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89" r:id="rId26"/>
    <p:sldId id="291" r:id="rId27"/>
    <p:sldId id="292" r:id="rId28"/>
    <p:sldId id="290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69" autoAdjust="0"/>
    <p:restoredTop sz="86380" autoAdjust="0"/>
  </p:normalViewPr>
  <p:slideViewPr>
    <p:cSldViewPr>
      <p:cViewPr varScale="1">
        <p:scale>
          <a:sx n="73" d="100"/>
          <a:sy n="73" d="100"/>
        </p:scale>
        <p:origin x="-13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0" y="13317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0386D-1FA8-4B02-A201-536B0947CA4E}" type="datetimeFigureOut">
              <a:rPr lang="fr-FR" smtClean="0"/>
              <a:t>25/05/2017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F6B31-F95E-4422-869F-63712800B837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dirty="0" smtClean="0"/>
              <a:t>شخصيات عالمية :</a:t>
            </a:r>
            <a:endParaRPr lang="fr-FR" sz="4400" b="1" dirty="0"/>
          </a:p>
        </p:txBody>
      </p:sp>
      <p:pic>
        <p:nvPicPr>
          <p:cNvPr id="7" name="Espace réservé du contenu 6" descr="220px-Truman_initiating_Korean_involvemen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9899845">
            <a:off x="571472" y="785794"/>
            <a:ext cx="1928826" cy="2454870"/>
          </a:xfrm>
        </p:spPr>
      </p:pic>
      <p:pic>
        <p:nvPicPr>
          <p:cNvPr id="8" name="Image 7" descr="56b457cec4618856728b45d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76056">
            <a:off x="5416406" y="1533400"/>
            <a:ext cx="3711138" cy="2088134"/>
          </a:xfrm>
          <a:prstGeom prst="rect">
            <a:avLst/>
          </a:prstGeom>
        </p:spPr>
      </p:pic>
      <p:pic>
        <p:nvPicPr>
          <p:cNvPr id="9" name="Image 8" descr="Cggm1VSXIAUlug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474500">
            <a:off x="1188550" y="2286772"/>
            <a:ext cx="3429000" cy="2238375"/>
          </a:xfrm>
          <a:prstGeom prst="rect">
            <a:avLst/>
          </a:prstGeom>
        </p:spPr>
      </p:pic>
      <p:pic>
        <p:nvPicPr>
          <p:cNvPr id="10" name="Image 9" descr="هتلر-11-693x41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909489">
            <a:off x="4301888" y="2746171"/>
            <a:ext cx="3729041" cy="2206215"/>
          </a:xfrm>
          <a:prstGeom prst="rect">
            <a:avLst/>
          </a:prstGeom>
        </p:spPr>
      </p:pic>
      <p:pic>
        <p:nvPicPr>
          <p:cNvPr id="11" name="Image 10" descr="reagan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28992" y="4286256"/>
            <a:ext cx="2343150" cy="2024056"/>
          </a:xfrm>
          <a:prstGeom prst="rect">
            <a:avLst/>
          </a:prstGeom>
        </p:spPr>
      </p:pic>
      <p:pic>
        <p:nvPicPr>
          <p:cNvPr id="12" name="Image 11" descr="maxresdefault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00364" y="1071546"/>
            <a:ext cx="2786082" cy="15671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00034" y="285728"/>
            <a:ext cx="7772400" cy="1470025"/>
          </a:xfrm>
        </p:spPr>
        <p:txBody>
          <a:bodyPr/>
          <a:lstStyle/>
          <a:p>
            <a:r>
              <a:rPr lang="ar-DZ" sz="4400" b="1" dirty="0" smtClean="0"/>
              <a:t>ترومان :</a:t>
            </a:r>
            <a:endParaRPr lang="fr-FR" sz="4400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" name="Image 3" descr="220px-Truman_initiating_Korean_involvemen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1600279"/>
            <a:ext cx="2357454" cy="3000397"/>
          </a:xfrm>
          <a:prstGeom prst="rect">
            <a:avLst/>
          </a:prstGeom>
        </p:spPr>
      </p:pic>
      <p:pic>
        <p:nvPicPr>
          <p:cNvPr id="5" name="Image 4" descr="images (1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06" y="1500174"/>
            <a:ext cx="4621811" cy="2500324"/>
          </a:xfrm>
          <a:prstGeom prst="rect">
            <a:avLst/>
          </a:prstGeom>
        </p:spPr>
      </p:pic>
      <p:pic>
        <p:nvPicPr>
          <p:cNvPr id="6" name="Image 5" descr="télécharger (1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4071942"/>
            <a:ext cx="3571900" cy="19019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رئيس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و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ا بعد وفاة روزفلت 1945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أمر باستعمال القنبلة الذرية في هيروشيما </a:t>
            </a:r>
            <a:r>
              <a:rPr lang="ar-DZ" sz="4400" b="1" dirty="0" err="1" smtClean="0"/>
              <a:t>و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ناغازاكي</a:t>
            </a:r>
            <a:r>
              <a:rPr lang="ar-DZ" sz="4400" b="1" dirty="0" smtClean="0"/>
              <a:t> في 6 </a:t>
            </a:r>
            <a:r>
              <a:rPr lang="ar-DZ" sz="4400" b="1" dirty="0" err="1" smtClean="0"/>
              <a:t>و</a:t>
            </a:r>
            <a:r>
              <a:rPr lang="ar-DZ" sz="4400" b="1" dirty="0" smtClean="0"/>
              <a:t> 9 أوت 1945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دخل في صراع </a:t>
            </a:r>
            <a:r>
              <a:rPr lang="ar-DZ" sz="4400" b="1" dirty="0" err="1" smtClean="0"/>
              <a:t>حادمع</a:t>
            </a:r>
            <a:r>
              <a:rPr lang="ar-DZ" sz="4400" b="1" dirty="0" smtClean="0"/>
              <a:t> ستالين أثناء الحرب الباردة . صاحب مبدأ ترومان كان متحمسا لقيام الكيان </a:t>
            </a:r>
            <a:r>
              <a:rPr lang="ar-DZ" sz="4400" b="1" dirty="0" err="1" smtClean="0"/>
              <a:t>الصهيووووني</a:t>
            </a:r>
            <a:r>
              <a:rPr lang="ar-DZ" sz="4400" b="1" dirty="0" smtClean="0"/>
              <a:t> .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تشرشل :</a:t>
            </a:r>
            <a:endParaRPr lang="fr-FR" sz="4400" b="1" dirty="0"/>
          </a:p>
        </p:txBody>
      </p:sp>
      <p:pic>
        <p:nvPicPr>
          <p:cNvPr id="4" name="Espace réservé du contenu 3" descr="télécharge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785926"/>
            <a:ext cx="3952896" cy="4209834"/>
          </a:xfrm>
        </p:spPr>
      </p:pic>
      <p:pic>
        <p:nvPicPr>
          <p:cNvPr id="5" name="Image 4" descr="هتلر-11-693x4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3389" y="1643050"/>
            <a:ext cx="4800611" cy="2840188"/>
          </a:xfrm>
          <a:prstGeom prst="rect">
            <a:avLst/>
          </a:prstGeom>
        </p:spPr>
      </p:pic>
      <p:pic>
        <p:nvPicPr>
          <p:cNvPr id="6" name="Image 5" descr="Cggm1VSXIAUlug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1934" y="4357694"/>
            <a:ext cx="3429000" cy="22383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الوزير </a:t>
            </a:r>
            <a:r>
              <a:rPr lang="ar-DZ" sz="4400" b="1" dirty="0" err="1" smtClean="0"/>
              <a:t>الاول</a:t>
            </a:r>
            <a:r>
              <a:rPr lang="ar-DZ" sz="4400" b="1" dirty="0" smtClean="0"/>
              <a:t> البريطاني ، 1940 1945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ساهم في صمود بريطانيا </a:t>
            </a:r>
            <a:r>
              <a:rPr lang="ar-DZ" sz="4400" b="1" dirty="0" err="1" smtClean="0"/>
              <a:t>امام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المانيا</a:t>
            </a:r>
            <a:r>
              <a:rPr lang="ar-DZ" sz="4400" b="1" dirty="0" smtClean="0"/>
              <a:t> النازية خلال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ح </a:t>
            </a:r>
            <a:r>
              <a:rPr lang="ar-DZ" sz="4400" b="1" dirty="0" err="1" smtClean="0"/>
              <a:t>ع</a:t>
            </a:r>
            <a:r>
              <a:rPr lang="ar-DZ" sz="4400" b="1" dirty="0" smtClean="0"/>
              <a:t> ث صــاحب مصطلح السـتار الحديدي ، 1946لاحضر مؤتمر </a:t>
            </a:r>
            <a:r>
              <a:rPr lang="ar-DZ" sz="4400" b="1" dirty="0" err="1" smtClean="0"/>
              <a:t>الاطلسي</a:t>
            </a:r>
            <a:r>
              <a:rPr lang="ar-DZ" sz="4400" b="1" dirty="0" smtClean="0"/>
              <a:t> ، </a:t>
            </a:r>
            <a:r>
              <a:rPr lang="ar-DZ" sz="4400" b="1" dirty="0" err="1" smtClean="0"/>
              <a:t>يـــالطا</a:t>
            </a:r>
            <a:r>
              <a:rPr lang="ar-DZ" sz="4400" b="1" dirty="0" smtClean="0"/>
              <a:t> و </a:t>
            </a:r>
            <a:r>
              <a:rPr lang="ar-DZ" sz="4400" b="1" dirty="0" err="1" smtClean="0"/>
              <a:t>بـوتسدام</a:t>
            </a:r>
            <a:r>
              <a:rPr lang="ar-DZ" sz="4400" b="1" dirty="0" smtClean="0"/>
              <a:t> .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هـــــتلر :</a:t>
            </a:r>
            <a:endParaRPr lang="fr-FR" sz="4400" b="1" dirty="0"/>
          </a:p>
        </p:txBody>
      </p:sp>
      <p:pic>
        <p:nvPicPr>
          <p:cNvPr id="4" name="Espace réservé du contenu 3" descr="هتلر-11-693x41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714488"/>
            <a:ext cx="5443553" cy="32205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زعيم الحزب النازي ، ومستشار </a:t>
            </a:r>
            <a:r>
              <a:rPr lang="ar-DZ" sz="4400" b="1" dirty="0" err="1" smtClean="0"/>
              <a:t>المانيا</a:t>
            </a:r>
            <a:r>
              <a:rPr lang="ar-DZ" sz="4400" b="1" dirty="0" smtClean="0"/>
              <a:t> سنة 1933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اقام</a:t>
            </a:r>
            <a:r>
              <a:rPr lang="ar-DZ" sz="4400" b="1" dirty="0" smtClean="0"/>
              <a:t> حلف : المحــــــــــــــــور مع اليابان </a:t>
            </a:r>
            <a:r>
              <a:rPr lang="ar-DZ" sz="4400" b="1" dirty="0" err="1" smtClean="0"/>
              <a:t>و</a:t>
            </a:r>
            <a:r>
              <a:rPr lang="ar-DZ" sz="4400" b="1" dirty="0" smtClean="0"/>
              <a:t> ايطـــاليا سنة 1936م خاض </a:t>
            </a:r>
            <a:r>
              <a:rPr lang="ar-DZ" sz="4400" b="1" dirty="0" err="1" smtClean="0"/>
              <a:t>الح</a:t>
            </a:r>
            <a:r>
              <a:rPr lang="ar-DZ" sz="4400" b="1" dirty="0" smtClean="0"/>
              <a:t> ع </a:t>
            </a:r>
            <a:r>
              <a:rPr lang="ar-DZ" sz="4400" b="1" dirty="0" err="1" smtClean="0"/>
              <a:t>ث</a:t>
            </a:r>
            <a:r>
              <a:rPr lang="ar-DZ" sz="4400" b="1" dirty="0" smtClean="0"/>
              <a:t> ضـد الحـــلفاء ، بحصا عن مجــال حيوي أفضل ففشل .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روزفــــــــــــــــــــلت :</a:t>
            </a:r>
            <a:endParaRPr lang="fr-FR" sz="4400" b="1" dirty="0"/>
          </a:p>
        </p:txBody>
      </p:sp>
      <p:pic>
        <p:nvPicPr>
          <p:cNvPr id="4" name="Espace réservé du contenu 3" descr="télécharger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571612"/>
            <a:ext cx="3995758" cy="4013596"/>
          </a:xfrm>
        </p:spPr>
      </p:pic>
      <p:pic>
        <p:nvPicPr>
          <p:cNvPr id="5" name="Image 4" descr="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191" y="1571612"/>
            <a:ext cx="4395809" cy="2862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رئـــيس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و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أ ، 1933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الى</a:t>
            </a:r>
            <a:r>
              <a:rPr lang="ar-DZ" sz="4400" b="1" dirty="0" smtClean="0"/>
              <a:t> 1945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 / بعده ترومان / أخرج بلاده من عزلتها السياسية ، وأدخلها في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ح </a:t>
            </a:r>
            <a:r>
              <a:rPr lang="ar-DZ" sz="4400" b="1" dirty="0" err="1" smtClean="0"/>
              <a:t>ع</a:t>
            </a:r>
            <a:r>
              <a:rPr lang="ar-DZ" sz="4400" b="1" dirty="0" smtClean="0"/>
              <a:t> ث رغم مرضه شارك في مؤتمر </a:t>
            </a:r>
            <a:r>
              <a:rPr lang="ar-DZ" sz="4400" b="1" dirty="0" err="1" smtClean="0"/>
              <a:t>الاطلسي</a:t>
            </a:r>
            <a:r>
              <a:rPr lang="ar-DZ" sz="4400" b="1" dirty="0" smtClean="0"/>
              <a:t> و مات وهو رئيـــــــس في 1945م 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ar-DZ" sz="4400" b="1" dirty="0" err="1" smtClean="0"/>
              <a:t>جدانـــــــــــــــــــوف</a:t>
            </a:r>
            <a:r>
              <a:rPr lang="ar-DZ" sz="4400" b="1" dirty="0" smtClean="0"/>
              <a:t> :</a:t>
            </a:r>
            <a:endParaRPr lang="fr-FR" sz="4400" b="1" dirty="0"/>
          </a:p>
        </p:txBody>
      </p:sp>
      <p:pic>
        <p:nvPicPr>
          <p:cNvPr id="4" name="Espace réservé du contenu 3" descr="télécharger (5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0232" y="1000108"/>
            <a:ext cx="4643470" cy="2700794"/>
          </a:xfrm>
        </p:spPr>
      </p:pic>
      <p:pic>
        <p:nvPicPr>
          <p:cNvPr id="5" name="Image 4" descr="images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3643314"/>
            <a:ext cx="4233884" cy="2742698"/>
          </a:xfrm>
          <a:prstGeom prst="rect">
            <a:avLst/>
          </a:prstGeom>
        </p:spPr>
      </p:pic>
      <p:pic>
        <p:nvPicPr>
          <p:cNvPr id="6" name="Image 5" descr="d988d988d984-d8b3d8aad8b1d98ad8aa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3714752"/>
            <a:ext cx="4417549" cy="2476505"/>
          </a:xfrm>
          <a:prstGeom prst="rect">
            <a:avLst/>
          </a:prstGeom>
        </p:spPr>
      </p:pic>
      <p:sp>
        <p:nvSpPr>
          <p:cNvPr id="7" name="Explosion 1 6"/>
          <p:cNvSpPr/>
          <p:nvPr/>
        </p:nvSpPr>
        <p:spPr>
          <a:xfrm>
            <a:off x="214282" y="571480"/>
            <a:ext cx="1571636" cy="2000264"/>
          </a:xfrm>
          <a:prstGeom prst="irregularSeal1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مسؤول</a:t>
            </a:r>
            <a:r>
              <a:rPr lang="ar-DZ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الدعاية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err="1" smtClean="0"/>
              <a:t>مسؤول</a:t>
            </a:r>
            <a:r>
              <a:rPr lang="ar-DZ" sz="4400" b="1" dirty="0" smtClean="0"/>
              <a:t> الدعاية في الحزب الشيوعي ،صاحب مبدأ </a:t>
            </a:r>
            <a:r>
              <a:rPr lang="ar-DZ" sz="4400" b="1" dirty="0" err="1" smtClean="0"/>
              <a:t>جدانوف</a:t>
            </a:r>
            <a:r>
              <a:rPr lang="ar-DZ" sz="4400" b="1" dirty="0" smtClean="0"/>
              <a:t>، الرامي </a:t>
            </a:r>
            <a:r>
              <a:rPr lang="ar-DZ" sz="4400" b="1" dirty="0" err="1" smtClean="0"/>
              <a:t>الى</a:t>
            </a:r>
            <a:r>
              <a:rPr lang="ar-DZ" sz="4400" b="1" dirty="0" smtClean="0"/>
              <a:t> نشر الشيوعية في العالم ،ومؤسس </a:t>
            </a:r>
            <a:r>
              <a:rPr lang="ar-DZ" sz="4400" b="1" dirty="0" err="1" smtClean="0"/>
              <a:t>الكــومنفورم</a:t>
            </a:r>
            <a:r>
              <a:rPr lang="ar-DZ" sz="4400" b="1" dirty="0" smtClean="0"/>
              <a:t> سنة 1947م  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مـــارشال :</a:t>
            </a:r>
            <a:endParaRPr lang="fr-FR" sz="4400" b="1" dirty="0"/>
          </a:p>
        </p:txBody>
      </p:sp>
      <p:pic>
        <p:nvPicPr>
          <p:cNvPr id="4" name="Espace réservé du contenu 3" descr="télécharger (3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428736"/>
            <a:ext cx="6760478" cy="49490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عسكري </a:t>
            </a:r>
            <a:r>
              <a:rPr lang="ar-DZ" sz="4400" b="1" dirty="0" err="1" smtClean="0"/>
              <a:t>و</a:t>
            </a:r>
            <a:r>
              <a:rPr lang="ar-DZ" sz="4400" b="1" dirty="0" smtClean="0"/>
              <a:t> سياسي أمريكي ، وزير الخارجية في </a:t>
            </a:r>
            <a:r>
              <a:rPr lang="ar-DZ" sz="4400" b="1" dirty="0" err="1" smtClean="0"/>
              <a:t>و</a:t>
            </a:r>
            <a:r>
              <a:rPr lang="ar-DZ" sz="4400" b="1" dirty="0" smtClean="0"/>
              <a:t> م </a:t>
            </a:r>
            <a:r>
              <a:rPr lang="ar-DZ" sz="4400" b="1" dirty="0" err="1" smtClean="0"/>
              <a:t>ا</a:t>
            </a:r>
            <a:r>
              <a:rPr lang="ar-DZ" sz="4400" b="1" dirty="0" smtClean="0"/>
              <a:t> ، بعد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ح </a:t>
            </a:r>
            <a:r>
              <a:rPr lang="ar-DZ" sz="4400" b="1" dirty="0" err="1" smtClean="0"/>
              <a:t>ع</a:t>
            </a:r>
            <a:r>
              <a:rPr lang="ar-DZ" sz="4400" b="1" dirty="0" smtClean="0"/>
              <a:t> ث ، اقترن اسمه بمشروع مارشال ، سنة 1947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لاعادة</a:t>
            </a:r>
            <a:r>
              <a:rPr lang="ar-DZ" sz="4400" b="1" dirty="0" smtClean="0"/>
              <a:t> بناء </a:t>
            </a:r>
            <a:r>
              <a:rPr lang="ar-DZ" sz="4400" b="1" dirty="0" err="1" smtClean="0"/>
              <a:t>اوروبا</a:t>
            </a:r>
            <a:r>
              <a:rPr lang="ar-DZ" sz="4400" b="1" dirty="0" smtClean="0"/>
              <a:t> و فرض الهيمنة </a:t>
            </a:r>
            <a:r>
              <a:rPr lang="ar-DZ" sz="4400" b="1" dirty="0" err="1" smtClean="0"/>
              <a:t>الامريكية</a:t>
            </a:r>
            <a:r>
              <a:rPr lang="ar-DZ" sz="4400" b="1" dirty="0" smtClean="0"/>
              <a:t> . 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err="1" smtClean="0"/>
              <a:t>خروتشوف</a:t>
            </a:r>
            <a:r>
              <a:rPr lang="ar-DZ" sz="4400" b="1" dirty="0" smtClean="0"/>
              <a:t> </a:t>
            </a:r>
            <a:endParaRPr lang="fr-FR" sz="4400" b="1" dirty="0"/>
          </a:p>
        </p:txBody>
      </p:sp>
      <p:pic>
        <p:nvPicPr>
          <p:cNvPr id="4" name="Espace réservé du contenu 3" descr="russia-usa_flags_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85860"/>
            <a:ext cx="4986607" cy="3650196"/>
          </a:xfrm>
        </p:spPr>
      </p:pic>
      <p:pic>
        <p:nvPicPr>
          <p:cNvPr id="5" name="Image 4" descr="k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4" y="1142984"/>
            <a:ext cx="3786190" cy="2471541"/>
          </a:xfrm>
          <a:prstGeom prst="rect">
            <a:avLst/>
          </a:prstGeom>
        </p:spPr>
      </p:pic>
      <p:sp>
        <p:nvSpPr>
          <p:cNvPr id="6" name="Flèche courbée vers le bas 5"/>
          <p:cNvSpPr/>
          <p:nvPr/>
        </p:nvSpPr>
        <p:spPr>
          <a:xfrm>
            <a:off x="2857488" y="3571876"/>
            <a:ext cx="3929090" cy="250033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786446" y="5929330"/>
            <a:ext cx="17859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4000" b="1" dirty="0" err="1" smtClean="0"/>
              <a:t>بريجنيف</a:t>
            </a:r>
            <a:endParaRPr lang="fr-FR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الأمين العام للحزب الشيوعي </a:t>
            </a:r>
            <a:r>
              <a:rPr lang="ar-DZ" sz="4400" b="1" dirty="0" err="1" smtClean="0"/>
              <a:t>السوفياتي</a:t>
            </a:r>
            <a:r>
              <a:rPr lang="ar-DZ" sz="4400" b="1" dirty="0" smtClean="0"/>
              <a:t> 1953م ورئيس </a:t>
            </a:r>
            <a:r>
              <a:rPr lang="ar-DZ" sz="4400" b="1" dirty="0" err="1" smtClean="0"/>
              <a:t>إس</a:t>
            </a:r>
            <a:r>
              <a:rPr lang="ar-DZ" sz="4400" b="1" dirty="0" smtClean="0"/>
              <a:t> في 1956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، صاحب مبدأ التعايش السلمي ومؤيد للثورة الجزائرية ، أبعده </a:t>
            </a:r>
            <a:r>
              <a:rPr lang="ar-DZ" sz="4400" b="1" dirty="0" err="1" smtClean="0"/>
              <a:t>بريجنيف</a:t>
            </a:r>
            <a:r>
              <a:rPr lang="ar-DZ" sz="4400" b="1" dirty="0" smtClean="0"/>
              <a:t> عن السلطة سنة 1963م 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أيزنهاور </a:t>
            </a:r>
            <a:endParaRPr lang="fr-FR" sz="4400" b="1" dirty="0"/>
          </a:p>
        </p:txBody>
      </p:sp>
      <p:pic>
        <p:nvPicPr>
          <p:cNvPr id="4" name="Espace réservé du contenu 3" descr="b3da5c7d2aab.original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071546"/>
            <a:ext cx="5160518" cy="3053561"/>
          </a:xfrm>
        </p:spPr>
      </p:pic>
      <p:pic>
        <p:nvPicPr>
          <p:cNvPr id="5" name="Image 4" descr="e3524002910d.origina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4" y="3429000"/>
            <a:ext cx="4291034" cy="2982269"/>
          </a:xfrm>
          <a:prstGeom prst="rect">
            <a:avLst/>
          </a:prstGeom>
        </p:spPr>
      </p:pic>
      <p:pic>
        <p:nvPicPr>
          <p:cNvPr id="6" name="Image 5" descr="russia-usa_flags_0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0694" y="500042"/>
            <a:ext cx="3167068" cy="23182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رئيس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وم</a:t>
            </a:r>
            <a:r>
              <a:rPr lang="ar-DZ" sz="4400" b="1" dirty="0" smtClean="0"/>
              <a:t> أ ، سنة 1953م استـــجاب </a:t>
            </a:r>
            <a:r>
              <a:rPr lang="ar-DZ" sz="4400" b="1" dirty="0" err="1" smtClean="0"/>
              <a:t>لخروتشوف</a:t>
            </a:r>
            <a:r>
              <a:rPr lang="ar-DZ" sz="4400" b="1" dirty="0" smtClean="0"/>
              <a:t> لكنه جاء بسياسة ملأ الفراغ ، الرامية </a:t>
            </a:r>
            <a:r>
              <a:rPr lang="ar-DZ" sz="4400" b="1" dirty="0" err="1" smtClean="0"/>
              <a:t>الى</a:t>
            </a:r>
            <a:r>
              <a:rPr lang="ar-DZ" sz="4400" b="1" dirty="0" smtClean="0"/>
              <a:t> التغلغل </a:t>
            </a:r>
            <a:r>
              <a:rPr lang="ar-DZ" sz="4400" b="1" dirty="0" err="1" smtClean="0"/>
              <a:t>الامريكي</a:t>
            </a:r>
            <a:r>
              <a:rPr lang="ar-DZ" sz="4400" b="1" dirty="0" smtClean="0"/>
              <a:t> في الوطن العربــــــي .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كنـــــــــــــــــــــــدي :</a:t>
            </a:r>
            <a:endParaRPr lang="fr-FR" sz="4400" b="1" dirty="0"/>
          </a:p>
        </p:txBody>
      </p:sp>
      <p:pic>
        <p:nvPicPr>
          <p:cNvPr id="4" name="Espace réservé du contenu 3" descr="télécharger (4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7074" y="1656425"/>
            <a:ext cx="4591073" cy="3083056"/>
          </a:xfrm>
        </p:spPr>
      </p:pic>
      <p:pic>
        <p:nvPicPr>
          <p:cNvPr id="5" name="Image 4" descr="images (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282" y="1716240"/>
            <a:ext cx="3529031" cy="5141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رئيس الو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أ ، بين 1961 </a:t>
            </a:r>
            <a:r>
              <a:rPr lang="ar-DZ" sz="4400" b="1" dirty="0" err="1" smtClean="0"/>
              <a:t>و</a:t>
            </a:r>
            <a:r>
              <a:rPr lang="ar-DZ" sz="4400" b="1" dirty="0" smtClean="0"/>
              <a:t> 1963م ، دافـــع عن الزنوج ،اعترف بشرعية الكفاح الجزائري ، فرض حصـــارا بريا على كوبا . 1962 .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/>
          <a:lstStyle/>
          <a:p>
            <a:r>
              <a:rPr lang="ar-DZ" sz="4400" b="1" dirty="0" err="1" smtClean="0"/>
              <a:t>ليــونيد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بريــجنيف</a:t>
            </a:r>
            <a:r>
              <a:rPr lang="ar-DZ" sz="4400" b="1" dirty="0" smtClean="0"/>
              <a:t> :</a:t>
            </a:r>
            <a:endParaRPr lang="fr-FR" sz="4400" b="1" dirty="0"/>
          </a:p>
        </p:txBody>
      </p:sp>
      <p:pic>
        <p:nvPicPr>
          <p:cNvPr id="4" name="Espace réservé du contenu 3" descr="images (6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3174" y="2071678"/>
            <a:ext cx="3757632" cy="3963530"/>
          </a:xfrm>
        </p:spPr>
      </p:pic>
      <p:sp>
        <p:nvSpPr>
          <p:cNvPr id="5" name="Bulle ronde 4"/>
          <p:cNvSpPr/>
          <p:nvPr/>
        </p:nvSpPr>
        <p:spPr>
          <a:xfrm>
            <a:off x="2500298" y="2500306"/>
            <a:ext cx="1143008" cy="185738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Bulle ronde 5"/>
          <p:cNvSpPr/>
          <p:nvPr/>
        </p:nvSpPr>
        <p:spPr>
          <a:xfrm>
            <a:off x="6643702" y="1214422"/>
            <a:ext cx="1143008" cy="1857388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6858016" y="1785926"/>
            <a:ext cx="121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5400" dirty="0" smtClean="0"/>
              <a:t>72</a:t>
            </a:r>
            <a:endParaRPr lang="fr-FR" sz="5400" dirty="0"/>
          </a:p>
        </p:txBody>
      </p:sp>
      <p:sp>
        <p:nvSpPr>
          <p:cNvPr id="8" name="ZoneTexte 7"/>
          <p:cNvSpPr txBox="1"/>
          <p:nvPr/>
        </p:nvSpPr>
        <p:spPr>
          <a:xfrm>
            <a:off x="2428860" y="3000372"/>
            <a:ext cx="1214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DZ" sz="5400" dirty="0" smtClean="0"/>
              <a:t>79</a:t>
            </a:r>
            <a:endParaRPr lang="fr-FR" sz="5400" dirty="0"/>
          </a:p>
        </p:txBody>
      </p:sp>
      <p:sp>
        <p:nvSpPr>
          <p:cNvPr id="9" name="Rectangle 8"/>
          <p:cNvSpPr/>
          <p:nvPr/>
        </p:nvSpPr>
        <p:spPr>
          <a:xfrm>
            <a:off x="6429388" y="3143248"/>
            <a:ext cx="24112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سالت وان</a:t>
            </a:r>
            <a:endParaRPr lang="fr-FR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رئيس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اس</a:t>
            </a:r>
            <a:r>
              <a:rPr lang="ar-DZ" sz="4400" b="1" dirty="0" smtClean="0"/>
              <a:t> ، خلفا </a:t>
            </a:r>
            <a:r>
              <a:rPr lang="ar-DZ" sz="4400" b="1" dirty="0" err="1" smtClean="0"/>
              <a:t>لخروتشوف</a:t>
            </a:r>
            <a:r>
              <a:rPr lang="ar-DZ" sz="4400" b="1" dirty="0" smtClean="0"/>
              <a:t> ، وقف اتفاقية سالت وان في موسكو 1972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، احتــل </a:t>
            </a:r>
            <a:r>
              <a:rPr lang="ar-DZ" sz="4400" b="1" dirty="0" err="1" smtClean="0"/>
              <a:t>افغانســتان</a:t>
            </a:r>
            <a:r>
              <a:rPr lang="ar-DZ" sz="4400" b="1" dirty="0" smtClean="0"/>
              <a:t> 1979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err="1" smtClean="0"/>
              <a:t>غوربـــاتشوف</a:t>
            </a:r>
            <a:r>
              <a:rPr lang="ar-DZ" sz="4400" b="1" dirty="0" smtClean="0"/>
              <a:t> :</a:t>
            </a:r>
            <a:endParaRPr lang="fr-FR" sz="4400" b="1" dirty="0"/>
          </a:p>
        </p:txBody>
      </p:sp>
      <p:pic>
        <p:nvPicPr>
          <p:cNvPr id="4" name="Espace réservé du contenu 3" descr="télécharger (9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28736"/>
            <a:ext cx="2255341" cy="3429024"/>
          </a:xfrm>
        </p:spPr>
      </p:pic>
      <p:pic>
        <p:nvPicPr>
          <p:cNvPr id="5" name="Image 4" descr="télécharger (8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24" y="1256292"/>
            <a:ext cx="5367365" cy="4673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رئيس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إ </a:t>
            </a:r>
            <a:r>
              <a:rPr lang="ar-DZ" sz="4400" b="1" dirty="0" err="1" smtClean="0"/>
              <a:t>س</a:t>
            </a:r>
            <a:r>
              <a:rPr lang="ar-DZ" sz="4400" b="1" dirty="0" smtClean="0"/>
              <a:t> ، في مارس 85 ،حــاول </a:t>
            </a:r>
            <a:r>
              <a:rPr lang="ar-DZ" sz="4400" b="1" dirty="0" err="1" smtClean="0"/>
              <a:t>انهاء</a:t>
            </a:r>
            <a:r>
              <a:rPr lang="ar-DZ" sz="4400" b="1" dirty="0" smtClean="0"/>
              <a:t> الحرب الباردة ليتفرغ </a:t>
            </a:r>
            <a:r>
              <a:rPr lang="ar-DZ" sz="4400" b="1" dirty="0" err="1" smtClean="0"/>
              <a:t>لاصلاح</a:t>
            </a:r>
            <a:r>
              <a:rPr lang="ar-DZ" sz="4400" b="1" dirty="0" smtClean="0"/>
              <a:t> مشاكل بلاده ، فجاء بسياستي </a:t>
            </a:r>
            <a:r>
              <a:rPr lang="ar-DZ" sz="4400" b="1" dirty="0" err="1" smtClean="0"/>
              <a:t>البريسترويكا</a:t>
            </a:r>
            <a:r>
              <a:rPr lang="ar-DZ" sz="4400" b="1" dirty="0" smtClean="0"/>
              <a:t> و </a:t>
            </a:r>
            <a:r>
              <a:rPr lang="ar-DZ" sz="4400" b="1" dirty="0" err="1" smtClean="0"/>
              <a:t>الغلاسنوست</a:t>
            </a:r>
            <a:r>
              <a:rPr lang="ar-DZ" sz="4400" b="1" dirty="0" smtClean="0"/>
              <a:t> ، لكنه لم يوفق .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جيمــي كارتر :</a:t>
            </a:r>
            <a:endParaRPr lang="fr-FR" sz="4400" b="1" dirty="0"/>
          </a:p>
        </p:txBody>
      </p:sp>
      <p:pic>
        <p:nvPicPr>
          <p:cNvPr id="4" name="Espace réservé du contenu 3" descr="alalam_635583903701006585_25f_4x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42984"/>
            <a:ext cx="4536174" cy="2840039"/>
          </a:xfrm>
        </p:spPr>
      </p:pic>
      <p:pic>
        <p:nvPicPr>
          <p:cNvPr id="5" name="Image 4" descr="campdavid-accor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736" y="3357562"/>
            <a:ext cx="5715000" cy="3143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b="1" u="sng" dirty="0" smtClean="0"/>
              <a:t>نيلسون مانديلا</a:t>
            </a:r>
            <a:endParaRPr lang="fr-FR" b="1" u="sng" dirty="0"/>
          </a:p>
        </p:txBody>
      </p:sp>
      <p:pic>
        <p:nvPicPr>
          <p:cNvPr id="4" name="Espace réservé du contenu 3" descr="images (7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714488"/>
            <a:ext cx="5429288" cy="3612944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b="1" dirty="0" err="1" smtClean="0"/>
              <a:t>ماوتسي</a:t>
            </a:r>
            <a:r>
              <a:rPr lang="ar-DZ" b="1" dirty="0" smtClean="0"/>
              <a:t> </a:t>
            </a:r>
            <a:r>
              <a:rPr lang="ar-DZ" b="1" dirty="0" err="1" smtClean="0"/>
              <a:t>تونغ</a:t>
            </a:r>
            <a:r>
              <a:rPr lang="ar-DZ" b="1" dirty="0" smtClean="0"/>
              <a:t> </a:t>
            </a:r>
            <a:endParaRPr lang="fr-FR" b="1" dirty="0"/>
          </a:p>
        </p:txBody>
      </p:sp>
      <p:pic>
        <p:nvPicPr>
          <p:cNvPr id="4" name="Espace réservé du contenu 3" descr="hqdefaul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5918" y="1643050"/>
            <a:ext cx="5643586" cy="4232690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b="1" dirty="0" smtClean="0"/>
              <a:t>زعيم الثورة الصينية ، أعلن قيام جمهورية الصين الشـــعبية في 1 أكتوبر 49م اهتم بتحقيق التنمية الشـــــــاملة .</a:t>
            </a:r>
            <a:endParaRPr lang="fr-FR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dirty="0" smtClean="0"/>
              <a:t>ثائر جنوب </a:t>
            </a:r>
            <a:r>
              <a:rPr lang="ar-DZ" dirty="0" err="1" smtClean="0"/>
              <a:t>افريقي</a:t>
            </a:r>
            <a:r>
              <a:rPr lang="ar-DZ" dirty="0" smtClean="0"/>
              <a:t>  زعيم المقاومة المسلحة ضد العنصرية ، سجن بين 62 </a:t>
            </a:r>
            <a:r>
              <a:rPr lang="ar-DZ" dirty="0" err="1" smtClean="0"/>
              <a:t>و</a:t>
            </a:r>
            <a:r>
              <a:rPr lang="ar-DZ" dirty="0" smtClean="0"/>
              <a:t> 90 </a:t>
            </a:r>
            <a:r>
              <a:rPr lang="ar-DZ" dirty="0" err="1" smtClean="0"/>
              <a:t>م</a:t>
            </a:r>
            <a:r>
              <a:rPr lang="ar-DZ" dirty="0" smtClean="0"/>
              <a:t> أصبح رئيس جنوب </a:t>
            </a:r>
            <a:r>
              <a:rPr lang="ar-DZ" dirty="0" err="1" smtClean="0"/>
              <a:t>افريقيا</a:t>
            </a:r>
            <a:r>
              <a:rPr lang="ar-DZ" dirty="0" smtClean="0"/>
              <a:t> في 94 ، بعد </a:t>
            </a:r>
            <a:r>
              <a:rPr lang="ar-DZ" dirty="0" err="1" smtClean="0"/>
              <a:t>الغاء</a:t>
            </a:r>
            <a:r>
              <a:rPr lang="ar-DZ" dirty="0" smtClean="0"/>
              <a:t> نظام </a:t>
            </a:r>
            <a:r>
              <a:rPr lang="ar-DZ" dirty="0" err="1" smtClean="0"/>
              <a:t>الميزالعنصري</a:t>
            </a:r>
            <a:r>
              <a:rPr lang="ar-DZ" dirty="0" smtClean="0"/>
              <a:t> .</a:t>
            </a:r>
            <a:endParaRPr lang="fr-F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r-DZ" sz="4400" b="1" dirty="0" smtClean="0"/>
              <a:t>رئيس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</a:t>
            </a:r>
            <a:r>
              <a:rPr lang="ar-DZ" sz="4400" b="1" dirty="0" err="1" smtClean="0"/>
              <a:t>وم</a:t>
            </a:r>
            <a:r>
              <a:rPr lang="ar-DZ" sz="4400" b="1" dirty="0" smtClean="0"/>
              <a:t> أ ، أشرف على توقيع معاهدة السلام بين مصر </a:t>
            </a:r>
            <a:r>
              <a:rPr lang="ar-DZ" sz="4400" b="1" dirty="0" err="1" smtClean="0"/>
              <a:t>و</a:t>
            </a:r>
            <a:r>
              <a:rPr lang="ar-DZ" sz="4400" b="1" dirty="0" smtClean="0"/>
              <a:t> الكيان الصهيوني في </a:t>
            </a:r>
            <a:r>
              <a:rPr lang="ar-DZ" sz="4400" b="1" dirty="0" err="1" smtClean="0"/>
              <a:t>كامب</a:t>
            </a:r>
            <a:r>
              <a:rPr lang="ar-DZ" sz="4400" b="1" dirty="0" smtClean="0"/>
              <a:t> ديفيد بال و م أ ، لكنه واجــه </a:t>
            </a:r>
            <a:r>
              <a:rPr lang="ar-DZ" sz="4400" b="1" dirty="0" smtClean="0"/>
              <a:t> </a:t>
            </a:r>
            <a:r>
              <a:rPr lang="ar-DZ" sz="4400" b="1" dirty="0" smtClean="0"/>
              <a:t>مشكلة نجاح الثورة </a:t>
            </a:r>
            <a:r>
              <a:rPr lang="ar-DZ" sz="4400" b="1" dirty="0" err="1" smtClean="0"/>
              <a:t>الاسلامية</a:t>
            </a:r>
            <a:r>
              <a:rPr lang="ar-DZ" sz="4400" b="1" dirty="0" smtClean="0"/>
              <a:t> في </a:t>
            </a:r>
            <a:r>
              <a:rPr lang="ar-DZ" sz="4400" b="1" dirty="0" err="1" smtClean="0"/>
              <a:t>ايران</a:t>
            </a:r>
            <a:r>
              <a:rPr lang="ar-DZ" sz="4400" b="1" dirty="0" smtClean="0"/>
              <a:t> ، أي في 1979م </a:t>
            </a:r>
            <a:endParaRPr lang="ar-DZ" sz="4400" b="1" dirty="0"/>
          </a:p>
          <a:p>
            <a:r>
              <a:rPr lang="ar-DZ" sz="4400" b="1" dirty="0" smtClean="0"/>
              <a:t> </a:t>
            </a:r>
            <a:r>
              <a:rPr lang="ar-DZ" sz="4400" b="1" dirty="0" smtClean="0"/>
              <a:t> </a:t>
            </a:r>
            <a:r>
              <a:rPr lang="ar-DZ" sz="4400" b="1" dirty="0" smtClean="0">
                <a:solidFill>
                  <a:srgbClr val="FF0000"/>
                </a:solidFill>
              </a:rPr>
              <a:t>في نفس عام احتلال الاتحاد </a:t>
            </a:r>
            <a:r>
              <a:rPr lang="ar-DZ" sz="4400" b="1" dirty="0" err="1" smtClean="0">
                <a:solidFill>
                  <a:srgbClr val="FF0000"/>
                </a:solidFill>
              </a:rPr>
              <a:t>السوفياتي</a:t>
            </a:r>
            <a:r>
              <a:rPr lang="ar-DZ" sz="4400" b="1" dirty="0" smtClean="0">
                <a:solidFill>
                  <a:srgbClr val="FF0000"/>
                </a:solidFill>
              </a:rPr>
              <a:t> لأفغانستان 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نيكـــــــــــــسون :</a:t>
            </a:r>
            <a:endParaRPr lang="fr-FR" sz="4400" b="1" dirty="0"/>
          </a:p>
        </p:txBody>
      </p:sp>
      <p:pic>
        <p:nvPicPr>
          <p:cNvPr id="4" name="Espace réservé du contenu 3" descr="0470c3d8-92af-45cc-8ee1-5d6d91c70224_4x3_690x5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142984"/>
            <a:ext cx="4018906" cy="3012717"/>
          </a:xfrm>
        </p:spPr>
      </p:pic>
      <p:pic>
        <p:nvPicPr>
          <p:cNvPr id="6" name="Image 5" descr="blogger-image--149848053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562" y="1142984"/>
            <a:ext cx="3533775" cy="4572000"/>
          </a:xfrm>
          <a:prstGeom prst="rect">
            <a:avLst/>
          </a:prstGeom>
        </p:spPr>
      </p:pic>
      <p:pic>
        <p:nvPicPr>
          <p:cNvPr id="7" name="Image 6" descr="56b457cec4618856728b45d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10" y="4286256"/>
            <a:ext cx="3357561" cy="188918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143768" y="285728"/>
            <a:ext cx="1771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Salt 1</a:t>
            </a:r>
            <a:endParaRPr lang="fr-FR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7572396" y="1000108"/>
            <a:ext cx="13573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00B050"/>
                </a:solidFill>
              </a:rPr>
              <a:t>72</a:t>
            </a:r>
            <a:endParaRPr lang="fr-FR" sz="60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رئيس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و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أ ، كثــــف العمليات العسكرية في </a:t>
            </a:r>
            <a:r>
              <a:rPr lang="ar-DZ" sz="4400" b="1" dirty="0" err="1" smtClean="0"/>
              <a:t>الفيتــنام</a:t>
            </a:r>
            <a:r>
              <a:rPr lang="ar-DZ" sz="4400" b="1" dirty="0" smtClean="0"/>
              <a:t> ، لكنه فشل ،وارتبط اسمه بفضيحة </a:t>
            </a:r>
            <a:r>
              <a:rPr lang="ar-DZ" sz="4400" b="1" dirty="0" err="1" smtClean="0"/>
              <a:t>واتـــرقـــايــت</a:t>
            </a:r>
            <a:r>
              <a:rPr lang="ar-DZ" sz="4400" b="1" dirty="0" smtClean="0"/>
              <a:t> ، وقع اتفاقية ســالت وان 1972م  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كيســنجر :</a:t>
            </a:r>
            <a:endParaRPr lang="fr-FR" sz="4400" b="1" dirty="0"/>
          </a:p>
        </p:txBody>
      </p:sp>
      <p:pic>
        <p:nvPicPr>
          <p:cNvPr id="5" name="Image 4" descr="images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493" y="3571876"/>
            <a:ext cx="5020507" cy="3128978"/>
          </a:xfrm>
          <a:prstGeom prst="rect">
            <a:avLst/>
          </a:prstGeom>
        </p:spPr>
      </p:pic>
      <p:pic>
        <p:nvPicPr>
          <p:cNvPr id="7" name="Espace réservé du contenu 6" descr="02016052408362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5720" y="1357298"/>
            <a:ext cx="5581650" cy="2666997"/>
          </a:xfrm>
        </p:spPr>
      </p:pic>
      <p:pic>
        <p:nvPicPr>
          <p:cNvPr id="8" name="Image 7" descr="600px-RO_Roadsign_73.sv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295047">
            <a:off x="5357818" y="857232"/>
            <a:ext cx="1285864" cy="1285864"/>
          </a:xfrm>
          <a:prstGeom prst="rect">
            <a:avLst/>
          </a:prstGeom>
        </p:spPr>
      </p:pic>
      <p:pic>
        <p:nvPicPr>
          <p:cNvPr id="9" name="Image 8" descr="600px-RO_Roadsign_73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0055943">
            <a:off x="3263262" y="4620590"/>
            <a:ext cx="1142988" cy="11429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257174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ar-DZ" sz="4400" b="1" dirty="0" smtClean="0"/>
              <a:t>وزير خارجية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و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أ ،في عهد نيــكسون ، ناصر الكيان الصهيوني في حرب 1973م لكنه اضطر لتوقيع معاهدة السلام مع </a:t>
            </a:r>
            <a:r>
              <a:rPr lang="ar-DZ" sz="4400" b="1" dirty="0" err="1" smtClean="0"/>
              <a:t>الفيتنام</a:t>
            </a:r>
            <a:r>
              <a:rPr lang="ar-DZ" sz="4400" b="1" dirty="0" smtClean="0"/>
              <a:t> في باريس 1973م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رونــالد </a:t>
            </a:r>
            <a:r>
              <a:rPr lang="ar-DZ" sz="4400" b="1" dirty="0" err="1" smtClean="0"/>
              <a:t>ريغن</a:t>
            </a:r>
            <a:r>
              <a:rPr lang="ar-DZ" sz="4400" b="1" dirty="0" smtClean="0"/>
              <a:t> </a:t>
            </a:r>
            <a:endParaRPr lang="fr-FR" sz="4400" b="1" dirty="0"/>
          </a:p>
        </p:txBody>
      </p:sp>
      <p:pic>
        <p:nvPicPr>
          <p:cNvPr id="5" name="Image 4" descr="télécharg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00306"/>
            <a:ext cx="4909041" cy="3381393"/>
          </a:xfrm>
          <a:prstGeom prst="rect">
            <a:avLst/>
          </a:prstGeom>
        </p:spPr>
      </p:pic>
      <p:pic>
        <p:nvPicPr>
          <p:cNvPr id="6" name="Image 5" descr="reaga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343150" cy="2952750"/>
          </a:xfrm>
          <a:prstGeom prst="rect">
            <a:avLst/>
          </a:prstGeom>
        </p:spPr>
      </p:pic>
      <p:pic>
        <p:nvPicPr>
          <p:cNvPr id="7" name="Image 6" descr="télécharger (5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0076" y="2000240"/>
            <a:ext cx="5123924" cy="34803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DZ" sz="4400" b="1" dirty="0" smtClean="0"/>
              <a:t>رئيس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و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أ ، كان متشددا في علاقته مع </a:t>
            </a:r>
            <a:r>
              <a:rPr lang="ar-DZ" sz="4400" b="1" dirty="0" err="1" smtClean="0"/>
              <a:t>ال</a:t>
            </a:r>
            <a:r>
              <a:rPr lang="ar-DZ" sz="4400" b="1" dirty="0" smtClean="0"/>
              <a:t> إ </a:t>
            </a:r>
            <a:r>
              <a:rPr lang="ar-DZ" sz="4400" b="1" dirty="0" err="1" smtClean="0"/>
              <a:t>س</a:t>
            </a:r>
            <a:r>
              <a:rPr lang="ar-DZ" sz="4400" b="1" dirty="0" smtClean="0"/>
              <a:t> ، جـــاء بمشروع حـرب النجوم الذي يهدف لتسليح الفضاء . 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sz="4400" b="1" dirty="0" smtClean="0"/>
              <a:t>جــورج بوش :</a:t>
            </a:r>
            <a:endParaRPr lang="fr-FR" sz="4400" b="1" dirty="0"/>
          </a:p>
        </p:txBody>
      </p:sp>
      <p:pic>
        <p:nvPicPr>
          <p:cNvPr id="4" name="Espace réservé du contenu 3" descr="IRAQ-WAR-END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14810" y="1714488"/>
            <a:ext cx="4486287" cy="2983343"/>
          </a:xfrm>
        </p:spPr>
      </p:pic>
      <p:pic>
        <p:nvPicPr>
          <p:cNvPr id="5" name="Image 4" descr="b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14345" y="3229684"/>
            <a:ext cx="4857784" cy="3137769"/>
          </a:xfrm>
          <a:prstGeom prst="rect">
            <a:avLst/>
          </a:prstGeom>
        </p:spPr>
      </p:pic>
      <p:pic>
        <p:nvPicPr>
          <p:cNvPr id="6" name="Image 5" descr="Untitled-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596449">
            <a:off x="7638247" y="791348"/>
            <a:ext cx="1285884" cy="1285884"/>
          </a:xfrm>
          <a:prstGeom prst="rect">
            <a:avLst/>
          </a:prstGeom>
        </p:spPr>
      </p:pic>
      <p:pic>
        <p:nvPicPr>
          <p:cNvPr id="7" name="Image 6" descr="Bundesstraße_93_number.sv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7158" y="428604"/>
            <a:ext cx="1666860" cy="100011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5720" y="1357298"/>
            <a:ext cx="1771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fr-FR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Salt 2</a:t>
            </a:r>
            <a:endParaRPr lang="fr-FR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" name="Image 8" descr="anniversaire-90-859299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4786322"/>
            <a:ext cx="1146307" cy="106606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5572132" y="5715016"/>
            <a:ext cx="177164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Salt 1</a:t>
            </a:r>
            <a:endParaRPr lang="fr-FR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sz="44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DZ" sz="4400" b="1" dirty="0" smtClean="0"/>
              <a:t>رئيس الو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أ ، 89 / 93م حضر مؤتمر </a:t>
            </a:r>
            <a:r>
              <a:rPr lang="ar-DZ" sz="4400" b="1" dirty="0" err="1" smtClean="0"/>
              <a:t>مـــالطا</a:t>
            </a:r>
            <a:r>
              <a:rPr lang="ar-DZ" sz="4400" b="1" dirty="0" smtClean="0"/>
              <a:t> 89 </a:t>
            </a:r>
            <a:r>
              <a:rPr lang="ar-DZ" sz="4400" b="1" dirty="0" err="1" smtClean="0"/>
              <a:t>م</a:t>
            </a:r>
            <a:r>
              <a:rPr lang="ar-DZ" sz="4400" b="1" dirty="0" smtClean="0"/>
              <a:t> ترأس القوة الدولية ضد العــراق 1991م ،وقع اتفاقية </a:t>
            </a:r>
            <a:r>
              <a:rPr lang="ar-DZ" sz="4400" b="1" dirty="0" err="1" smtClean="0"/>
              <a:t>ستــارت</a:t>
            </a:r>
            <a:r>
              <a:rPr lang="ar-DZ" sz="4400" b="1" dirty="0" smtClean="0"/>
              <a:t> 1 1990 مع </a:t>
            </a:r>
            <a:r>
              <a:rPr lang="ar-DZ" sz="4400" b="1" dirty="0" err="1" smtClean="0"/>
              <a:t>غـورباتشوف</a:t>
            </a:r>
            <a:r>
              <a:rPr lang="ar-DZ" sz="4400" b="1" dirty="0" smtClean="0"/>
              <a:t> و </a:t>
            </a:r>
            <a:r>
              <a:rPr lang="ar-DZ" sz="4400" b="1" dirty="0" err="1" smtClean="0"/>
              <a:t>ستارت</a:t>
            </a:r>
            <a:r>
              <a:rPr lang="ar-DZ" sz="4400" b="1" dirty="0" smtClean="0"/>
              <a:t> 2 1993 </a:t>
            </a:r>
            <a:r>
              <a:rPr lang="ar-DZ" sz="4400" b="1" dirty="0" err="1" smtClean="0"/>
              <a:t>م</a:t>
            </a:r>
            <a:endParaRPr lang="fr-FR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</TotalTime>
  <Words>576</Words>
  <Application>Microsoft Office PowerPoint</Application>
  <PresentationFormat>Affichage à l'écran (4:3)</PresentationFormat>
  <Paragraphs>47</Paragraphs>
  <Slides>37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37</vt:i4>
      </vt:variant>
    </vt:vector>
  </HeadingPairs>
  <TitlesOfParts>
    <vt:vector size="38" baseType="lpstr">
      <vt:lpstr>Thème Office</vt:lpstr>
      <vt:lpstr>شخصيات عالمية :</vt:lpstr>
      <vt:lpstr>ترومان :</vt:lpstr>
      <vt:lpstr>Diapositive 3</vt:lpstr>
      <vt:lpstr>تشرشل :</vt:lpstr>
      <vt:lpstr>Diapositive 5</vt:lpstr>
      <vt:lpstr>هـــــتلر :</vt:lpstr>
      <vt:lpstr>Diapositive 7</vt:lpstr>
      <vt:lpstr>روزفــــــــــــــــــــلت :</vt:lpstr>
      <vt:lpstr>Diapositive 9</vt:lpstr>
      <vt:lpstr>جدانـــــــــــــــــــوف :</vt:lpstr>
      <vt:lpstr>Diapositive 11</vt:lpstr>
      <vt:lpstr>مـــارشال :</vt:lpstr>
      <vt:lpstr>Diapositive 13</vt:lpstr>
      <vt:lpstr>خروتشوف </vt:lpstr>
      <vt:lpstr>Diapositive 15</vt:lpstr>
      <vt:lpstr>أيزنهاور </vt:lpstr>
      <vt:lpstr>Diapositive 17</vt:lpstr>
      <vt:lpstr>كنـــــــــــــــــــــــدي :</vt:lpstr>
      <vt:lpstr>Diapositive 19</vt:lpstr>
      <vt:lpstr>ليــونيد بريــجنيف :</vt:lpstr>
      <vt:lpstr>Diapositive 21</vt:lpstr>
      <vt:lpstr>غوربـــاتشوف :</vt:lpstr>
      <vt:lpstr>Diapositive 23</vt:lpstr>
      <vt:lpstr>جيمــي كارتر :</vt:lpstr>
      <vt:lpstr>نيلسون مانديلا</vt:lpstr>
      <vt:lpstr>ماوتسي تونغ </vt:lpstr>
      <vt:lpstr>Diapositive 27</vt:lpstr>
      <vt:lpstr>Diapositive 28</vt:lpstr>
      <vt:lpstr>Diapositive 29</vt:lpstr>
      <vt:lpstr>نيكـــــــــــــسون :</vt:lpstr>
      <vt:lpstr>Diapositive 31</vt:lpstr>
      <vt:lpstr>كيســنجر :</vt:lpstr>
      <vt:lpstr>وزير خارجية ال و م أ ،في عهد نيــكسون ، ناصر الكيان الصهيوني في حرب 1973م لكنه اضطر لتوقيع معاهدة السلام مع الفيتنام في باريس 1973م</vt:lpstr>
      <vt:lpstr>رونــالد ريغن </vt:lpstr>
      <vt:lpstr>Diapositive 35</vt:lpstr>
      <vt:lpstr>جــورج بوش :</vt:lpstr>
      <vt:lpstr>Diapositive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ترومان :</dc:title>
  <dc:creator>snow</dc:creator>
  <cp:lastModifiedBy>snow</cp:lastModifiedBy>
  <cp:revision>33</cp:revision>
  <dcterms:created xsi:type="dcterms:W3CDTF">2017-05-25T09:04:59Z</dcterms:created>
  <dcterms:modified xsi:type="dcterms:W3CDTF">2017-05-25T13:42:01Z</dcterms:modified>
</cp:coreProperties>
</file>