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74" r:id="rId3"/>
    <p:sldId id="257" r:id="rId4"/>
    <p:sldId id="258" r:id="rId5"/>
    <p:sldId id="259" r:id="rId6"/>
    <p:sldId id="260" r:id="rId7"/>
    <p:sldId id="261" r:id="rId8"/>
    <p:sldId id="262" r:id="rId9"/>
    <p:sldId id="369" r:id="rId10"/>
    <p:sldId id="370" r:id="rId11"/>
    <p:sldId id="269" r:id="rId12"/>
    <p:sldId id="270" r:id="rId13"/>
    <p:sldId id="273" r:id="rId14"/>
    <p:sldId id="275" r:id="rId15"/>
    <p:sldId id="371" r:id="rId16"/>
    <p:sldId id="277" r:id="rId17"/>
    <p:sldId id="380" r:id="rId18"/>
    <p:sldId id="425" r:id="rId19"/>
    <p:sldId id="385" r:id="rId20"/>
    <p:sldId id="387" r:id="rId21"/>
    <p:sldId id="388" r:id="rId22"/>
    <p:sldId id="389" r:id="rId23"/>
    <p:sldId id="390" r:id="rId24"/>
    <p:sldId id="391" r:id="rId25"/>
    <p:sldId id="392" r:id="rId26"/>
    <p:sldId id="394" r:id="rId27"/>
    <p:sldId id="441" r:id="rId28"/>
    <p:sldId id="416" r:id="rId29"/>
    <p:sldId id="400" r:id="rId30"/>
    <p:sldId id="381" r:id="rId31"/>
    <p:sldId id="406" r:id="rId32"/>
    <p:sldId id="444" r:id="rId33"/>
    <p:sldId id="442" r:id="rId34"/>
    <p:sldId id="436" r:id="rId35"/>
    <p:sldId id="428" r:id="rId36"/>
    <p:sldId id="431" r:id="rId37"/>
    <p:sldId id="435" r:id="rId38"/>
    <p:sldId id="437" r:id="rId39"/>
    <p:sldId id="438" r:id="rId40"/>
    <p:sldId id="439" r:id="rId41"/>
    <p:sldId id="440" r:id="rId42"/>
    <p:sldId id="405" r:id="rId43"/>
    <p:sldId id="410" r:id="rId44"/>
    <p:sldId id="395" r:id="rId45"/>
    <p:sldId id="372" r:id="rId46"/>
    <p:sldId id="421" r:id="rId47"/>
    <p:sldId id="423" r:id="rId48"/>
    <p:sldId id="446" r:id="rId49"/>
    <p:sldId id="447" r:id="rId50"/>
    <p:sldId id="448" r:id="rId51"/>
    <p:sldId id="449" r:id="rId52"/>
    <p:sldId id="450" r:id="rId53"/>
    <p:sldId id="451" r:id="rId54"/>
    <p:sldId id="452" r:id="rId55"/>
    <p:sldId id="453" r:id="rId56"/>
    <p:sldId id="454" r:id="rId57"/>
    <p:sldId id="455" r:id="rId58"/>
    <p:sldId id="382" r:id="rId59"/>
    <p:sldId id="282" r:id="rId60"/>
    <p:sldId id="283" r:id="rId61"/>
    <p:sldId id="285" r:id="rId62"/>
    <p:sldId id="287" r:id="rId63"/>
    <p:sldId id="288" r:id="rId64"/>
    <p:sldId id="417" r:id="rId65"/>
    <p:sldId id="418" r:id="rId66"/>
    <p:sldId id="419" r:id="rId67"/>
    <p:sldId id="291" r:id="rId68"/>
    <p:sldId id="295" r:id="rId69"/>
    <p:sldId id="337" r:id="rId70"/>
    <p:sldId id="354" r:id="rId71"/>
    <p:sldId id="456" r:id="rId72"/>
    <p:sldId id="462" r:id="rId73"/>
    <p:sldId id="457" r:id="rId74"/>
    <p:sldId id="461" r:id="rId75"/>
    <p:sldId id="460" r:id="rId76"/>
    <p:sldId id="459" r:id="rId77"/>
    <p:sldId id="458" r:id="rId78"/>
    <p:sldId id="463" r:id="rId79"/>
    <p:sldId id="464" r:id="rId80"/>
    <p:sldId id="397" r:id="rId81"/>
    <p:sldId id="407" r:id="rId82"/>
    <p:sldId id="409" r:id="rId83"/>
    <p:sldId id="424" r:id="rId84"/>
    <p:sldId id="432" r:id="rId85"/>
    <p:sldId id="433" r:id="rId8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000000"/>
    <a:srgbClr val="006600"/>
    <a:srgbClr val="008000"/>
    <a:srgbClr val="9900CC"/>
    <a:srgbClr val="003366"/>
    <a:srgbClr val="66FFFF"/>
    <a:srgbClr val="CC66FF"/>
    <a:srgbClr val="FFB84F"/>
    <a:srgbClr val="FF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9824" autoAdjust="0"/>
  </p:normalViewPr>
  <p:slideViewPr>
    <p:cSldViewPr>
      <p:cViewPr>
        <p:scale>
          <a:sx n="71" d="100"/>
          <a:sy n="71" d="100"/>
        </p:scale>
        <p:origin x="-40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8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tableStyles" Target="tableStyles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0179-F144-4F17-A834-546B60C6F908}" type="datetimeFigureOut">
              <a:rPr lang="fr-FR" smtClean="0"/>
              <a:pPr/>
              <a:t>05/07/2022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A554-1DA0-4FCA-8E94-381C9803E67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0179-F144-4F17-A834-546B60C6F908}" type="datetimeFigureOut">
              <a:rPr lang="fr-FR" smtClean="0"/>
              <a:pPr/>
              <a:t>05/07/2022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A554-1DA0-4FCA-8E94-381C9803E67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0179-F144-4F17-A834-546B60C6F908}" type="datetimeFigureOut">
              <a:rPr lang="fr-FR" smtClean="0"/>
              <a:pPr/>
              <a:t>05/07/2022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A554-1DA0-4FCA-8E94-381C9803E67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0179-F144-4F17-A834-546B60C6F908}" type="datetimeFigureOut">
              <a:rPr lang="fr-FR" smtClean="0"/>
              <a:pPr/>
              <a:t>05/07/2022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A554-1DA0-4FCA-8E94-381C9803E67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0179-F144-4F17-A834-546B60C6F908}" type="datetimeFigureOut">
              <a:rPr lang="fr-FR" smtClean="0"/>
              <a:pPr/>
              <a:t>05/07/2022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A554-1DA0-4FCA-8E94-381C9803E67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0179-F144-4F17-A834-546B60C6F908}" type="datetimeFigureOut">
              <a:rPr lang="fr-FR" smtClean="0"/>
              <a:pPr/>
              <a:t>05/07/2022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A554-1DA0-4FCA-8E94-381C9803E67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0179-F144-4F17-A834-546B60C6F908}" type="datetimeFigureOut">
              <a:rPr lang="fr-FR" smtClean="0"/>
              <a:pPr/>
              <a:t>05/07/2022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A554-1DA0-4FCA-8E94-381C9803E67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0179-F144-4F17-A834-546B60C6F908}" type="datetimeFigureOut">
              <a:rPr lang="fr-FR" smtClean="0"/>
              <a:pPr/>
              <a:t>05/07/2022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A554-1DA0-4FCA-8E94-381C9803E67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0179-F144-4F17-A834-546B60C6F908}" type="datetimeFigureOut">
              <a:rPr lang="fr-FR" smtClean="0"/>
              <a:pPr/>
              <a:t>05/07/2022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A554-1DA0-4FCA-8E94-381C9803E67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0179-F144-4F17-A834-546B60C6F908}" type="datetimeFigureOut">
              <a:rPr lang="fr-FR" smtClean="0"/>
              <a:pPr/>
              <a:t>05/07/2022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A554-1DA0-4FCA-8E94-381C9803E67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0179-F144-4F17-A834-546B60C6F908}" type="datetimeFigureOut">
              <a:rPr lang="fr-FR" smtClean="0"/>
              <a:pPr/>
              <a:t>05/07/2022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A554-1DA0-4FCA-8E94-381C9803E67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grpSp>
          <p:nvGrpSpPr>
            <p:cNvPr id="3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</p:grpSp>
        <p:grpSp>
          <p:nvGrpSpPr>
            <p:cNvPr id="4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</p:grpSp>
        <p:grpSp>
          <p:nvGrpSpPr>
            <p:cNvPr id="6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</p:grpSp>
        <p:grpSp>
          <p:nvGrpSpPr>
            <p:cNvPr id="7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grpSp>
            <p:nvGrpSpPr>
              <p:cNvPr id="8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</p:grpSp>
      </p:grpSp>
      <p:sp>
        <p:nvSpPr>
          <p:cNvPr id="31810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1811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87500-1221-4955-90D3-AEB978A1743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586592-EEC9-4BF7-AEB1-2218A6A3CC4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1464C0-EE62-40B7-A325-C5E80B28B6B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C92EA6-3BE7-4AB2-89DC-D32A8F110F8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93F07E-6E94-4E39-9534-17FCCE4A8D1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D35A2-FE0A-4628-96F5-26737A6B2C4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FE1631-0A09-4C4F-9B47-36FBFF11C9E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03C77D-BBA2-425E-B9E6-E5DECD71F43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1A5760-D291-4513-AD96-A55E7A1A176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6C45E-BC42-4541-9A34-C898A5B19F6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8C51C7-DF2A-4D27-88FA-3A00723C054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4835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FBC53-8AF7-470F-9940-BA3A7492ED0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D0179-F144-4F17-A834-546B60C6F908}" type="datetimeFigureOut">
              <a:rPr lang="fr-FR" smtClean="0"/>
              <a:pPr/>
              <a:t>05/07/2022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DA554-1DA0-4FCA-8E94-381C9803E67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fr-FR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30724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grpSp>
          <p:nvGrpSpPr>
            <p:cNvPr id="3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30726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27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28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29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30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31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32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33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34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35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36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</p:grpSp>
        <p:grpSp>
          <p:nvGrpSpPr>
            <p:cNvPr id="4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0738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39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40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41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42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43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44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45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46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47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48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49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50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51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52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53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54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55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</p:grpSp>
        <p:grpSp>
          <p:nvGrpSpPr>
            <p:cNvPr id="5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30757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58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59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60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61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62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63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64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65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66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67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68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69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70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71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72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73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</p:grpSp>
        <p:grpSp>
          <p:nvGrpSpPr>
            <p:cNvPr id="6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30775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76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77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78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79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80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30781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grpSp>
            <p:nvGrpSpPr>
              <p:cNvPr id="7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30783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30784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30785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30786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</p:grpSp>
      </p:grpSp>
      <p:sp>
        <p:nvSpPr>
          <p:cNvPr id="30787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30788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30789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90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91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fld id="{BA590731-0B02-43BD-A9C6-D01E821BEE9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5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5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9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Image 14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-24"/>
            <a:ext cx="9433909" cy="705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7"/>
          <p:cNvGrpSpPr>
            <a:grpSpLocks/>
          </p:cNvGrpSpPr>
          <p:nvPr/>
        </p:nvGrpSpPr>
        <p:grpSpPr bwMode="auto">
          <a:xfrm>
            <a:off x="395288" y="1700213"/>
            <a:ext cx="8112125" cy="3556000"/>
            <a:chOff x="295" y="572"/>
            <a:chExt cx="5110" cy="2240"/>
          </a:xfrm>
        </p:grpSpPr>
        <p:sp>
          <p:nvSpPr>
            <p:cNvPr id="4100" name="Rectangle 78"/>
            <p:cNvSpPr>
              <a:spLocks noChangeAspect="1" noChangeArrowheads="1"/>
            </p:cNvSpPr>
            <p:nvPr/>
          </p:nvSpPr>
          <p:spPr bwMode="auto">
            <a:xfrm>
              <a:off x="1005" y="801"/>
              <a:ext cx="3015" cy="702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1" name="Rectangle 79"/>
            <p:cNvSpPr>
              <a:spLocks noChangeAspect="1" noChangeArrowheads="1"/>
            </p:cNvSpPr>
            <p:nvPr/>
          </p:nvSpPr>
          <p:spPr bwMode="auto">
            <a:xfrm>
              <a:off x="1069" y="1051"/>
              <a:ext cx="2904" cy="397"/>
            </a:xfrm>
            <a:prstGeom prst="rect">
              <a:avLst/>
            </a:prstGeom>
            <a:solidFill>
              <a:srgbClr val="CCFFCC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2" name="Rectangle 80"/>
            <p:cNvSpPr>
              <a:spLocks noChangeAspect="1" noChangeArrowheads="1"/>
            </p:cNvSpPr>
            <p:nvPr/>
          </p:nvSpPr>
          <p:spPr bwMode="auto">
            <a:xfrm>
              <a:off x="1198" y="1145"/>
              <a:ext cx="710" cy="2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3" name="Rectangle 81"/>
            <p:cNvSpPr>
              <a:spLocks noChangeAspect="1" noChangeArrowheads="1"/>
            </p:cNvSpPr>
            <p:nvPr/>
          </p:nvSpPr>
          <p:spPr bwMode="auto">
            <a:xfrm>
              <a:off x="2166" y="1145"/>
              <a:ext cx="710" cy="2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4" name="Rectangle 82"/>
            <p:cNvSpPr>
              <a:spLocks noChangeAspect="1" noChangeArrowheads="1"/>
            </p:cNvSpPr>
            <p:nvPr/>
          </p:nvSpPr>
          <p:spPr bwMode="auto">
            <a:xfrm>
              <a:off x="3140" y="1145"/>
              <a:ext cx="710" cy="2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5" name="Line 83"/>
            <p:cNvSpPr>
              <a:spLocks noChangeAspect="1" noChangeShapeType="1"/>
            </p:cNvSpPr>
            <p:nvPr/>
          </p:nvSpPr>
          <p:spPr bwMode="auto">
            <a:xfrm>
              <a:off x="1908" y="1256"/>
              <a:ext cx="25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6" name="Line 84"/>
            <p:cNvSpPr>
              <a:spLocks noChangeAspect="1" noChangeShapeType="1"/>
            </p:cNvSpPr>
            <p:nvPr/>
          </p:nvSpPr>
          <p:spPr bwMode="auto">
            <a:xfrm>
              <a:off x="2876" y="1256"/>
              <a:ext cx="25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7" name="Line 85"/>
            <p:cNvSpPr>
              <a:spLocks noChangeAspect="1" noChangeShapeType="1"/>
            </p:cNvSpPr>
            <p:nvPr/>
          </p:nvSpPr>
          <p:spPr bwMode="auto">
            <a:xfrm>
              <a:off x="3850" y="1202"/>
              <a:ext cx="39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8" name="Line 86"/>
            <p:cNvSpPr>
              <a:spLocks noChangeAspect="1" noChangeShapeType="1"/>
            </p:cNvSpPr>
            <p:nvPr/>
          </p:nvSpPr>
          <p:spPr bwMode="auto">
            <a:xfrm>
              <a:off x="3850" y="1294"/>
              <a:ext cx="316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9" name="Line 87"/>
            <p:cNvSpPr>
              <a:spLocks noChangeAspect="1" noChangeShapeType="1"/>
            </p:cNvSpPr>
            <p:nvPr/>
          </p:nvSpPr>
          <p:spPr bwMode="auto">
            <a:xfrm>
              <a:off x="4167" y="1288"/>
              <a:ext cx="0" cy="29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0" name="Line 88"/>
            <p:cNvSpPr>
              <a:spLocks noChangeAspect="1" noChangeShapeType="1"/>
            </p:cNvSpPr>
            <p:nvPr/>
          </p:nvSpPr>
          <p:spPr bwMode="auto">
            <a:xfrm rot="300000" flipV="1">
              <a:off x="1869" y="1484"/>
              <a:ext cx="2273" cy="516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1" name="Text Box 89"/>
            <p:cNvSpPr txBox="1">
              <a:spLocks noChangeAspect="1" noChangeArrowheads="1"/>
            </p:cNvSpPr>
            <p:nvPr/>
          </p:nvSpPr>
          <p:spPr bwMode="auto">
            <a:xfrm>
              <a:off x="2128" y="618"/>
              <a:ext cx="829" cy="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r>
                <a:rPr lang="ar-DZ" sz="1600" b="1">
                  <a:solidFill>
                    <a:srgbClr val="000000"/>
                  </a:solidFill>
                  <a:latin typeface="Times New Roman" pitchFamily="18" charset="0"/>
                </a:rPr>
                <a:t>سلسلة معلومات</a:t>
              </a:r>
              <a:endParaRPr lang="fr-FR" sz="1600" b="1">
                <a:solidFill>
                  <a:srgbClr val="000000"/>
                </a:solidFill>
              </a:endParaRPr>
            </a:p>
          </p:txBody>
        </p:sp>
        <p:sp>
          <p:nvSpPr>
            <p:cNvPr id="4112" name="Text Box 90"/>
            <p:cNvSpPr txBox="1">
              <a:spLocks noChangeAspect="1" noChangeArrowheads="1"/>
            </p:cNvSpPr>
            <p:nvPr/>
          </p:nvSpPr>
          <p:spPr bwMode="auto">
            <a:xfrm>
              <a:off x="1263" y="1160"/>
              <a:ext cx="581" cy="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rtl="1"/>
              <a:r>
                <a:rPr lang="ar-DZ" sz="1400" b="1">
                  <a:solidFill>
                    <a:srgbClr val="000000"/>
                  </a:solidFill>
                  <a:latin typeface="Times New Roman" pitchFamily="18" charset="0"/>
                </a:rPr>
                <a:t>اكتسب</a:t>
              </a:r>
              <a:endParaRPr lang="fr-FR" sz="1400" b="1">
                <a:solidFill>
                  <a:srgbClr val="000000"/>
                </a:solidFill>
              </a:endParaRPr>
            </a:p>
          </p:txBody>
        </p:sp>
        <p:sp>
          <p:nvSpPr>
            <p:cNvPr id="4113" name="Text Box 91"/>
            <p:cNvSpPr txBox="1">
              <a:spLocks noChangeAspect="1" noChangeArrowheads="1"/>
            </p:cNvSpPr>
            <p:nvPr/>
          </p:nvSpPr>
          <p:spPr bwMode="auto">
            <a:xfrm>
              <a:off x="2231" y="1160"/>
              <a:ext cx="516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rtl="1"/>
              <a:r>
                <a:rPr lang="ar-DZ" sz="1400" b="1">
                  <a:solidFill>
                    <a:srgbClr val="000000"/>
                  </a:solidFill>
                  <a:latin typeface="Times New Roman" pitchFamily="18" charset="0"/>
                </a:rPr>
                <a:t>عالج</a:t>
              </a:r>
              <a:endParaRPr lang="fr-FR" sz="1400" b="1">
                <a:solidFill>
                  <a:srgbClr val="000000"/>
                </a:solidFill>
              </a:endParaRPr>
            </a:p>
          </p:txBody>
        </p:sp>
        <p:sp>
          <p:nvSpPr>
            <p:cNvPr id="4114" name="Text Box 92"/>
            <p:cNvSpPr txBox="1">
              <a:spLocks noChangeAspect="1" noChangeArrowheads="1"/>
            </p:cNvSpPr>
            <p:nvPr/>
          </p:nvSpPr>
          <p:spPr bwMode="auto">
            <a:xfrm>
              <a:off x="3199" y="1154"/>
              <a:ext cx="587" cy="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rtl="1"/>
              <a:r>
                <a:rPr lang="ar-DZ" sz="1400" b="1">
                  <a:solidFill>
                    <a:srgbClr val="000000"/>
                  </a:solidFill>
                  <a:latin typeface="Times New Roman" pitchFamily="18" charset="0"/>
                </a:rPr>
                <a:t>اتصل</a:t>
              </a:r>
              <a:endParaRPr lang="fr-FR" sz="1400" b="1">
                <a:solidFill>
                  <a:srgbClr val="000000"/>
                </a:solidFill>
              </a:endParaRPr>
            </a:p>
          </p:txBody>
        </p:sp>
        <p:grpSp>
          <p:nvGrpSpPr>
            <p:cNvPr id="3" name="Group 93"/>
            <p:cNvGrpSpPr>
              <a:grpSpLocks noChangeAspect="1"/>
            </p:cNvGrpSpPr>
            <p:nvPr/>
          </p:nvGrpSpPr>
          <p:grpSpPr bwMode="auto">
            <a:xfrm>
              <a:off x="4619" y="1430"/>
              <a:ext cx="651" cy="1061"/>
              <a:chOff x="9807" y="5732"/>
              <a:chExt cx="1413" cy="2302"/>
            </a:xfrm>
          </p:grpSpPr>
          <p:sp>
            <p:nvSpPr>
              <p:cNvPr id="4168" name="Rectangle 94"/>
              <p:cNvSpPr>
                <a:spLocks noChangeAspect="1" noChangeArrowheads="1"/>
              </p:cNvSpPr>
              <p:nvPr/>
            </p:nvSpPr>
            <p:spPr bwMode="auto">
              <a:xfrm rot="5400000">
                <a:off x="9890" y="6857"/>
                <a:ext cx="1540" cy="814"/>
              </a:xfrm>
              <a:prstGeom prst="rect">
                <a:avLst/>
              </a:prstGeom>
              <a:solidFill>
                <a:srgbClr val="C0C0C0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69" name="AutoShape 95"/>
              <p:cNvSpPr>
                <a:spLocks noChangeAspect="1" noChangeArrowheads="1"/>
              </p:cNvSpPr>
              <p:nvPr/>
            </p:nvSpPr>
            <p:spPr bwMode="auto">
              <a:xfrm>
                <a:off x="10481" y="6109"/>
                <a:ext cx="280" cy="381"/>
              </a:xfrm>
              <a:prstGeom prst="downArrow">
                <a:avLst>
                  <a:gd name="adj1" fmla="val 50000"/>
                  <a:gd name="adj2" fmla="val 34018"/>
                </a:avLst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70" name="Text Box 96"/>
              <p:cNvSpPr txBox="1">
                <a:spLocks noChangeAspect="1" noChangeArrowheads="1"/>
              </p:cNvSpPr>
              <p:nvPr/>
            </p:nvSpPr>
            <p:spPr bwMode="auto">
              <a:xfrm>
                <a:off x="9807" y="5732"/>
                <a:ext cx="1413" cy="3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r" rtl="1"/>
                <a:r>
                  <a:rPr lang="ar-DZ" sz="1400" b="1">
                    <a:solidFill>
                      <a:srgbClr val="000000"/>
                    </a:solidFill>
                    <a:latin typeface="Times New Roman" pitchFamily="18" charset="0"/>
                  </a:rPr>
                  <a:t>المادة الأولية</a:t>
                </a:r>
                <a:endParaRPr lang="fr-FR" sz="1400" b="1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116" name="Text Box 97"/>
            <p:cNvSpPr txBox="1">
              <a:spLocks noChangeAspect="1" noChangeArrowheads="1"/>
            </p:cNvSpPr>
            <p:nvPr/>
          </p:nvSpPr>
          <p:spPr bwMode="auto">
            <a:xfrm>
              <a:off x="3244" y="1711"/>
              <a:ext cx="587" cy="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rtl="1"/>
              <a:r>
                <a:rPr lang="ar-DZ" sz="1400" b="1">
                  <a:solidFill>
                    <a:srgbClr val="000000"/>
                  </a:solidFill>
                  <a:latin typeface="Times New Roman" pitchFamily="18" charset="0"/>
                </a:rPr>
                <a:t>أوامر</a:t>
              </a:r>
              <a:endParaRPr lang="fr-FR" sz="1400" b="1">
                <a:solidFill>
                  <a:srgbClr val="000000"/>
                </a:solidFill>
              </a:endParaRPr>
            </a:p>
          </p:txBody>
        </p:sp>
        <p:sp>
          <p:nvSpPr>
            <p:cNvPr id="4117" name="Text Box 98"/>
            <p:cNvSpPr txBox="1">
              <a:spLocks noChangeAspect="1" noChangeArrowheads="1"/>
            </p:cNvSpPr>
            <p:nvPr/>
          </p:nvSpPr>
          <p:spPr bwMode="auto">
            <a:xfrm>
              <a:off x="4032" y="670"/>
              <a:ext cx="762" cy="4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r>
                <a:rPr lang="ar-DZ" sz="1400" b="1">
                  <a:solidFill>
                    <a:srgbClr val="000000"/>
                  </a:solidFill>
                  <a:latin typeface="Times New Roman" pitchFamily="18" charset="0"/>
                </a:rPr>
                <a:t>معلومات موجهة لأنظمة خارجية</a:t>
              </a:r>
              <a:endParaRPr lang="fr-FR" sz="1400" b="1">
                <a:solidFill>
                  <a:srgbClr val="000000"/>
                </a:solidFill>
              </a:endParaRPr>
            </a:p>
          </p:txBody>
        </p:sp>
        <p:sp>
          <p:nvSpPr>
            <p:cNvPr id="4118" name="Line 99"/>
            <p:cNvSpPr>
              <a:spLocks noChangeAspect="1" noChangeShapeType="1"/>
            </p:cNvSpPr>
            <p:nvPr/>
          </p:nvSpPr>
          <p:spPr bwMode="auto">
            <a:xfrm>
              <a:off x="877" y="1324"/>
              <a:ext cx="323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9" name="Text Box 100"/>
            <p:cNvSpPr txBox="1">
              <a:spLocks noChangeAspect="1" noChangeArrowheads="1"/>
            </p:cNvSpPr>
            <p:nvPr/>
          </p:nvSpPr>
          <p:spPr bwMode="auto">
            <a:xfrm>
              <a:off x="312" y="572"/>
              <a:ext cx="586" cy="4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rtl="1"/>
              <a:r>
                <a:rPr lang="ar-DZ" sz="1400" b="1">
                  <a:solidFill>
                    <a:srgbClr val="000000"/>
                  </a:solidFill>
                  <a:latin typeface="Times New Roman" pitchFamily="18" charset="0"/>
                </a:rPr>
                <a:t>مقدار فيزيائي للقياس</a:t>
              </a:r>
              <a:endParaRPr lang="fr-FR" sz="1400" b="1">
                <a:solidFill>
                  <a:srgbClr val="000000"/>
                </a:solidFill>
              </a:endParaRPr>
            </a:p>
          </p:txBody>
        </p:sp>
        <p:grpSp>
          <p:nvGrpSpPr>
            <p:cNvPr id="4" name="Group 101"/>
            <p:cNvGrpSpPr>
              <a:grpSpLocks noChangeAspect="1"/>
            </p:cNvGrpSpPr>
            <p:nvPr/>
          </p:nvGrpSpPr>
          <p:grpSpPr bwMode="auto">
            <a:xfrm rot="5400000">
              <a:off x="822" y="770"/>
              <a:ext cx="94" cy="244"/>
              <a:chOff x="3214" y="8187"/>
              <a:chExt cx="293" cy="762"/>
            </a:xfrm>
          </p:grpSpPr>
          <p:sp>
            <p:nvSpPr>
              <p:cNvPr id="4165" name="Line 102"/>
              <p:cNvSpPr>
                <a:spLocks noChangeAspect="1" noChangeShapeType="1"/>
              </p:cNvSpPr>
              <p:nvPr/>
            </p:nvSpPr>
            <p:spPr bwMode="auto">
              <a:xfrm flipH="1">
                <a:off x="3227" y="8187"/>
                <a:ext cx="280" cy="3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66" name="Line 103"/>
              <p:cNvSpPr>
                <a:spLocks noChangeAspect="1" noChangeShapeType="1"/>
              </p:cNvSpPr>
              <p:nvPr/>
            </p:nvSpPr>
            <p:spPr bwMode="auto">
              <a:xfrm>
                <a:off x="3227" y="8568"/>
                <a:ext cx="249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67" name="Line 104"/>
              <p:cNvSpPr>
                <a:spLocks noChangeAspect="1" noChangeShapeType="1"/>
              </p:cNvSpPr>
              <p:nvPr/>
            </p:nvSpPr>
            <p:spPr bwMode="auto">
              <a:xfrm flipH="1">
                <a:off x="3214" y="8568"/>
                <a:ext cx="280" cy="3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5" name="Group 105"/>
            <p:cNvGrpSpPr>
              <a:grpSpLocks noChangeAspect="1"/>
            </p:cNvGrpSpPr>
            <p:nvPr/>
          </p:nvGrpSpPr>
          <p:grpSpPr bwMode="auto">
            <a:xfrm>
              <a:off x="852" y="1318"/>
              <a:ext cx="94" cy="244"/>
              <a:chOff x="3214" y="8187"/>
              <a:chExt cx="293" cy="762"/>
            </a:xfrm>
          </p:grpSpPr>
          <p:sp>
            <p:nvSpPr>
              <p:cNvPr id="4162" name="Line 106"/>
              <p:cNvSpPr>
                <a:spLocks noChangeAspect="1" noChangeShapeType="1"/>
              </p:cNvSpPr>
              <p:nvPr/>
            </p:nvSpPr>
            <p:spPr bwMode="auto">
              <a:xfrm flipH="1">
                <a:off x="3227" y="8187"/>
                <a:ext cx="280" cy="3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63" name="Line 107"/>
              <p:cNvSpPr>
                <a:spLocks noChangeAspect="1" noChangeShapeType="1"/>
              </p:cNvSpPr>
              <p:nvPr/>
            </p:nvSpPr>
            <p:spPr bwMode="auto">
              <a:xfrm>
                <a:off x="3227" y="8568"/>
                <a:ext cx="249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64" name="Line 108"/>
              <p:cNvSpPr>
                <a:spLocks noChangeAspect="1" noChangeShapeType="1"/>
              </p:cNvSpPr>
              <p:nvPr/>
            </p:nvSpPr>
            <p:spPr bwMode="auto">
              <a:xfrm flipH="1">
                <a:off x="3214" y="8568"/>
                <a:ext cx="280" cy="3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6" name="Group 109"/>
            <p:cNvGrpSpPr>
              <a:grpSpLocks noChangeAspect="1"/>
            </p:cNvGrpSpPr>
            <p:nvPr/>
          </p:nvGrpSpPr>
          <p:grpSpPr bwMode="auto">
            <a:xfrm>
              <a:off x="4102" y="946"/>
              <a:ext cx="94" cy="244"/>
              <a:chOff x="3214" y="8187"/>
              <a:chExt cx="293" cy="762"/>
            </a:xfrm>
          </p:grpSpPr>
          <p:sp>
            <p:nvSpPr>
              <p:cNvPr id="4159" name="Line 110"/>
              <p:cNvSpPr>
                <a:spLocks noChangeAspect="1" noChangeShapeType="1"/>
              </p:cNvSpPr>
              <p:nvPr/>
            </p:nvSpPr>
            <p:spPr bwMode="auto">
              <a:xfrm flipH="1">
                <a:off x="3227" y="8187"/>
                <a:ext cx="280" cy="3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60" name="Line 111"/>
              <p:cNvSpPr>
                <a:spLocks noChangeAspect="1" noChangeShapeType="1"/>
              </p:cNvSpPr>
              <p:nvPr/>
            </p:nvSpPr>
            <p:spPr bwMode="auto">
              <a:xfrm>
                <a:off x="3227" y="8568"/>
                <a:ext cx="249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61" name="Line 112"/>
              <p:cNvSpPr>
                <a:spLocks noChangeAspect="1" noChangeShapeType="1"/>
              </p:cNvSpPr>
              <p:nvPr/>
            </p:nvSpPr>
            <p:spPr bwMode="auto">
              <a:xfrm flipH="1">
                <a:off x="3214" y="8568"/>
                <a:ext cx="280" cy="3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123" name="Text Box 113"/>
            <p:cNvSpPr txBox="1">
              <a:spLocks noChangeAspect="1" noChangeArrowheads="1"/>
            </p:cNvSpPr>
            <p:nvPr/>
          </p:nvSpPr>
          <p:spPr bwMode="auto">
            <a:xfrm>
              <a:off x="295" y="1524"/>
              <a:ext cx="762" cy="4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r>
                <a:rPr lang="ar-DZ" sz="1400" b="1">
                  <a:solidFill>
                    <a:srgbClr val="000000"/>
                  </a:solidFill>
                  <a:latin typeface="Times New Roman" pitchFamily="18" charset="0"/>
                </a:rPr>
                <a:t>معلومات قادمة لأنظمة خارجية</a:t>
              </a:r>
              <a:endParaRPr lang="fr-FR" sz="1400" b="1">
                <a:solidFill>
                  <a:srgbClr val="000000"/>
                </a:solidFill>
              </a:endParaRPr>
            </a:p>
          </p:txBody>
        </p:sp>
        <p:sp>
          <p:nvSpPr>
            <p:cNvPr id="4124" name="Line 114"/>
            <p:cNvSpPr>
              <a:spLocks noChangeAspect="1" noChangeShapeType="1"/>
            </p:cNvSpPr>
            <p:nvPr/>
          </p:nvSpPr>
          <p:spPr bwMode="auto">
            <a:xfrm>
              <a:off x="940" y="1196"/>
              <a:ext cx="258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5" name="Line 115"/>
            <p:cNvSpPr>
              <a:spLocks noChangeAspect="1" noChangeShapeType="1"/>
            </p:cNvSpPr>
            <p:nvPr/>
          </p:nvSpPr>
          <p:spPr bwMode="auto">
            <a:xfrm flipV="1">
              <a:off x="940" y="584"/>
              <a:ext cx="0" cy="606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6" name="Line 116"/>
            <p:cNvSpPr>
              <a:spLocks noChangeAspect="1" noChangeShapeType="1"/>
            </p:cNvSpPr>
            <p:nvPr/>
          </p:nvSpPr>
          <p:spPr bwMode="auto">
            <a:xfrm>
              <a:off x="940" y="586"/>
              <a:ext cx="4390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7" name="Group 117"/>
            <p:cNvGrpSpPr>
              <a:grpSpLocks noChangeAspect="1"/>
            </p:cNvGrpSpPr>
            <p:nvPr/>
          </p:nvGrpSpPr>
          <p:grpSpPr bwMode="auto">
            <a:xfrm>
              <a:off x="361" y="1905"/>
              <a:ext cx="5044" cy="907"/>
              <a:chOff x="557" y="6781"/>
              <a:chExt cx="10943" cy="1969"/>
            </a:xfrm>
          </p:grpSpPr>
          <p:sp>
            <p:nvSpPr>
              <p:cNvPr id="4134" name="Rectangle 118"/>
              <p:cNvSpPr>
                <a:spLocks noChangeAspect="1" noChangeArrowheads="1"/>
              </p:cNvSpPr>
              <p:nvPr/>
            </p:nvSpPr>
            <p:spPr bwMode="auto">
              <a:xfrm>
                <a:off x="1902" y="7087"/>
                <a:ext cx="7879" cy="862"/>
              </a:xfrm>
              <a:prstGeom prst="rect">
                <a:avLst/>
              </a:prstGeom>
              <a:solidFill>
                <a:srgbClr val="CCECFF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35" name="Rectangle 119"/>
              <p:cNvSpPr>
                <a:spLocks noChangeAspect="1" noChangeArrowheads="1"/>
              </p:cNvSpPr>
              <p:nvPr/>
            </p:nvSpPr>
            <p:spPr bwMode="auto">
              <a:xfrm>
                <a:off x="2107" y="7287"/>
                <a:ext cx="1540" cy="4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36" name="Rectangle 120"/>
              <p:cNvSpPr>
                <a:spLocks noChangeAspect="1" noChangeArrowheads="1"/>
              </p:cNvSpPr>
              <p:nvPr/>
            </p:nvSpPr>
            <p:spPr bwMode="auto">
              <a:xfrm>
                <a:off x="4103" y="7300"/>
                <a:ext cx="1540" cy="4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37" name="Rectangle 121"/>
              <p:cNvSpPr>
                <a:spLocks noChangeAspect="1" noChangeArrowheads="1"/>
              </p:cNvSpPr>
              <p:nvPr/>
            </p:nvSpPr>
            <p:spPr bwMode="auto">
              <a:xfrm>
                <a:off x="6092" y="7287"/>
                <a:ext cx="1540" cy="4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38" name="Rectangle 122"/>
              <p:cNvSpPr>
                <a:spLocks noChangeAspect="1" noChangeArrowheads="1"/>
              </p:cNvSpPr>
              <p:nvPr/>
            </p:nvSpPr>
            <p:spPr bwMode="auto">
              <a:xfrm>
                <a:off x="8088" y="7287"/>
                <a:ext cx="1540" cy="4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39" name="Line 123"/>
              <p:cNvSpPr>
                <a:spLocks noChangeAspect="1" noChangeShapeType="1"/>
              </p:cNvSpPr>
              <p:nvPr/>
            </p:nvSpPr>
            <p:spPr bwMode="auto">
              <a:xfrm>
                <a:off x="1547" y="7516"/>
                <a:ext cx="5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40" name="Line 124"/>
              <p:cNvSpPr>
                <a:spLocks noChangeAspect="1" noChangeShapeType="1"/>
              </p:cNvSpPr>
              <p:nvPr/>
            </p:nvSpPr>
            <p:spPr bwMode="auto">
              <a:xfrm>
                <a:off x="3647" y="7546"/>
                <a:ext cx="44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41" name="Line 125"/>
              <p:cNvSpPr>
                <a:spLocks noChangeAspect="1" noChangeShapeType="1"/>
              </p:cNvSpPr>
              <p:nvPr/>
            </p:nvSpPr>
            <p:spPr bwMode="auto">
              <a:xfrm>
                <a:off x="5633" y="7542"/>
                <a:ext cx="44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42" name="Line 126"/>
              <p:cNvSpPr>
                <a:spLocks noChangeAspect="1" noChangeShapeType="1"/>
              </p:cNvSpPr>
              <p:nvPr/>
            </p:nvSpPr>
            <p:spPr bwMode="auto">
              <a:xfrm>
                <a:off x="7627" y="7542"/>
                <a:ext cx="44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43" name="Line 127"/>
              <p:cNvSpPr>
                <a:spLocks noChangeAspect="1" noChangeShapeType="1"/>
              </p:cNvSpPr>
              <p:nvPr/>
            </p:nvSpPr>
            <p:spPr bwMode="auto">
              <a:xfrm>
                <a:off x="3813" y="7373"/>
                <a:ext cx="28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44" name="Line 128"/>
              <p:cNvSpPr>
                <a:spLocks noChangeAspect="1" noChangeShapeType="1"/>
              </p:cNvSpPr>
              <p:nvPr/>
            </p:nvSpPr>
            <p:spPr bwMode="auto">
              <a:xfrm flipV="1">
                <a:off x="3800" y="6781"/>
                <a:ext cx="0" cy="59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45" name="Line 129"/>
              <p:cNvSpPr>
                <a:spLocks noChangeAspect="1" noChangeShapeType="1"/>
              </p:cNvSpPr>
              <p:nvPr/>
            </p:nvSpPr>
            <p:spPr bwMode="auto">
              <a:xfrm>
                <a:off x="9807" y="7529"/>
                <a:ext cx="44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46" name="AutoShape 130"/>
              <p:cNvSpPr>
                <a:spLocks noChangeAspect="1" noChangeArrowheads="1"/>
              </p:cNvSpPr>
              <p:nvPr/>
            </p:nvSpPr>
            <p:spPr bwMode="auto">
              <a:xfrm>
                <a:off x="10533" y="8057"/>
                <a:ext cx="280" cy="381"/>
              </a:xfrm>
              <a:prstGeom prst="downArrow">
                <a:avLst>
                  <a:gd name="adj1" fmla="val 50000"/>
                  <a:gd name="adj2" fmla="val 34018"/>
                </a:avLst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47" name="Text Box 131"/>
              <p:cNvSpPr txBox="1">
                <a:spLocks noChangeAspect="1" noChangeArrowheads="1"/>
              </p:cNvSpPr>
              <p:nvPr/>
            </p:nvSpPr>
            <p:spPr bwMode="auto">
              <a:xfrm>
                <a:off x="8267" y="7347"/>
                <a:ext cx="1065" cy="3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r" rtl="1"/>
                <a:r>
                  <a:rPr lang="ar-DZ" sz="1400" b="1">
                    <a:solidFill>
                      <a:srgbClr val="000000"/>
                    </a:solidFill>
                    <a:latin typeface="Times New Roman" pitchFamily="18" charset="0"/>
                  </a:rPr>
                  <a:t>أرسل</a:t>
                </a:r>
                <a:endParaRPr lang="fr-FR" sz="14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148" name="Text Box 132"/>
              <p:cNvSpPr txBox="1">
                <a:spLocks noChangeAspect="1" noChangeArrowheads="1"/>
              </p:cNvSpPr>
              <p:nvPr/>
            </p:nvSpPr>
            <p:spPr bwMode="auto">
              <a:xfrm>
                <a:off x="2221" y="7360"/>
                <a:ext cx="1260" cy="3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rtl="1"/>
                <a:r>
                  <a:rPr lang="ar-DZ" sz="1400" b="1">
                    <a:solidFill>
                      <a:srgbClr val="000000"/>
                    </a:solidFill>
                    <a:latin typeface="Times New Roman" pitchFamily="18" charset="0"/>
                  </a:rPr>
                  <a:t>غذي</a:t>
                </a:r>
                <a:endParaRPr lang="fr-FR" sz="14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149" name="Text Box 133"/>
              <p:cNvSpPr txBox="1">
                <a:spLocks noChangeAspect="1" noChangeArrowheads="1"/>
              </p:cNvSpPr>
              <p:nvPr/>
            </p:nvSpPr>
            <p:spPr bwMode="auto">
              <a:xfrm>
                <a:off x="4308" y="7321"/>
                <a:ext cx="1120" cy="4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rtl="1"/>
                <a:r>
                  <a:rPr lang="ar-DZ" sz="1400" b="1">
                    <a:solidFill>
                      <a:srgbClr val="000000"/>
                    </a:solidFill>
                    <a:latin typeface="Times New Roman" pitchFamily="18" charset="0"/>
                  </a:rPr>
                  <a:t>وزع</a:t>
                </a:r>
                <a:endParaRPr lang="fr-FR" sz="14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150" name="Text Box 134"/>
              <p:cNvSpPr txBox="1">
                <a:spLocks noChangeAspect="1" noChangeArrowheads="1"/>
              </p:cNvSpPr>
              <p:nvPr/>
            </p:nvSpPr>
            <p:spPr bwMode="auto">
              <a:xfrm>
                <a:off x="6180" y="7321"/>
                <a:ext cx="1273" cy="3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rtl="1"/>
                <a:r>
                  <a:rPr lang="ar-DZ" sz="1400" b="1">
                    <a:solidFill>
                      <a:srgbClr val="000000"/>
                    </a:solidFill>
                    <a:latin typeface="Times New Roman" pitchFamily="18" charset="0"/>
                  </a:rPr>
                  <a:t>حول</a:t>
                </a:r>
                <a:endParaRPr lang="fr-FR" sz="14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151" name="Text Box 135"/>
              <p:cNvSpPr txBox="1">
                <a:spLocks noChangeAspect="1" noChangeArrowheads="1"/>
              </p:cNvSpPr>
              <p:nvPr/>
            </p:nvSpPr>
            <p:spPr bwMode="auto">
              <a:xfrm>
                <a:off x="10367" y="7005"/>
                <a:ext cx="560" cy="7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r" rtl="1"/>
                <a:r>
                  <a:rPr lang="ar-DZ" sz="1400" b="1">
                    <a:solidFill>
                      <a:srgbClr val="000000"/>
                    </a:solidFill>
                    <a:latin typeface="Times New Roman" pitchFamily="18" charset="0"/>
                  </a:rPr>
                  <a:t>اثر</a:t>
                </a:r>
                <a:endParaRPr lang="fr-FR" sz="14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152" name="Text Box 136"/>
              <p:cNvSpPr txBox="1">
                <a:spLocks noChangeAspect="1" noChangeArrowheads="1"/>
              </p:cNvSpPr>
              <p:nvPr/>
            </p:nvSpPr>
            <p:spPr bwMode="auto">
              <a:xfrm>
                <a:off x="557" y="8053"/>
                <a:ext cx="1273" cy="3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rtl="1"/>
                <a:r>
                  <a:rPr lang="ar-DZ" sz="1400" b="1">
                    <a:solidFill>
                      <a:srgbClr val="000000"/>
                    </a:solidFill>
                    <a:latin typeface="Times New Roman" pitchFamily="18" charset="0"/>
                  </a:rPr>
                  <a:t>طاقة الدخول</a:t>
                </a:r>
                <a:endParaRPr lang="fr-FR" sz="14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153" name="Text Box 137"/>
              <p:cNvSpPr txBox="1">
                <a:spLocks noChangeAspect="1" noChangeArrowheads="1"/>
              </p:cNvSpPr>
              <p:nvPr/>
            </p:nvSpPr>
            <p:spPr bwMode="auto">
              <a:xfrm>
                <a:off x="9947" y="8369"/>
                <a:ext cx="1553" cy="3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r" rtl="1"/>
                <a:r>
                  <a:rPr lang="ar-DZ" sz="1400" b="1">
                    <a:solidFill>
                      <a:srgbClr val="000000"/>
                    </a:solidFill>
                    <a:latin typeface="Times New Roman" pitchFamily="18" charset="0"/>
                  </a:rPr>
                  <a:t>المادة المصنعة</a:t>
                </a:r>
                <a:endParaRPr lang="fr-FR" sz="1400" b="1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8" name="Group 138"/>
              <p:cNvGrpSpPr>
                <a:grpSpLocks noChangeAspect="1"/>
              </p:cNvGrpSpPr>
              <p:nvPr/>
            </p:nvGrpSpPr>
            <p:grpSpPr bwMode="auto">
              <a:xfrm>
                <a:off x="1407" y="7516"/>
                <a:ext cx="204" cy="530"/>
                <a:chOff x="3214" y="8187"/>
                <a:chExt cx="293" cy="762"/>
              </a:xfrm>
            </p:grpSpPr>
            <p:sp>
              <p:nvSpPr>
                <p:cNvPr id="4156" name="Line 139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227" y="8187"/>
                  <a:ext cx="280" cy="38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57" name="Line 140"/>
                <p:cNvSpPr>
                  <a:spLocks noChangeAspect="1" noChangeShapeType="1"/>
                </p:cNvSpPr>
                <p:nvPr/>
              </p:nvSpPr>
              <p:spPr bwMode="auto">
                <a:xfrm>
                  <a:off x="3227" y="8568"/>
                  <a:ext cx="249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58" name="Line 141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214" y="8568"/>
                  <a:ext cx="280" cy="38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155" name="Line 142"/>
              <p:cNvSpPr>
                <a:spLocks noChangeAspect="1" noChangeShapeType="1"/>
              </p:cNvSpPr>
              <p:nvPr/>
            </p:nvSpPr>
            <p:spPr bwMode="auto">
              <a:xfrm>
                <a:off x="11067" y="6862"/>
                <a:ext cx="280" cy="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128" name="Line 143"/>
            <p:cNvSpPr>
              <a:spLocks noChangeAspect="1" noChangeShapeType="1"/>
            </p:cNvSpPr>
            <p:nvPr/>
          </p:nvSpPr>
          <p:spPr bwMode="auto">
            <a:xfrm flipV="1">
              <a:off x="5328" y="584"/>
              <a:ext cx="0" cy="135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9" name="Group 144"/>
            <p:cNvGrpSpPr>
              <a:grpSpLocks noChangeAspect="1"/>
            </p:cNvGrpSpPr>
            <p:nvPr/>
          </p:nvGrpSpPr>
          <p:grpSpPr bwMode="auto">
            <a:xfrm rot="-4560000">
              <a:off x="3258" y="1670"/>
              <a:ext cx="73" cy="191"/>
              <a:chOff x="3214" y="8187"/>
              <a:chExt cx="293" cy="762"/>
            </a:xfrm>
          </p:grpSpPr>
          <p:sp>
            <p:nvSpPr>
              <p:cNvPr id="4131" name="Line 145"/>
              <p:cNvSpPr>
                <a:spLocks noChangeAspect="1" noChangeShapeType="1"/>
              </p:cNvSpPr>
              <p:nvPr/>
            </p:nvSpPr>
            <p:spPr bwMode="auto">
              <a:xfrm flipH="1">
                <a:off x="3227" y="8187"/>
                <a:ext cx="280" cy="3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32" name="Line 146"/>
              <p:cNvSpPr>
                <a:spLocks noChangeAspect="1" noChangeShapeType="1"/>
              </p:cNvSpPr>
              <p:nvPr/>
            </p:nvSpPr>
            <p:spPr bwMode="auto">
              <a:xfrm>
                <a:off x="3227" y="8568"/>
                <a:ext cx="249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33" name="Line 147"/>
              <p:cNvSpPr>
                <a:spLocks noChangeAspect="1" noChangeShapeType="1"/>
              </p:cNvSpPr>
              <p:nvPr/>
            </p:nvSpPr>
            <p:spPr bwMode="auto">
              <a:xfrm flipH="1">
                <a:off x="3214" y="8568"/>
                <a:ext cx="280" cy="3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130" name="Text Box 148"/>
            <p:cNvSpPr txBox="1">
              <a:spLocks noChangeAspect="1" noChangeArrowheads="1"/>
            </p:cNvSpPr>
            <p:nvPr/>
          </p:nvSpPr>
          <p:spPr bwMode="auto">
            <a:xfrm>
              <a:off x="2302" y="1853"/>
              <a:ext cx="897" cy="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r>
                <a:rPr lang="ar-DZ" sz="1600" b="1">
                  <a:solidFill>
                    <a:srgbClr val="000000"/>
                  </a:solidFill>
                  <a:latin typeface="Times New Roman" pitchFamily="18" charset="0"/>
                </a:rPr>
                <a:t>سلسلة طاقوية</a:t>
              </a:r>
            </a:p>
            <a:p>
              <a:endParaRPr lang="fr-FR" sz="1600" b="1">
                <a:solidFill>
                  <a:srgbClr val="000000"/>
                </a:solidFill>
              </a:endParaRPr>
            </a:p>
          </p:txBody>
        </p:sp>
      </p:grpSp>
      <p:sp>
        <p:nvSpPr>
          <p:cNvPr id="149653" name="Text Box 149"/>
          <p:cNvSpPr txBox="1">
            <a:spLocks noChangeArrowheads="1"/>
          </p:cNvSpPr>
          <p:nvPr/>
        </p:nvSpPr>
        <p:spPr bwMode="auto">
          <a:xfrm>
            <a:off x="4859338" y="792163"/>
            <a:ext cx="35290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rgbClr val="000000"/>
                </a:solidFill>
              </a:rPr>
              <a:t>كل نظام الي له البنية التالية:</a:t>
            </a:r>
            <a:endParaRPr lang="fr-FR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9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65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spect="1" noChangeArrowheads="1"/>
          </p:cNvSpPr>
          <p:nvPr/>
        </p:nvSpPr>
        <p:spPr bwMode="auto">
          <a:xfrm>
            <a:off x="1811338" y="1820863"/>
            <a:ext cx="4786312" cy="1114425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123" name="Rectangle 5"/>
          <p:cNvSpPr>
            <a:spLocks noChangeAspect="1" noChangeArrowheads="1"/>
          </p:cNvSpPr>
          <p:nvPr/>
        </p:nvSpPr>
        <p:spPr bwMode="auto">
          <a:xfrm>
            <a:off x="1912938" y="2217738"/>
            <a:ext cx="4610100" cy="630237"/>
          </a:xfrm>
          <a:prstGeom prst="rect">
            <a:avLst/>
          </a:prstGeom>
          <a:solidFill>
            <a:srgbClr val="CCFFCC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124" name="Rectangle 6"/>
          <p:cNvSpPr>
            <a:spLocks noChangeAspect="1" noChangeArrowheads="1"/>
          </p:cNvSpPr>
          <p:nvPr/>
        </p:nvSpPr>
        <p:spPr bwMode="auto">
          <a:xfrm>
            <a:off x="2117725" y="2366963"/>
            <a:ext cx="1127125" cy="360362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125" name="Rectangle 7"/>
          <p:cNvSpPr>
            <a:spLocks noChangeAspect="1" noChangeArrowheads="1"/>
          </p:cNvSpPr>
          <p:nvPr/>
        </p:nvSpPr>
        <p:spPr bwMode="auto">
          <a:xfrm>
            <a:off x="3654425" y="2366963"/>
            <a:ext cx="1127125" cy="360362"/>
          </a:xfrm>
          <a:prstGeom prst="rect">
            <a:avLst/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126" name="Rectangle 8"/>
          <p:cNvSpPr>
            <a:spLocks noChangeAspect="1" noChangeArrowheads="1"/>
          </p:cNvSpPr>
          <p:nvPr/>
        </p:nvSpPr>
        <p:spPr bwMode="auto">
          <a:xfrm>
            <a:off x="5200650" y="2366963"/>
            <a:ext cx="1127125" cy="3603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127" name="Line 9"/>
          <p:cNvSpPr>
            <a:spLocks noChangeAspect="1" noChangeShapeType="1"/>
          </p:cNvSpPr>
          <p:nvPr/>
        </p:nvSpPr>
        <p:spPr bwMode="auto">
          <a:xfrm>
            <a:off x="3244850" y="2543175"/>
            <a:ext cx="4095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5128" name="Line 10"/>
          <p:cNvSpPr>
            <a:spLocks noChangeAspect="1" noChangeShapeType="1"/>
          </p:cNvSpPr>
          <p:nvPr/>
        </p:nvSpPr>
        <p:spPr bwMode="auto">
          <a:xfrm>
            <a:off x="4781550" y="2543175"/>
            <a:ext cx="4095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5129" name="Line 11"/>
          <p:cNvSpPr>
            <a:spLocks noChangeAspect="1" noChangeShapeType="1"/>
          </p:cNvSpPr>
          <p:nvPr/>
        </p:nvSpPr>
        <p:spPr bwMode="auto">
          <a:xfrm>
            <a:off x="6327775" y="2457450"/>
            <a:ext cx="6191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5130" name="Line 12"/>
          <p:cNvSpPr>
            <a:spLocks noChangeAspect="1" noChangeShapeType="1"/>
          </p:cNvSpPr>
          <p:nvPr/>
        </p:nvSpPr>
        <p:spPr bwMode="auto">
          <a:xfrm>
            <a:off x="6327775" y="2603500"/>
            <a:ext cx="501650" cy="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131" name="Line 13"/>
          <p:cNvSpPr>
            <a:spLocks noChangeAspect="1" noChangeShapeType="1"/>
          </p:cNvSpPr>
          <p:nvPr/>
        </p:nvSpPr>
        <p:spPr bwMode="auto">
          <a:xfrm>
            <a:off x="6831013" y="2593975"/>
            <a:ext cx="0" cy="4730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132" name="Line 14"/>
          <p:cNvSpPr>
            <a:spLocks noChangeAspect="1" noChangeShapeType="1"/>
          </p:cNvSpPr>
          <p:nvPr/>
        </p:nvSpPr>
        <p:spPr bwMode="auto">
          <a:xfrm rot="300000" flipV="1">
            <a:off x="3182938" y="2905125"/>
            <a:ext cx="3608387" cy="8191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133" name="Text Box 15"/>
          <p:cNvSpPr txBox="1">
            <a:spLocks noChangeAspect="1" noChangeArrowheads="1"/>
          </p:cNvSpPr>
          <p:nvPr/>
        </p:nvSpPr>
        <p:spPr bwMode="auto">
          <a:xfrm>
            <a:off x="3594100" y="1530350"/>
            <a:ext cx="1316038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DZ" sz="1600" b="1">
                <a:latin typeface="Times New Roman" pitchFamily="18" charset="0"/>
              </a:rPr>
              <a:t>سلسلة معلومات</a:t>
            </a:r>
            <a:endParaRPr lang="fr-FR" sz="1600" b="1"/>
          </a:p>
        </p:txBody>
      </p:sp>
      <p:sp>
        <p:nvSpPr>
          <p:cNvPr id="5134" name="Text Box 16"/>
          <p:cNvSpPr txBox="1">
            <a:spLocks noChangeAspect="1" noChangeArrowheads="1"/>
          </p:cNvSpPr>
          <p:nvPr/>
        </p:nvSpPr>
        <p:spPr bwMode="auto">
          <a:xfrm>
            <a:off x="2220913" y="2390775"/>
            <a:ext cx="922337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ar-DZ" sz="1400" b="1">
                <a:latin typeface="Times New Roman" pitchFamily="18" charset="0"/>
              </a:rPr>
              <a:t>اكتسب</a:t>
            </a:r>
            <a:endParaRPr lang="fr-FR" sz="1400" b="1"/>
          </a:p>
        </p:txBody>
      </p:sp>
      <p:sp>
        <p:nvSpPr>
          <p:cNvPr id="5135" name="Text Box 17"/>
          <p:cNvSpPr txBox="1">
            <a:spLocks noChangeAspect="1" noChangeArrowheads="1"/>
          </p:cNvSpPr>
          <p:nvPr/>
        </p:nvSpPr>
        <p:spPr bwMode="auto">
          <a:xfrm>
            <a:off x="3757613" y="2390775"/>
            <a:ext cx="8191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ar-DZ" sz="1400" b="1">
                <a:latin typeface="Times New Roman" pitchFamily="18" charset="0"/>
              </a:rPr>
              <a:t>عالج</a:t>
            </a:r>
            <a:endParaRPr lang="fr-FR" sz="1400" b="1"/>
          </a:p>
        </p:txBody>
      </p:sp>
      <p:sp>
        <p:nvSpPr>
          <p:cNvPr id="5136" name="Text Box 18"/>
          <p:cNvSpPr txBox="1">
            <a:spLocks noChangeAspect="1" noChangeArrowheads="1"/>
          </p:cNvSpPr>
          <p:nvPr/>
        </p:nvSpPr>
        <p:spPr bwMode="auto">
          <a:xfrm>
            <a:off x="5294313" y="2381250"/>
            <a:ext cx="93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ar-DZ" sz="1400" b="1">
                <a:latin typeface="Times New Roman" pitchFamily="18" charset="0"/>
              </a:rPr>
              <a:t>اتصل</a:t>
            </a:r>
            <a:endParaRPr lang="fr-FR" sz="1400" b="1"/>
          </a:p>
        </p:txBody>
      </p:sp>
      <p:grpSp>
        <p:nvGrpSpPr>
          <p:cNvPr id="2" name="Group 19"/>
          <p:cNvGrpSpPr>
            <a:grpSpLocks noChangeAspect="1"/>
          </p:cNvGrpSpPr>
          <p:nvPr/>
        </p:nvGrpSpPr>
        <p:grpSpPr bwMode="auto">
          <a:xfrm>
            <a:off x="7548563" y="2819400"/>
            <a:ext cx="1033462" cy="1684338"/>
            <a:chOff x="9807" y="5732"/>
            <a:chExt cx="1413" cy="2302"/>
          </a:xfrm>
        </p:grpSpPr>
        <p:sp>
          <p:nvSpPr>
            <p:cNvPr id="5191" name="Rectangle 20"/>
            <p:cNvSpPr>
              <a:spLocks noChangeAspect="1" noChangeArrowheads="1"/>
            </p:cNvSpPr>
            <p:nvPr/>
          </p:nvSpPr>
          <p:spPr bwMode="auto">
            <a:xfrm rot="5400000">
              <a:off x="9890" y="6857"/>
              <a:ext cx="1540" cy="814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2" name="AutoShape 21"/>
            <p:cNvSpPr>
              <a:spLocks noChangeAspect="1" noChangeArrowheads="1"/>
            </p:cNvSpPr>
            <p:nvPr/>
          </p:nvSpPr>
          <p:spPr bwMode="auto">
            <a:xfrm>
              <a:off x="10481" y="6109"/>
              <a:ext cx="280" cy="381"/>
            </a:xfrm>
            <a:prstGeom prst="downArrow">
              <a:avLst>
                <a:gd name="adj1" fmla="val 50000"/>
                <a:gd name="adj2" fmla="val 34018"/>
              </a:avLst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3" name="Text Box 22"/>
            <p:cNvSpPr txBox="1">
              <a:spLocks noChangeAspect="1" noChangeArrowheads="1"/>
            </p:cNvSpPr>
            <p:nvPr/>
          </p:nvSpPr>
          <p:spPr bwMode="auto">
            <a:xfrm>
              <a:off x="9807" y="5732"/>
              <a:ext cx="141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r>
                <a:rPr lang="ar-DZ" sz="1400" b="1">
                  <a:latin typeface="Times New Roman" pitchFamily="18" charset="0"/>
                </a:rPr>
                <a:t>المادة الأولية</a:t>
              </a:r>
              <a:endParaRPr lang="fr-FR" sz="1400" b="1"/>
            </a:p>
          </p:txBody>
        </p:sp>
      </p:grpSp>
      <p:sp>
        <p:nvSpPr>
          <p:cNvPr id="5138" name="Text Box 23"/>
          <p:cNvSpPr txBox="1">
            <a:spLocks noChangeAspect="1" noChangeArrowheads="1"/>
          </p:cNvSpPr>
          <p:nvPr/>
        </p:nvSpPr>
        <p:spPr bwMode="auto">
          <a:xfrm>
            <a:off x="5365750" y="3265488"/>
            <a:ext cx="931863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ar-DZ" sz="1400" b="1">
                <a:latin typeface="Times New Roman" pitchFamily="18" charset="0"/>
              </a:rPr>
              <a:t>أوامر</a:t>
            </a:r>
            <a:endParaRPr lang="fr-FR" sz="1400" b="1"/>
          </a:p>
        </p:txBody>
      </p:sp>
      <p:sp>
        <p:nvSpPr>
          <p:cNvPr id="5139" name="Text Box 24"/>
          <p:cNvSpPr txBox="1">
            <a:spLocks noChangeAspect="1" noChangeArrowheads="1"/>
          </p:cNvSpPr>
          <p:nvPr/>
        </p:nvSpPr>
        <p:spPr bwMode="auto">
          <a:xfrm>
            <a:off x="6616700" y="1612900"/>
            <a:ext cx="1209675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DZ" sz="1400" b="1">
                <a:latin typeface="Times New Roman" pitchFamily="18" charset="0"/>
              </a:rPr>
              <a:t>معلومات موجهة لأنظمة خارجية</a:t>
            </a:r>
            <a:endParaRPr lang="fr-FR" sz="1400" b="1"/>
          </a:p>
        </p:txBody>
      </p:sp>
      <p:sp>
        <p:nvSpPr>
          <p:cNvPr id="5140" name="Line 25"/>
          <p:cNvSpPr>
            <a:spLocks noChangeAspect="1" noChangeShapeType="1"/>
          </p:cNvSpPr>
          <p:nvPr/>
        </p:nvSpPr>
        <p:spPr bwMode="auto">
          <a:xfrm>
            <a:off x="1608138" y="2651125"/>
            <a:ext cx="512762" cy="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5141" name="Text Box 26"/>
          <p:cNvSpPr txBox="1">
            <a:spLocks noChangeAspect="1" noChangeArrowheads="1"/>
          </p:cNvSpPr>
          <p:nvPr/>
        </p:nvSpPr>
        <p:spPr bwMode="auto">
          <a:xfrm>
            <a:off x="711200" y="1457325"/>
            <a:ext cx="930275" cy="76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ar-DZ" sz="1400" b="1">
                <a:latin typeface="Times New Roman" pitchFamily="18" charset="0"/>
              </a:rPr>
              <a:t>مقدار فيزيائي للقياس</a:t>
            </a:r>
            <a:endParaRPr lang="fr-FR" sz="1400" b="1"/>
          </a:p>
        </p:txBody>
      </p:sp>
      <p:grpSp>
        <p:nvGrpSpPr>
          <p:cNvPr id="3" name="Group 27"/>
          <p:cNvGrpSpPr>
            <a:grpSpLocks noChangeAspect="1"/>
          </p:cNvGrpSpPr>
          <p:nvPr/>
        </p:nvGrpSpPr>
        <p:grpSpPr bwMode="auto">
          <a:xfrm rot="5400000">
            <a:off x="1520825" y="1771651"/>
            <a:ext cx="149225" cy="387350"/>
            <a:chOff x="3214" y="8187"/>
            <a:chExt cx="293" cy="762"/>
          </a:xfrm>
        </p:grpSpPr>
        <p:sp>
          <p:nvSpPr>
            <p:cNvPr id="5188" name="Line 28"/>
            <p:cNvSpPr>
              <a:spLocks noChangeAspect="1" noChangeShapeType="1"/>
            </p:cNvSpPr>
            <p:nvPr/>
          </p:nvSpPr>
          <p:spPr bwMode="auto">
            <a:xfrm flipH="1">
              <a:off x="3227" y="8187"/>
              <a:ext cx="280" cy="3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9" name="Line 29"/>
            <p:cNvSpPr>
              <a:spLocks noChangeAspect="1" noChangeShapeType="1"/>
            </p:cNvSpPr>
            <p:nvPr/>
          </p:nvSpPr>
          <p:spPr bwMode="auto">
            <a:xfrm>
              <a:off x="3227" y="8568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0" name="Line 30"/>
            <p:cNvSpPr>
              <a:spLocks noChangeAspect="1" noChangeShapeType="1"/>
            </p:cNvSpPr>
            <p:nvPr/>
          </p:nvSpPr>
          <p:spPr bwMode="auto">
            <a:xfrm flipH="1">
              <a:off x="3214" y="8568"/>
              <a:ext cx="280" cy="3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 31"/>
          <p:cNvGrpSpPr>
            <a:grpSpLocks noChangeAspect="1"/>
          </p:cNvGrpSpPr>
          <p:nvPr/>
        </p:nvGrpSpPr>
        <p:grpSpPr bwMode="auto">
          <a:xfrm>
            <a:off x="1568450" y="2641600"/>
            <a:ext cx="149225" cy="387350"/>
            <a:chOff x="3214" y="8187"/>
            <a:chExt cx="293" cy="762"/>
          </a:xfrm>
        </p:grpSpPr>
        <p:sp>
          <p:nvSpPr>
            <p:cNvPr id="5185" name="Line 32"/>
            <p:cNvSpPr>
              <a:spLocks noChangeAspect="1" noChangeShapeType="1"/>
            </p:cNvSpPr>
            <p:nvPr/>
          </p:nvSpPr>
          <p:spPr bwMode="auto">
            <a:xfrm flipH="1">
              <a:off x="3227" y="8187"/>
              <a:ext cx="280" cy="3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6" name="Line 33"/>
            <p:cNvSpPr>
              <a:spLocks noChangeAspect="1" noChangeShapeType="1"/>
            </p:cNvSpPr>
            <p:nvPr/>
          </p:nvSpPr>
          <p:spPr bwMode="auto">
            <a:xfrm>
              <a:off x="3227" y="8568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7" name="Line 34"/>
            <p:cNvSpPr>
              <a:spLocks noChangeAspect="1" noChangeShapeType="1"/>
            </p:cNvSpPr>
            <p:nvPr/>
          </p:nvSpPr>
          <p:spPr bwMode="auto">
            <a:xfrm flipH="1">
              <a:off x="3214" y="8568"/>
              <a:ext cx="280" cy="3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 35"/>
          <p:cNvGrpSpPr>
            <a:grpSpLocks noChangeAspect="1"/>
          </p:cNvGrpSpPr>
          <p:nvPr/>
        </p:nvGrpSpPr>
        <p:grpSpPr bwMode="auto">
          <a:xfrm>
            <a:off x="6727825" y="2051050"/>
            <a:ext cx="149225" cy="387350"/>
            <a:chOff x="3214" y="8187"/>
            <a:chExt cx="293" cy="762"/>
          </a:xfrm>
        </p:grpSpPr>
        <p:sp>
          <p:nvSpPr>
            <p:cNvPr id="5182" name="Line 36"/>
            <p:cNvSpPr>
              <a:spLocks noChangeAspect="1" noChangeShapeType="1"/>
            </p:cNvSpPr>
            <p:nvPr/>
          </p:nvSpPr>
          <p:spPr bwMode="auto">
            <a:xfrm flipH="1">
              <a:off x="3227" y="8187"/>
              <a:ext cx="280" cy="3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3" name="Line 37"/>
            <p:cNvSpPr>
              <a:spLocks noChangeAspect="1" noChangeShapeType="1"/>
            </p:cNvSpPr>
            <p:nvPr/>
          </p:nvSpPr>
          <p:spPr bwMode="auto">
            <a:xfrm>
              <a:off x="3227" y="8568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4" name="Line 38"/>
            <p:cNvSpPr>
              <a:spLocks noChangeAspect="1" noChangeShapeType="1"/>
            </p:cNvSpPr>
            <p:nvPr/>
          </p:nvSpPr>
          <p:spPr bwMode="auto">
            <a:xfrm flipH="1">
              <a:off x="3214" y="8568"/>
              <a:ext cx="280" cy="3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145" name="Text Box 39"/>
          <p:cNvSpPr txBox="1">
            <a:spLocks noChangeAspect="1" noChangeArrowheads="1"/>
          </p:cNvSpPr>
          <p:nvPr/>
        </p:nvSpPr>
        <p:spPr bwMode="auto">
          <a:xfrm>
            <a:off x="684213" y="2968625"/>
            <a:ext cx="1209675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DZ" sz="1400" b="1">
                <a:latin typeface="Times New Roman" pitchFamily="18" charset="0"/>
              </a:rPr>
              <a:t>معلومات قادمة لأنظمة خارجية</a:t>
            </a:r>
            <a:endParaRPr lang="fr-FR" sz="1400" b="1"/>
          </a:p>
        </p:txBody>
      </p:sp>
      <p:sp>
        <p:nvSpPr>
          <p:cNvPr id="5146" name="Line 40"/>
          <p:cNvSpPr>
            <a:spLocks noChangeAspect="1" noChangeShapeType="1"/>
          </p:cNvSpPr>
          <p:nvPr/>
        </p:nvSpPr>
        <p:spPr bwMode="auto">
          <a:xfrm>
            <a:off x="1708150" y="2447925"/>
            <a:ext cx="409575" cy="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5147" name="Line 41"/>
          <p:cNvSpPr>
            <a:spLocks noChangeAspect="1" noChangeShapeType="1"/>
          </p:cNvSpPr>
          <p:nvPr/>
        </p:nvSpPr>
        <p:spPr bwMode="auto">
          <a:xfrm flipV="1">
            <a:off x="1708150" y="1476375"/>
            <a:ext cx="0" cy="96202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148" name="Line 42"/>
          <p:cNvSpPr>
            <a:spLocks noChangeAspect="1" noChangeShapeType="1"/>
          </p:cNvSpPr>
          <p:nvPr/>
        </p:nvSpPr>
        <p:spPr bwMode="auto">
          <a:xfrm>
            <a:off x="1708150" y="1479550"/>
            <a:ext cx="6969125" cy="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6" name="Group 43"/>
          <p:cNvGrpSpPr>
            <a:grpSpLocks noChangeAspect="1"/>
          </p:cNvGrpSpPr>
          <p:nvPr/>
        </p:nvGrpSpPr>
        <p:grpSpPr bwMode="auto">
          <a:xfrm>
            <a:off x="788988" y="3573463"/>
            <a:ext cx="8007350" cy="1439862"/>
            <a:chOff x="557" y="6781"/>
            <a:chExt cx="10943" cy="1969"/>
          </a:xfrm>
        </p:grpSpPr>
        <p:sp>
          <p:nvSpPr>
            <p:cNvPr id="5157" name="Rectangle 44"/>
            <p:cNvSpPr>
              <a:spLocks noChangeAspect="1" noChangeArrowheads="1"/>
            </p:cNvSpPr>
            <p:nvPr/>
          </p:nvSpPr>
          <p:spPr bwMode="auto">
            <a:xfrm>
              <a:off x="1902" y="7087"/>
              <a:ext cx="7879" cy="862"/>
            </a:xfrm>
            <a:prstGeom prst="rect">
              <a:avLst/>
            </a:prstGeom>
            <a:solidFill>
              <a:srgbClr val="CCEC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8" name="Rectangle 45"/>
            <p:cNvSpPr>
              <a:spLocks noChangeAspect="1" noChangeArrowheads="1"/>
            </p:cNvSpPr>
            <p:nvPr/>
          </p:nvSpPr>
          <p:spPr bwMode="auto">
            <a:xfrm>
              <a:off x="2107" y="7287"/>
              <a:ext cx="1540" cy="4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9" name="Rectangle 46"/>
            <p:cNvSpPr>
              <a:spLocks noChangeAspect="1" noChangeArrowheads="1"/>
            </p:cNvSpPr>
            <p:nvPr/>
          </p:nvSpPr>
          <p:spPr bwMode="auto">
            <a:xfrm>
              <a:off x="4103" y="7300"/>
              <a:ext cx="1540" cy="4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0" name="Rectangle 47"/>
            <p:cNvSpPr>
              <a:spLocks noChangeAspect="1" noChangeArrowheads="1"/>
            </p:cNvSpPr>
            <p:nvPr/>
          </p:nvSpPr>
          <p:spPr bwMode="auto">
            <a:xfrm>
              <a:off x="6092" y="7287"/>
              <a:ext cx="1540" cy="4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1" name="Rectangle 48"/>
            <p:cNvSpPr>
              <a:spLocks noChangeAspect="1" noChangeArrowheads="1"/>
            </p:cNvSpPr>
            <p:nvPr/>
          </p:nvSpPr>
          <p:spPr bwMode="auto">
            <a:xfrm>
              <a:off x="8088" y="7287"/>
              <a:ext cx="1540" cy="4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2" name="Line 49"/>
            <p:cNvSpPr>
              <a:spLocks noChangeAspect="1" noChangeShapeType="1"/>
            </p:cNvSpPr>
            <p:nvPr/>
          </p:nvSpPr>
          <p:spPr bwMode="auto">
            <a:xfrm>
              <a:off x="1547" y="7516"/>
              <a:ext cx="5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3" name="Line 50"/>
            <p:cNvSpPr>
              <a:spLocks noChangeAspect="1" noChangeShapeType="1"/>
            </p:cNvSpPr>
            <p:nvPr/>
          </p:nvSpPr>
          <p:spPr bwMode="auto">
            <a:xfrm>
              <a:off x="3647" y="7546"/>
              <a:ext cx="44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4" name="Line 51"/>
            <p:cNvSpPr>
              <a:spLocks noChangeAspect="1" noChangeShapeType="1"/>
            </p:cNvSpPr>
            <p:nvPr/>
          </p:nvSpPr>
          <p:spPr bwMode="auto">
            <a:xfrm>
              <a:off x="5633" y="7542"/>
              <a:ext cx="44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5" name="Line 52"/>
            <p:cNvSpPr>
              <a:spLocks noChangeAspect="1" noChangeShapeType="1"/>
            </p:cNvSpPr>
            <p:nvPr/>
          </p:nvSpPr>
          <p:spPr bwMode="auto">
            <a:xfrm>
              <a:off x="7627" y="7542"/>
              <a:ext cx="44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6" name="Line 53"/>
            <p:cNvSpPr>
              <a:spLocks noChangeAspect="1" noChangeShapeType="1"/>
            </p:cNvSpPr>
            <p:nvPr/>
          </p:nvSpPr>
          <p:spPr bwMode="auto">
            <a:xfrm>
              <a:off x="3813" y="7373"/>
              <a:ext cx="2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7" name="Line 54"/>
            <p:cNvSpPr>
              <a:spLocks noChangeAspect="1" noChangeShapeType="1"/>
            </p:cNvSpPr>
            <p:nvPr/>
          </p:nvSpPr>
          <p:spPr bwMode="auto">
            <a:xfrm flipV="1">
              <a:off x="3800" y="6781"/>
              <a:ext cx="0" cy="59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8" name="Line 55"/>
            <p:cNvSpPr>
              <a:spLocks noChangeAspect="1" noChangeShapeType="1"/>
            </p:cNvSpPr>
            <p:nvPr/>
          </p:nvSpPr>
          <p:spPr bwMode="auto">
            <a:xfrm>
              <a:off x="9807" y="7529"/>
              <a:ext cx="44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9" name="AutoShape 56"/>
            <p:cNvSpPr>
              <a:spLocks noChangeAspect="1" noChangeArrowheads="1"/>
            </p:cNvSpPr>
            <p:nvPr/>
          </p:nvSpPr>
          <p:spPr bwMode="auto">
            <a:xfrm>
              <a:off x="10533" y="8057"/>
              <a:ext cx="280" cy="381"/>
            </a:xfrm>
            <a:prstGeom prst="downArrow">
              <a:avLst>
                <a:gd name="adj1" fmla="val 50000"/>
                <a:gd name="adj2" fmla="val 34018"/>
              </a:avLst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0" name="Text Box 57"/>
            <p:cNvSpPr txBox="1">
              <a:spLocks noChangeAspect="1" noChangeArrowheads="1"/>
            </p:cNvSpPr>
            <p:nvPr/>
          </p:nvSpPr>
          <p:spPr bwMode="auto">
            <a:xfrm>
              <a:off x="8267" y="7347"/>
              <a:ext cx="1065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r>
                <a:rPr lang="ar-DZ" sz="1400" b="1">
                  <a:latin typeface="Times New Roman" pitchFamily="18" charset="0"/>
                </a:rPr>
                <a:t>أرسل</a:t>
              </a:r>
              <a:endParaRPr lang="fr-FR" sz="1400" b="1"/>
            </a:p>
          </p:txBody>
        </p:sp>
        <p:sp>
          <p:nvSpPr>
            <p:cNvPr id="5171" name="Text Box 58"/>
            <p:cNvSpPr txBox="1">
              <a:spLocks noChangeAspect="1" noChangeArrowheads="1"/>
            </p:cNvSpPr>
            <p:nvPr/>
          </p:nvSpPr>
          <p:spPr bwMode="auto">
            <a:xfrm>
              <a:off x="2221" y="7360"/>
              <a:ext cx="1260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rtl="1"/>
              <a:r>
                <a:rPr lang="ar-DZ" sz="1400" b="1">
                  <a:latin typeface="Times New Roman" pitchFamily="18" charset="0"/>
                </a:rPr>
                <a:t>غذي</a:t>
              </a:r>
              <a:endParaRPr lang="fr-FR" sz="1400" b="1"/>
            </a:p>
          </p:txBody>
        </p:sp>
        <p:sp>
          <p:nvSpPr>
            <p:cNvPr id="5172" name="Text Box 59"/>
            <p:cNvSpPr txBox="1">
              <a:spLocks noChangeAspect="1" noChangeArrowheads="1"/>
            </p:cNvSpPr>
            <p:nvPr/>
          </p:nvSpPr>
          <p:spPr bwMode="auto">
            <a:xfrm>
              <a:off x="4308" y="7321"/>
              <a:ext cx="1120" cy="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rtl="1"/>
              <a:r>
                <a:rPr lang="ar-DZ" sz="1400" b="1">
                  <a:latin typeface="Times New Roman" pitchFamily="18" charset="0"/>
                </a:rPr>
                <a:t>وزع</a:t>
              </a:r>
              <a:endParaRPr lang="fr-FR" sz="1400" b="1"/>
            </a:p>
          </p:txBody>
        </p:sp>
        <p:sp>
          <p:nvSpPr>
            <p:cNvPr id="5173" name="Text Box 60"/>
            <p:cNvSpPr txBox="1">
              <a:spLocks noChangeAspect="1" noChangeArrowheads="1"/>
            </p:cNvSpPr>
            <p:nvPr/>
          </p:nvSpPr>
          <p:spPr bwMode="auto">
            <a:xfrm>
              <a:off x="6180" y="7321"/>
              <a:ext cx="127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rtl="1"/>
              <a:r>
                <a:rPr lang="ar-DZ" sz="1400" b="1">
                  <a:latin typeface="Times New Roman" pitchFamily="18" charset="0"/>
                </a:rPr>
                <a:t>حول</a:t>
              </a:r>
              <a:endParaRPr lang="fr-FR" sz="1400" b="1"/>
            </a:p>
          </p:txBody>
        </p:sp>
        <p:sp>
          <p:nvSpPr>
            <p:cNvPr id="5174" name="Text Box 61"/>
            <p:cNvSpPr txBox="1">
              <a:spLocks noChangeAspect="1" noChangeArrowheads="1"/>
            </p:cNvSpPr>
            <p:nvPr/>
          </p:nvSpPr>
          <p:spPr bwMode="auto">
            <a:xfrm>
              <a:off x="10367" y="7005"/>
              <a:ext cx="560" cy="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r>
                <a:rPr lang="ar-DZ" sz="1400" b="1">
                  <a:latin typeface="Times New Roman" pitchFamily="18" charset="0"/>
                </a:rPr>
                <a:t>اثر</a:t>
              </a:r>
              <a:endParaRPr lang="fr-FR" sz="1400" b="1"/>
            </a:p>
          </p:txBody>
        </p:sp>
        <p:sp>
          <p:nvSpPr>
            <p:cNvPr id="5175" name="Text Box 62"/>
            <p:cNvSpPr txBox="1">
              <a:spLocks noChangeAspect="1" noChangeArrowheads="1"/>
            </p:cNvSpPr>
            <p:nvPr/>
          </p:nvSpPr>
          <p:spPr bwMode="auto">
            <a:xfrm>
              <a:off x="557" y="8053"/>
              <a:ext cx="127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rtl="1"/>
              <a:r>
                <a:rPr lang="ar-DZ" sz="1400" b="1">
                  <a:latin typeface="Times New Roman" pitchFamily="18" charset="0"/>
                </a:rPr>
                <a:t>طاقة الدخول</a:t>
              </a:r>
              <a:endParaRPr lang="fr-FR" sz="1400" b="1"/>
            </a:p>
          </p:txBody>
        </p:sp>
        <p:sp>
          <p:nvSpPr>
            <p:cNvPr id="5176" name="Text Box 63"/>
            <p:cNvSpPr txBox="1">
              <a:spLocks noChangeAspect="1" noChangeArrowheads="1"/>
            </p:cNvSpPr>
            <p:nvPr/>
          </p:nvSpPr>
          <p:spPr bwMode="auto">
            <a:xfrm>
              <a:off x="9947" y="8369"/>
              <a:ext cx="155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r>
                <a:rPr lang="ar-DZ" sz="1400" b="1">
                  <a:latin typeface="Times New Roman" pitchFamily="18" charset="0"/>
                </a:rPr>
                <a:t>المادة المصنعة</a:t>
              </a:r>
              <a:endParaRPr lang="fr-FR" sz="1400" b="1"/>
            </a:p>
          </p:txBody>
        </p:sp>
        <p:grpSp>
          <p:nvGrpSpPr>
            <p:cNvPr id="7" name="Group 64"/>
            <p:cNvGrpSpPr>
              <a:grpSpLocks noChangeAspect="1"/>
            </p:cNvGrpSpPr>
            <p:nvPr/>
          </p:nvGrpSpPr>
          <p:grpSpPr bwMode="auto">
            <a:xfrm>
              <a:off x="1407" y="7516"/>
              <a:ext cx="204" cy="530"/>
              <a:chOff x="3214" y="8187"/>
              <a:chExt cx="293" cy="762"/>
            </a:xfrm>
          </p:grpSpPr>
          <p:sp>
            <p:nvSpPr>
              <p:cNvPr id="5179" name="Line 65"/>
              <p:cNvSpPr>
                <a:spLocks noChangeAspect="1" noChangeShapeType="1"/>
              </p:cNvSpPr>
              <p:nvPr/>
            </p:nvSpPr>
            <p:spPr bwMode="auto">
              <a:xfrm flipH="1">
                <a:off x="3227" y="8187"/>
                <a:ext cx="280" cy="3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80" name="Line 66"/>
              <p:cNvSpPr>
                <a:spLocks noChangeAspect="1" noChangeShapeType="1"/>
              </p:cNvSpPr>
              <p:nvPr/>
            </p:nvSpPr>
            <p:spPr bwMode="auto">
              <a:xfrm>
                <a:off x="3227" y="8568"/>
                <a:ext cx="249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81" name="Line 67"/>
              <p:cNvSpPr>
                <a:spLocks noChangeAspect="1" noChangeShapeType="1"/>
              </p:cNvSpPr>
              <p:nvPr/>
            </p:nvSpPr>
            <p:spPr bwMode="auto">
              <a:xfrm flipH="1">
                <a:off x="3214" y="8568"/>
                <a:ext cx="280" cy="3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178" name="Line 68"/>
            <p:cNvSpPr>
              <a:spLocks noChangeAspect="1" noChangeShapeType="1"/>
            </p:cNvSpPr>
            <p:nvPr/>
          </p:nvSpPr>
          <p:spPr bwMode="auto">
            <a:xfrm>
              <a:off x="11067" y="6862"/>
              <a:ext cx="280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150" name="Line 69"/>
          <p:cNvSpPr>
            <a:spLocks noChangeAspect="1" noChangeShapeType="1"/>
          </p:cNvSpPr>
          <p:nvPr/>
        </p:nvSpPr>
        <p:spPr bwMode="auto">
          <a:xfrm flipV="1">
            <a:off x="8674100" y="1476375"/>
            <a:ext cx="0" cy="215582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8" name="Group 70"/>
          <p:cNvGrpSpPr>
            <a:grpSpLocks noChangeAspect="1"/>
          </p:cNvGrpSpPr>
          <p:nvPr/>
        </p:nvGrpSpPr>
        <p:grpSpPr bwMode="auto">
          <a:xfrm rot="-4560000">
            <a:off x="5387975" y="3200401"/>
            <a:ext cx="115887" cy="303212"/>
            <a:chOff x="3214" y="8187"/>
            <a:chExt cx="293" cy="762"/>
          </a:xfrm>
        </p:grpSpPr>
        <p:sp>
          <p:nvSpPr>
            <p:cNvPr id="5154" name="Line 71"/>
            <p:cNvSpPr>
              <a:spLocks noChangeAspect="1" noChangeShapeType="1"/>
            </p:cNvSpPr>
            <p:nvPr/>
          </p:nvSpPr>
          <p:spPr bwMode="auto">
            <a:xfrm flipH="1">
              <a:off x="3227" y="8187"/>
              <a:ext cx="280" cy="3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5" name="Line 72"/>
            <p:cNvSpPr>
              <a:spLocks noChangeAspect="1" noChangeShapeType="1"/>
            </p:cNvSpPr>
            <p:nvPr/>
          </p:nvSpPr>
          <p:spPr bwMode="auto">
            <a:xfrm>
              <a:off x="3227" y="8568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6" name="Line 73"/>
            <p:cNvSpPr>
              <a:spLocks noChangeAspect="1" noChangeShapeType="1"/>
            </p:cNvSpPr>
            <p:nvPr/>
          </p:nvSpPr>
          <p:spPr bwMode="auto">
            <a:xfrm flipH="1">
              <a:off x="3214" y="8568"/>
              <a:ext cx="280" cy="3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152" name="Text Box 74"/>
          <p:cNvSpPr txBox="1">
            <a:spLocks noChangeAspect="1" noChangeArrowheads="1"/>
          </p:cNvSpPr>
          <p:nvPr/>
        </p:nvSpPr>
        <p:spPr bwMode="auto">
          <a:xfrm>
            <a:off x="3870325" y="3490913"/>
            <a:ext cx="142398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DZ" sz="1600" b="1">
                <a:latin typeface="Times New Roman" pitchFamily="18" charset="0"/>
              </a:rPr>
              <a:t>سلسلة طاقوية</a:t>
            </a:r>
          </a:p>
          <a:p>
            <a:endParaRPr lang="fr-FR" sz="1600" b="1"/>
          </a:p>
        </p:txBody>
      </p:sp>
      <p:sp>
        <p:nvSpPr>
          <p:cNvPr id="150603" name="AutoShape 75"/>
          <p:cNvSpPr>
            <a:spLocks noChangeArrowheads="1"/>
          </p:cNvSpPr>
          <p:nvPr/>
        </p:nvSpPr>
        <p:spPr bwMode="auto">
          <a:xfrm>
            <a:off x="611188" y="188913"/>
            <a:ext cx="1824037" cy="1028700"/>
          </a:xfrm>
          <a:prstGeom prst="wedgeRoundRectCallout">
            <a:avLst>
              <a:gd name="adj1" fmla="val 127282"/>
              <a:gd name="adj2" fmla="val 174088"/>
              <a:gd name="adj3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 rtl="1">
              <a:buFont typeface="Wingdings" pitchFamily="2" charset="2"/>
              <a:buNone/>
            </a:pPr>
            <a:r>
              <a:rPr lang="ar-DZ" sz="1400" b="1">
                <a:solidFill>
                  <a:srgbClr val="000000"/>
                </a:solidFill>
                <a:latin typeface="Times New Roman" pitchFamily="18" charset="0"/>
              </a:rPr>
              <a:t>بواسطة:</a:t>
            </a:r>
          </a:p>
          <a:p>
            <a:pPr algn="r" rtl="1">
              <a:buFont typeface="Wingdings" pitchFamily="2" charset="2"/>
              <a:buChar char="Ø"/>
            </a:pPr>
            <a:r>
              <a:rPr lang="ar-DZ" sz="1400" b="1">
                <a:solidFill>
                  <a:srgbClr val="000000"/>
                </a:solidFill>
                <a:latin typeface="Times New Roman" pitchFamily="18" charset="0"/>
              </a:rPr>
              <a:t> المبرمج الالي.</a:t>
            </a:r>
          </a:p>
          <a:p>
            <a:pPr algn="r" rtl="1">
              <a:buFont typeface="Wingdings" pitchFamily="2" charset="2"/>
              <a:buChar char="Ø"/>
            </a:pPr>
            <a:r>
              <a:rPr lang="ar-DZ" sz="1400" b="1">
                <a:solidFill>
                  <a:srgbClr val="000000"/>
                </a:solidFill>
                <a:latin typeface="Times New Roman" pitchFamily="18" charset="0"/>
              </a:rPr>
              <a:t> الحاسوب.</a:t>
            </a:r>
          </a:p>
          <a:p>
            <a:pPr algn="r" rtl="1">
              <a:buFont typeface="Wingdings" pitchFamily="2" charset="2"/>
              <a:buChar char="Ø"/>
            </a:pPr>
            <a:r>
              <a:rPr lang="ar-DZ" sz="1400" b="1">
                <a:solidFill>
                  <a:srgbClr val="000000"/>
                </a:solidFill>
                <a:latin typeface="Times New Roman" pitchFamily="18" charset="0"/>
              </a:rPr>
              <a:t>دارات منطقية مبرمجة</a:t>
            </a:r>
            <a:r>
              <a:rPr lang="fr-FR" sz="1400" b="1">
                <a:solidFill>
                  <a:srgbClr val="000000"/>
                </a:solidFill>
                <a:latin typeface="Times New Roman" pitchFamily="18" charset="0"/>
              </a:rPr>
              <a:t>.</a:t>
            </a:r>
            <a:endParaRPr lang="fr-FR" sz="1400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0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60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735388" y="554038"/>
            <a:ext cx="1655762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0000FF"/>
                </a:solidFill>
                <a:cs typeface="Arial" charset="0"/>
              </a:rPr>
              <a:t>0 1 0 1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708400" y="908050"/>
            <a:ext cx="1584325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003300"/>
                </a:solidFill>
                <a:cs typeface="Arial" charset="0"/>
              </a:rPr>
              <a:t>0 0 1 0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3354388" y="765175"/>
            <a:ext cx="792162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3300"/>
                </a:solidFill>
                <a:cs typeface="Arial" charset="0"/>
              </a:rPr>
              <a:t>X</a:t>
            </a:r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3492500" y="1490663"/>
            <a:ext cx="1511300" cy="0"/>
          </a:xfrm>
          <a:prstGeom prst="line">
            <a:avLst/>
          </a:prstGeom>
          <a:noFill/>
          <a:ln w="952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3635375" y="1458913"/>
            <a:ext cx="1655763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003300"/>
                </a:solidFill>
                <a:cs typeface="Arial" charset="0"/>
              </a:rPr>
              <a:t>0 0 0 0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3375025" y="1785938"/>
            <a:ext cx="1655763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003300"/>
                </a:solidFill>
                <a:cs typeface="Arial" charset="0"/>
              </a:rPr>
              <a:t>0 1 0 1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114675" y="2124075"/>
            <a:ext cx="1655763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003300"/>
                </a:solidFill>
                <a:cs typeface="Arial" charset="0"/>
              </a:rPr>
              <a:t>0 0 0 0</a:t>
            </a:r>
          </a:p>
        </p:txBody>
      </p:sp>
      <p:sp>
        <p:nvSpPr>
          <p:cNvPr id="2059" name="Line 11"/>
          <p:cNvSpPr>
            <a:spLocks noChangeShapeType="1"/>
          </p:cNvSpPr>
          <p:nvPr/>
        </p:nvSpPr>
        <p:spPr bwMode="auto">
          <a:xfrm>
            <a:off x="3136900" y="2536825"/>
            <a:ext cx="1944688" cy="0"/>
          </a:xfrm>
          <a:prstGeom prst="line">
            <a:avLst/>
          </a:prstGeom>
          <a:noFill/>
          <a:ln w="952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3076575" y="2587625"/>
            <a:ext cx="1655763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FFFF00"/>
                </a:solidFill>
                <a:cs typeface="Arial" charset="0"/>
              </a:rPr>
              <a:t>0 0 1 0 1 0</a:t>
            </a: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7092950" y="692150"/>
            <a:ext cx="354013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dirty="0">
                <a:solidFill>
                  <a:srgbClr val="3333FF"/>
                </a:solidFill>
                <a:cs typeface="Arial" charset="0"/>
              </a:rPr>
              <a:t>5</a:t>
            </a: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6443663" y="1125538"/>
            <a:ext cx="792162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3300"/>
                </a:solidFill>
                <a:cs typeface="Arial" charset="0"/>
              </a:rPr>
              <a:t>X</a:t>
            </a:r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7092950" y="1171575"/>
            <a:ext cx="354013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dirty="0">
                <a:solidFill>
                  <a:srgbClr val="000000"/>
                </a:solidFill>
                <a:cs typeface="Arial" charset="0"/>
              </a:rPr>
              <a:t>2</a:t>
            </a:r>
          </a:p>
        </p:txBody>
      </p:sp>
      <p:sp>
        <p:nvSpPr>
          <p:cNvPr id="2064" name="Line 16"/>
          <p:cNvSpPr>
            <a:spLocks noChangeShapeType="1"/>
          </p:cNvSpPr>
          <p:nvPr/>
        </p:nvSpPr>
        <p:spPr bwMode="auto">
          <a:xfrm>
            <a:off x="6227763" y="2565400"/>
            <a:ext cx="1944687" cy="0"/>
          </a:xfrm>
          <a:prstGeom prst="line">
            <a:avLst/>
          </a:prstGeom>
          <a:noFill/>
          <a:ln w="952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65" name="Text Box 17"/>
          <p:cNvSpPr txBox="1">
            <a:spLocks noChangeArrowheads="1"/>
          </p:cNvSpPr>
          <p:nvPr/>
        </p:nvSpPr>
        <p:spPr bwMode="auto">
          <a:xfrm>
            <a:off x="7019925" y="2636838"/>
            <a:ext cx="523875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dirty="0">
                <a:solidFill>
                  <a:srgbClr val="FFFF00"/>
                </a:solidFill>
                <a:cs typeface="Arial" charset="0"/>
              </a:rPr>
              <a:t>10</a:t>
            </a:r>
          </a:p>
        </p:txBody>
      </p:sp>
      <p:sp>
        <p:nvSpPr>
          <p:cNvPr id="2066" name="Text Box 18"/>
          <p:cNvSpPr txBox="1">
            <a:spLocks noChangeArrowheads="1"/>
          </p:cNvSpPr>
          <p:nvPr/>
        </p:nvSpPr>
        <p:spPr bwMode="auto">
          <a:xfrm>
            <a:off x="4356100" y="4437063"/>
            <a:ext cx="1655763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0000FF"/>
                </a:solidFill>
                <a:cs typeface="Arial" charset="0"/>
              </a:rPr>
              <a:t>0 1 0 1</a:t>
            </a:r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1979613" y="4437063"/>
            <a:ext cx="1655762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dirty="0">
                <a:solidFill>
                  <a:srgbClr val="FFFF00"/>
                </a:solidFill>
                <a:cs typeface="Arial" charset="0"/>
              </a:rPr>
              <a:t>0 0 1 0 1 </a:t>
            </a:r>
            <a:r>
              <a:rPr lang="fr-FR" sz="2400" dirty="0">
                <a:solidFill>
                  <a:srgbClr val="FF9900"/>
                </a:solidFill>
                <a:cs typeface="Arial" charset="0"/>
              </a:rPr>
              <a:t>0</a:t>
            </a:r>
          </a:p>
        </p:txBody>
      </p:sp>
      <p:sp>
        <p:nvSpPr>
          <p:cNvPr id="2068" name="Text Box 20"/>
          <p:cNvSpPr txBox="1">
            <a:spLocks noChangeArrowheads="1"/>
          </p:cNvSpPr>
          <p:nvPr/>
        </p:nvSpPr>
        <p:spPr bwMode="auto">
          <a:xfrm>
            <a:off x="3779838" y="4425950"/>
            <a:ext cx="720725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003300"/>
                </a:solidFill>
                <a:cs typeface="Arial" charset="0"/>
              </a:rPr>
              <a:t>=</a:t>
            </a:r>
          </a:p>
        </p:txBody>
      </p:sp>
      <p:sp>
        <p:nvSpPr>
          <p:cNvPr id="2069" name="Text Box 21"/>
          <p:cNvSpPr txBox="1">
            <a:spLocks noChangeArrowheads="1"/>
          </p:cNvSpPr>
          <p:nvPr/>
        </p:nvSpPr>
        <p:spPr bwMode="auto">
          <a:xfrm>
            <a:off x="6040438" y="4410075"/>
            <a:ext cx="354012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dirty="0">
                <a:solidFill>
                  <a:srgbClr val="FF9900"/>
                </a:solidFill>
                <a:cs typeface="Arial" charset="0"/>
              </a:rPr>
              <a:t>0</a:t>
            </a:r>
          </a:p>
        </p:txBody>
      </p:sp>
      <p:sp>
        <p:nvSpPr>
          <p:cNvPr id="2070" name="AutoShape 22"/>
          <p:cNvSpPr>
            <a:spLocks noChangeArrowheads="1"/>
          </p:cNvSpPr>
          <p:nvPr/>
        </p:nvSpPr>
        <p:spPr bwMode="auto">
          <a:xfrm>
            <a:off x="5519738" y="4586288"/>
            <a:ext cx="431800" cy="144462"/>
          </a:xfrm>
          <a:prstGeom prst="leftArrow">
            <a:avLst>
              <a:gd name="adj1" fmla="val 50000"/>
              <a:gd name="adj2" fmla="val 74726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71" name="AutoShape 23"/>
          <p:cNvSpPr>
            <a:spLocks noChangeArrowheads="1"/>
          </p:cNvSpPr>
          <p:nvPr/>
        </p:nvSpPr>
        <p:spPr bwMode="auto">
          <a:xfrm>
            <a:off x="6732588" y="5661025"/>
            <a:ext cx="1584325" cy="503238"/>
          </a:xfrm>
          <a:prstGeom prst="wedgeRoundRectCallout">
            <a:avLst>
              <a:gd name="adj1" fmla="val -79958"/>
              <a:gd name="adj2" fmla="val -224134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DZ" sz="2400">
                <a:solidFill>
                  <a:srgbClr val="FFFF00"/>
                </a:solidFill>
              </a:rPr>
              <a:t>ازاحـــة</a:t>
            </a:r>
            <a:endParaRPr lang="fr-FR" sz="2400">
              <a:solidFill>
                <a:srgbClr val="FFFF00"/>
              </a:solidFill>
            </a:endParaRPr>
          </a:p>
        </p:txBody>
      </p:sp>
      <p:sp>
        <p:nvSpPr>
          <p:cNvPr id="2072" name="Rectangle 24"/>
          <p:cNvSpPr>
            <a:spLocks noChangeArrowheads="1"/>
          </p:cNvSpPr>
          <p:nvPr/>
        </p:nvSpPr>
        <p:spPr bwMode="auto">
          <a:xfrm>
            <a:off x="2987675" y="2629534"/>
            <a:ext cx="1800225" cy="360362"/>
          </a:xfrm>
          <a:prstGeom prst="rect">
            <a:avLst/>
          </a:prstGeom>
          <a:solidFill>
            <a:srgbClr val="996633">
              <a:alpha val="2196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73" name="Rectangle 25"/>
          <p:cNvSpPr>
            <a:spLocks noChangeArrowheads="1"/>
          </p:cNvSpPr>
          <p:nvPr/>
        </p:nvSpPr>
        <p:spPr bwMode="auto">
          <a:xfrm>
            <a:off x="1847850" y="4486921"/>
            <a:ext cx="1800225" cy="360363"/>
          </a:xfrm>
          <a:prstGeom prst="rect">
            <a:avLst/>
          </a:prstGeom>
          <a:solidFill>
            <a:srgbClr val="996633">
              <a:alpha val="2196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76" name="Freeform 28"/>
          <p:cNvSpPr>
            <a:spLocks/>
          </p:cNvSpPr>
          <p:nvPr/>
        </p:nvSpPr>
        <p:spPr bwMode="auto">
          <a:xfrm>
            <a:off x="3160713" y="5538788"/>
            <a:ext cx="2767012" cy="979487"/>
          </a:xfrm>
          <a:custGeom>
            <a:avLst/>
            <a:gdLst>
              <a:gd name="T0" fmla="*/ 2147483647 w 1743"/>
              <a:gd name="T1" fmla="*/ 2147483647 h 617"/>
              <a:gd name="T2" fmla="*/ 2147483647 w 1743"/>
              <a:gd name="T3" fmla="*/ 2147483647 h 617"/>
              <a:gd name="T4" fmla="*/ 2147483647 w 1743"/>
              <a:gd name="T5" fmla="*/ 2147483647 h 617"/>
              <a:gd name="T6" fmla="*/ 2147483647 w 1743"/>
              <a:gd name="T7" fmla="*/ 2147483647 h 617"/>
              <a:gd name="T8" fmla="*/ 2147483647 w 1743"/>
              <a:gd name="T9" fmla="*/ 2147483647 h 617"/>
              <a:gd name="T10" fmla="*/ 2147483647 w 1743"/>
              <a:gd name="T11" fmla="*/ 0 h 617"/>
              <a:gd name="T12" fmla="*/ 2147483647 w 1743"/>
              <a:gd name="T13" fmla="*/ 2147483647 h 617"/>
              <a:gd name="T14" fmla="*/ 2147483647 w 1743"/>
              <a:gd name="T15" fmla="*/ 2147483647 h 617"/>
              <a:gd name="T16" fmla="*/ 2147483647 w 1743"/>
              <a:gd name="T17" fmla="*/ 2147483647 h 617"/>
              <a:gd name="T18" fmla="*/ 2147483647 w 1743"/>
              <a:gd name="T19" fmla="*/ 2147483647 h 617"/>
              <a:gd name="T20" fmla="*/ 2147483647 w 1743"/>
              <a:gd name="T21" fmla="*/ 2147483647 h 617"/>
              <a:gd name="T22" fmla="*/ 2147483647 w 1743"/>
              <a:gd name="T23" fmla="*/ 2147483647 h 617"/>
              <a:gd name="T24" fmla="*/ 2147483647 w 1743"/>
              <a:gd name="T25" fmla="*/ 2147483647 h 617"/>
              <a:gd name="T26" fmla="*/ 2147483647 w 1743"/>
              <a:gd name="T27" fmla="*/ 2147483647 h 617"/>
              <a:gd name="T28" fmla="*/ 2147483647 w 1743"/>
              <a:gd name="T29" fmla="*/ 2147483647 h 617"/>
              <a:gd name="T30" fmla="*/ 2147483647 w 1743"/>
              <a:gd name="T31" fmla="*/ 2147483647 h 617"/>
              <a:gd name="T32" fmla="*/ 2147483647 w 1743"/>
              <a:gd name="T33" fmla="*/ 2147483647 h 617"/>
              <a:gd name="T34" fmla="*/ 2147483647 w 1743"/>
              <a:gd name="T35" fmla="*/ 2147483647 h 617"/>
              <a:gd name="T36" fmla="*/ 2147483647 w 1743"/>
              <a:gd name="T37" fmla="*/ 2147483647 h 617"/>
              <a:gd name="T38" fmla="*/ 2147483647 w 1743"/>
              <a:gd name="T39" fmla="*/ 2147483647 h 617"/>
              <a:gd name="T40" fmla="*/ 2147483647 w 1743"/>
              <a:gd name="T41" fmla="*/ 2147483647 h 617"/>
              <a:gd name="T42" fmla="*/ 2147483647 w 1743"/>
              <a:gd name="T43" fmla="*/ 2147483647 h 617"/>
              <a:gd name="T44" fmla="*/ 2147483647 w 1743"/>
              <a:gd name="T45" fmla="*/ 2147483647 h 617"/>
              <a:gd name="T46" fmla="*/ 2147483647 w 1743"/>
              <a:gd name="T47" fmla="*/ 2147483647 h 617"/>
              <a:gd name="T48" fmla="*/ 2147483647 w 1743"/>
              <a:gd name="T49" fmla="*/ 2147483647 h 617"/>
              <a:gd name="T50" fmla="*/ 2147483647 w 1743"/>
              <a:gd name="T51" fmla="*/ 2147483647 h 617"/>
              <a:gd name="T52" fmla="*/ 2147483647 w 1743"/>
              <a:gd name="T53" fmla="*/ 2147483647 h 617"/>
              <a:gd name="T54" fmla="*/ 2147483647 w 1743"/>
              <a:gd name="T55" fmla="*/ 2147483647 h 617"/>
              <a:gd name="T56" fmla="*/ 2147483647 w 1743"/>
              <a:gd name="T57" fmla="*/ 2147483647 h 617"/>
              <a:gd name="T58" fmla="*/ 2147483647 w 1743"/>
              <a:gd name="T59" fmla="*/ 2147483647 h 617"/>
              <a:gd name="T60" fmla="*/ 2147483647 w 1743"/>
              <a:gd name="T61" fmla="*/ 2147483647 h 617"/>
              <a:gd name="T62" fmla="*/ 2147483647 w 1743"/>
              <a:gd name="T63" fmla="*/ 2147483647 h 617"/>
              <a:gd name="T64" fmla="*/ 2147483647 w 1743"/>
              <a:gd name="T65" fmla="*/ 2147483647 h 617"/>
              <a:gd name="T66" fmla="*/ 2147483647 w 1743"/>
              <a:gd name="T67" fmla="*/ 2147483647 h 617"/>
              <a:gd name="T68" fmla="*/ 2147483647 w 1743"/>
              <a:gd name="T69" fmla="*/ 2147483647 h 617"/>
              <a:gd name="T70" fmla="*/ 2147483647 w 1743"/>
              <a:gd name="T71" fmla="*/ 2147483647 h 617"/>
              <a:gd name="T72" fmla="*/ 2147483647 w 1743"/>
              <a:gd name="T73" fmla="*/ 2147483647 h 617"/>
              <a:gd name="T74" fmla="*/ 2147483647 w 1743"/>
              <a:gd name="T75" fmla="*/ 2147483647 h 617"/>
              <a:gd name="T76" fmla="*/ 2147483647 w 1743"/>
              <a:gd name="T77" fmla="*/ 2147483647 h 617"/>
              <a:gd name="T78" fmla="*/ 2147483647 w 1743"/>
              <a:gd name="T79" fmla="*/ 2147483647 h 617"/>
              <a:gd name="T80" fmla="*/ 2147483647 w 1743"/>
              <a:gd name="T81" fmla="*/ 2147483647 h 617"/>
              <a:gd name="T82" fmla="*/ 2147483647 w 1743"/>
              <a:gd name="T83" fmla="*/ 2147483647 h 617"/>
              <a:gd name="T84" fmla="*/ 2147483647 w 1743"/>
              <a:gd name="T85" fmla="*/ 2147483647 h 617"/>
              <a:gd name="T86" fmla="*/ 2147483647 w 1743"/>
              <a:gd name="T87" fmla="*/ 2147483647 h 617"/>
              <a:gd name="T88" fmla="*/ 2147483647 w 1743"/>
              <a:gd name="T89" fmla="*/ 2147483647 h 617"/>
              <a:gd name="T90" fmla="*/ 2147483647 w 1743"/>
              <a:gd name="T91" fmla="*/ 2147483647 h 617"/>
              <a:gd name="T92" fmla="*/ 2147483647 w 1743"/>
              <a:gd name="T93" fmla="*/ 2147483647 h 617"/>
              <a:gd name="T94" fmla="*/ 2147483647 w 1743"/>
              <a:gd name="T95" fmla="*/ 2147483647 h 617"/>
              <a:gd name="T96" fmla="*/ 2147483647 w 1743"/>
              <a:gd name="T97" fmla="*/ 2147483647 h 617"/>
              <a:gd name="T98" fmla="*/ 2147483647 w 1743"/>
              <a:gd name="T99" fmla="*/ 2147483647 h 617"/>
              <a:gd name="T100" fmla="*/ 2147483647 w 1743"/>
              <a:gd name="T101" fmla="*/ 2147483647 h 617"/>
              <a:gd name="T102" fmla="*/ 2147483647 w 1743"/>
              <a:gd name="T103" fmla="*/ 2147483647 h 617"/>
              <a:gd name="T104" fmla="*/ 0 w 1743"/>
              <a:gd name="T105" fmla="*/ 2147483647 h 617"/>
              <a:gd name="T106" fmla="*/ 2147483647 w 1743"/>
              <a:gd name="T107" fmla="*/ 2147483647 h 617"/>
              <a:gd name="T108" fmla="*/ 2147483647 w 1743"/>
              <a:gd name="T109" fmla="*/ 2147483647 h 617"/>
              <a:gd name="T110" fmla="*/ 2147483647 w 1743"/>
              <a:gd name="T111" fmla="*/ 2147483647 h 617"/>
              <a:gd name="T112" fmla="*/ 2147483647 w 1743"/>
              <a:gd name="T113" fmla="*/ 2147483647 h 617"/>
              <a:gd name="T114" fmla="*/ 2147483647 w 1743"/>
              <a:gd name="T115" fmla="*/ 2147483647 h 617"/>
              <a:gd name="T116" fmla="*/ 2147483647 w 1743"/>
              <a:gd name="T117" fmla="*/ 2147483647 h 617"/>
              <a:gd name="T118" fmla="*/ 2147483647 w 1743"/>
              <a:gd name="T119" fmla="*/ 2147483647 h 61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743"/>
              <a:gd name="T181" fmla="*/ 0 h 617"/>
              <a:gd name="T182" fmla="*/ 1743 w 1743"/>
              <a:gd name="T183" fmla="*/ 617 h 617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743" h="617">
                <a:moveTo>
                  <a:pt x="157" y="58"/>
                </a:moveTo>
                <a:cubicBezTo>
                  <a:pt x="196" y="47"/>
                  <a:pt x="201" y="29"/>
                  <a:pt x="239" y="41"/>
                </a:cubicBezTo>
                <a:cubicBezTo>
                  <a:pt x="244" y="49"/>
                  <a:pt x="245" y="64"/>
                  <a:pt x="255" y="66"/>
                </a:cubicBezTo>
                <a:cubicBezTo>
                  <a:pt x="265" y="68"/>
                  <a:pt x="272" y="55"/>
                  <a:pt x="280" y="49"/>
                </a:cubicBezTo>
                <a:cubicBezTo>
                  <a:pt x="317" y="19"/>
                  <a:pt x="290" y="29"/>
                  <a:pt x="329" y="16"/>
                </a:cubicBezTo>
                <a:cubicBezTo>
                  <a:pt x="346" y="10"/>
                  <a:pt x="379" y="0"/>
                  <a:pt x="379" y="0"/>
                </a:cubicBezTo>
                <a:cubicBezTo>
                  <a:pt x="396" y="54"/>
                  <a:pt x="435" y="31"/>
                  <a:pt x="478" y="16"/>
                </a:cubicBezTo>
                <a:cubicBezTo>
                  <a:pt x="503" y="43"/>
                  <a:pt x="509" y="79"/>
                  <a:pt x="535" y="107"/>
                </a:cubicBezTo>
                <a:cubicBezTo>
                  <a:pt x="580" y="101"/>
                  <a:pt x="603" y="103"/>
                  <a:pt x="634" y="74"/>
                </a:cubicBezTo>
                <a:cubicBezTo>
                  <a:pt x="642" y="77"/>
                  <a:pt x="651" y="85"/>
                  <a:pt x="659" y="82"/>
                </a:cubicBezTo>
                <a:cubicBezTo>
                  <a:pt x="670" y="78"/>
                  <a:pt x="674" y="64"/>
                  <a:pt x="683" y="58"/>
                </a:cubicBezTo>
                <a:cubicBezTo>
                  <a:pt x="703" y="45"/>
                  <a:pt x="734" y="33"/>
                  <a:pt x="757" y="25"/>
                </a:cubicBezTo>
                <a:cubicBezTo>
                  <a:pt x="765" y="19"/>
                  <a:pt x="772" y="6"/>
                  <a:pt x="782" y="8"/>
                </a:cubicBezTo>
                <a:cubicBezTo>
                  <a:pt x="791" y="10"/>
                  <a:pt x="785" y="26"/>
                  <a:pt x="790" y="33"/>
                </a:cubicBezTo>
                <a:cubicBezTo>
                  <a:pt x="794" y="40"/>
                  <a:pt x="800" y="47"/>
                  <a:pt x="807" y="49"/>
                </a:cubicBezTo>
                <a:cubicBezTo>
                  <a:pt x="825" y="55"/>
                  <a:pt x="845" y="55"/>
                  <a:pt x="864" y="58"/>
                </a:cubicBezTo>
                <a:cubicBezTo>
                  <a:pt x="876" y="89"/>
                  <a:pt x="882" y="97"/>
                  <a:pt x="914" y="107"/>
                </a:cubicBezTo>
                <a:cubicBezTo>
                  <a:pt x="962" y="90"/>
                  <a:pt x="965" y="84"/>
                  <a:pt x="1004" y="58"/>
                </a:cubicBezTo>
                <a:cubicBezTo>
                  <a:pt x="1042" y="70"/>
                  <a:pt x="1074" y="62"/>
                  <a:pt x="1111" y="49"/>
                </a:cubicBezTo>
                <a:cubicBezTo>
                  <a:pt x="1146" y="16"/>
                  <a:pt x="1148" y="23"/>
                  <a:pt x="1185" y="41"/>
                </a:cubicBezTo>
                <a:cubicBezTo>
                  <a:pt x="1193" y="45"/>
                  <a:pt x="1238" y="57"/>
                  <a:pt x="1243" y="58"/>
                </a:cubicBezTo>
                <a:cubicBezTo>
                  <a:pt x="1286" y="46"/>
                  <a:pt x="1321" y="33"/>
                  <a:pt x="1358" y="8"/>
                </a:cubicBezTo>
                <a:cubicBezTo>
                  <a:pt x="1377" y="29"/>
                  <a:pt x="1382" y="47"/>
                  <a:pt x="1391" y="74"/>
                </a:cubicBezTo>
                <a:cubicBezTo>
                  <a:pt x="1445" y="69"/>
                  <a:pt x="1503" y="53"/>
                  <a:pt x="1556" y="66"/>
                </a:cubicBezTo>
                <a:cubicBezTo>
                  <a:pt x="1564" y="71"/>
                  <a:pt x="1570" y="82"/>
                  <a:pt x="1580" y="82"/>
                </a:cubicBezTo>
                <a:cubicBezTo>
                  <a:pt x="1589" y="82"/>
                  <a:pt x="1654" y="25"/>
                  <a:pt x="1662" y="16"/>
                </a:cubicBezTo>
                <a:cubicBezTo>
                  <a:pt x="1675" y="51"/>
                  <a:pt x="1686" y="86"/>
                  <a:pt x="1695" y="123"/>
                </a:cubicBezTo>
                <a:cubicBezTo>
                  <a:pt x="1692" y="225"/>
                  <a:pt x="1743" y="356"/>
                  <a:pt x="1646" y="403"/>
                </a:cubicBezTo>
                <a:cubicBezTo>
                  <a:pt x="1615" y="434"/>
                  <a:pt x="1578" y="455"/>
                  <a:pt x="1547" y="485"/>
                </a:cubicBezTo>
                <a:cubicBezTo>
                  <a:pt x="1537" y="515"/>
                  <a:pt x="1523" y="538"/>
                  <a:pt x="1514" y="568"/>
                </a:cubicBezTo>
                <a:cubicBezTo>
                  <a:pt x="1509" y="584"/>
                  <a:pt x="1498" y="617"/>
                  <a:pt x="1498" y="617"/>
                </a:cubicBezTo>
                <a:cubicBezTo>
                  <a:pt x="1450" y="605"/>
                  <a:pt x="1449" y="585"/>
                  <a:pt x="1416" y="551"/>
                </a:cubicBezTo>
                <a:cubicBezTo>
                  <a:pt x="1410" y="537"/>
                  <a:pt x="1404" y="524"/>
                  <a:pt x="1399" y="510"/>
                </a:cubicBezTo>
                <a:cubicBezTo>
                  <a:pt x="1396" y="502"/>
                  <a:pt x="1399" y="488"/>
                  <a:pt x="1391" y="485"/>
                </a:cubicBezTo>
                <a:cubicBezTo>
                  <a:pt x="1383" y="483"/>
                  <a:pt x="1380" y="496"/>
                  <a:pt x="1374" y="502"/>
                </a:cubicBezTo>
                <a:cubicBezTo>
                  <a:pt x="1371" y="510"/>
                  <a:pt x="1374" y="524"/>
                  <a:pt x="1366" y="527"/>
                </a:cubicBezTo>
                <a:cubicBezTo>
                  <a:pt x="1359" y="529"/>
                  <a:pt x="1354" y="516"/>
                  <a:pt x="1350" y="510"/>
                </a:cubicBezTo>
                <a:cubicBezTo>
                  <a:pt x="1343" y="500"/>
                  <a:pt x="1339" y="488"/>
                  <a:pt x="1333" y="477"/>
                </a:cubicBezTo>
                <a:cubicBezTo>
                  <a:pt x="1325" y="436"/>
                  <a:pt x="1325" y="416"/>
                  <a:pt x="1284" y="403"/>
                </a:cubicBezTo>
                <a:cubicBezTo>
                  <a:pt x="1272" y="416"/>
                  <a:pt x="1255" y="423"/>
                  <a:pt x="1243" y="436"/>
                </a:cubicBezTo>
                <a:cubicBezTo>
                  <a:pt x="1208" y="474"/>
                  <a:pt x="1173" y="559"/>
                  <a:pt x="1119" y="576"/>
                </a:cubicBezTo>
                <a:cubicBezTo>
                  <a:pt x="1094" y="549"/>
                  <a:pt x="1084" y="529"/>
                  <a:pt x="1070" y="494"/>
                </a:cubicBezTo>
                <a:cubicBezTo>
                  <a:pt x="1032" y="522"/>
                  <a:pt x="1008" y="562"/>
                  <a:pt x="963" y="576"/>
                </a:cubicBezTo>
                <a:cubicBezTo>
                  <a:pt x="957" y="557"/>
                  <a:pt x="964" y="528"/>
                  <a:pt x="947" y="518"/>
                </a:cubicBezTo>
                <a:cubicBezTo>
                  <a:pt x="937" y="512"/>
                  <a:pt x="925" y="524"/>
                  <a:pt x="914" y="527"/>
                </a:cubicBezTo>
                <a:cubicBezTo>
                  <a:pt x="854" y="565"/>
                  <a:pt x="878" y="545"/>
                  <a:pt x="840" y="584"/>
                </a:cubicBezTo>
                <a:cubicBezTo>
                  <a:pt x="781" y="546"/>
                  <a:pt x="772" y="476"/>
                  <a:pt x="733" y="420"/>
                </a:cubicBezTo>
                <a:cubicBezTo>
                  <a:pt x="708" y="384"/>
                  <a:pt x="674" y="372"/>
                  <a:pt x="634" y="362"/>
                </a:cubicBezTo>
                <a:cubicBezTo>
                  <a:pt x="623" y="363"/>
                  <a:pt x="492" y="376"/>
                  <a:pt x="478" y="378"/>
                </a:cubicBezTo>
                <a:cubicBezTo>
                  <a:pt x="445" y="384"/>
                  <a:pt x="407" y="410"/>
                  <a:pt x="371" y="420"/>
                </a:cubicBezTo>
                <a:cubicBezTo>
                  <a:pt x="287" y="474"/>
                  <a:pt x="192" y="515"/>
                  <a:pt x="91" y="535"/>
                </a:cubicBezTo>
                <a:cubicBezTo>
                  <a:pt x="57" y="527"/>
                  <a:pt x="32" y="520"/>
                  <a:pt x="17" y="485"/>
                </a:cubicBezTo>
                <a:cubicBezTo>
                  <a:pt x="10" y="469"/>
                  <a:pt x="0" y="436"/>
                  <a:pt x="0" y="436"/>
                </a:cubicBezTo>
                <a:cubicBezTo>
                  <a:pt x="1" y="430"/>
                  <a:pt x="2" y="318"/>
                  <a:pt x="33" y="304"/>
                </a:cubicBezTo>
                <a:cubicBezTo>
                  <a:pt x="56" y="294"/>
                  <a:pt x="82" y="293"/>
                  <a:pt x="107" y="288"/>
                </a:cubicBezTo>
                <a:cubicBezTo>
                  <a:pt x="128" y="211"/>
                  <a:pt x="82" y="186"/>
                  <a:pt x="33" y="140"/>
                </a:cubicBezTo>
                <a:cubicBezTo>
                  <a:pt x="30" y="132"/>
                  <a:pt x="22" y="123"/>
                  <a:pt x="25" y="115"/>
                </a:cubicBezTo>
                <a:cubicBezTo>
                  <a:pt x="32" y="99"/>
                  <a:pt x="92" y="78"/>
                  <a:pt x="107" y="74"/>
                </a:cubicBezTo>
                <a:cubicBezTo>
                  <a:pt x="115" y="69"/>
                  <a:pt x="122" y="58"/>
                  <a:pt x="132" y="58"/>
                </a:cubicBezTo>
                <a:cubicBezTo>
                  <a:pt x="161" y="58"/>
                  <a:pt x="157" y="94"/>
                  <a:pt x="157" y="58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74" name="Text Box 26"/>
          <p:cNvSpPr txBox="1">
            <a:spLocks noChangeArrowheads="1"/>
          </p:cNvSpPr>
          <p:nvPr/>
        </p:nvSpPr>
        <p:spPr bwMode="auto">
          <a:xfrm>
            <a:off x="2771775" y="5734050"/>
            <a:ext cx="2952750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>
                <a:solidFill>
                  <a:srgbClr val="000000"/>
                </a:solidFill>
              </a:rPr>
              <a:t>عملية الضرب تعتبر </a:t>
            </a:r>
            <a:r>
              <a:rPr lang="ar-DZ" sz="2000" b="1" dirty="0" smtClean="0">
                <a:solidFill>
                  <a:srgbClr val="000000"/>
                </a:solidFill>
              </a:rPr>
              <a:t>إزاحة</a:t>
            </a:r>
            <a:endParaRPr lang="fr-FR" sz="20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2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17" dur="5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2" dur="500"/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  <p:bldP spid="2053" grpId="0"/>
      <p:bldP spid="2054" grpId="0"/>
      <p:bldP spid="2055" grpId="0" animBg="1"/>
      <p:bldP spid="2056" grpId="0"/>
      <p:bldP spid="2057" grpId="0"/>
      <p:bldP spid="2058" grpId="0"/>
      <p:bldP spid="2059" grpId="0" animBg="1"/>
      <p:bldP spid="2060" grpId="0"/>
      <p:bldP spid="2061" grpId="0"/>
      <p:bldP spid="2062" grpId="0"/>
      <p:bldP spid="2063" grpId="0"/>
      <p:bldP spid="2064" grpId="0" animBg="1"/>
      <p:bldP spid="2065" grpId="0"/>
      <p:bldP spid="2066" grpId="0"/>
      <p:bldP spid="2067" grpId="0"/>
      <p:bldP spid="2068" grpId="0"/>
      <p:bldP spid="2069" grpId="0"/>
      <p:bldP spid="2070" grpId="0" animBg="1"/>
      <p:bldP spid="2071" grpId="0" animBg="1"/>
      <p:bldP spid="2072" grpId="0" animBg="1"/>
      <p:bldP spid="2073" grpId="0" animBg="1"/>
      <p:bldP spid="2076" grpId="0" animBg="1"/>
      <p:bldP spid="207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2727325" y="190500"/>
            <a:ext cx="2708275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dirty="0">
                <a:solidFill>
                  <a:srgbClr val="0000FF"/>
                </a:solidFill>
                <a:cs typeface="Arial" charset="0"/>
              </a:rPr>
              <a:t>0 0 0 0 0 0 1 1</a:t>
            </a: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3708400" y="549275"/>
            <a:ext cx="1584325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003300"/>
                </a:solidFill>
                <a:cs typeface="Arial" charset="0"/>
              </a:rPr>
              <a:t>0 1 0 0</a:t>
            </a: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2268538" y="473075"/>
            <a:ext cx="792162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3300"/>
                </a:solidFill>
                <a:cs typeface="Arial" charset="0"/>
              </a:rPr>
              <a:t>X</a:t>
            </a:r>
          </a:p>
        </p:txBody>
      </p:sp>
      <p:sp>
        <p:nvSpPr>
          <p:cNvPr id="58373" name="Line 5"/>
          <p:cNvSpPr>
            <a:spLocks noChangeShapeType="1"/>
          </p:cNvSpPr>
          <p:nvPr/>
        </p:nvSpPr>
        <p:spPr bwMode="auto">
          <a:xfrm>
            <a:off x="3492500" y="1131888"/>
            <a:ext cx="1511300" cy="0"/>
          </a:xfrm>
          <a:prstGeom prst="line">
            <a:avLst/>
          </a:prstGeom>
          <a:noFill/>
          <a:ln w="952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2700338" y="1100138"/>
            <a:ext cx="2160587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003300"/>
                </a:solidFill>
                <a:cs typeface="Arial" charset="0"/>
              </a:rPr>
              <a:t>0 0 0 0 0 0 0 0</a:t>
            </a:r>
          </a:p>
        </p:txBody>
      </p:sp>
      <p:sp>
        <p:nvSpPr>
          <p:cNvPr id="58377" name="Line 9"/>
          <p:cNvSpPr>
            <a:spLocks noChangeShapeType="1"/>
          </p:cNvSpPr>
          <p:nvPr/>
        </p:nvSpPr>
        <p:spPr bwMode="auto">
          <a:xfrm>
            <a:off x="3136900" y="2178050"/>
            <a:ext cx="1944688" cy="0"/>
          </a:xfrm>
          <a:prstGeom prst="line">
            <a:avLst/>
          </a:prstGeom>
          <a:noFill/>
          <a:ln w="952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8379" name="Text Box 11"/>
          <p:cNvSpPr txBox="1">
            <a:spLocks noChangeArrowheads="1"/>
          </p:cNvSpPr>
          <p:nvPr/>
        </p:nvSpPr>
        <p:spPr bwMode="auto">
          <a:xfrm>
            <a:off x="7092950" y="333375"/>
            <a:ext cx="354013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dirty="0">
                <a:solidFill>
                  <a:srgbClr val="3333FF"/>
                </a:solidFill>
                <a:cs typeface="Arial" charset="0"/>
              </a:rPr>
              <a:t>3</a:t>
            </a:r>
          </a:p>
        </p:txBody>
      </p:sp>
      <p:sp>
        <p:nvSpPr>
          <p:cNvPr id="58380" name="Text Box 12"/>
          <p:cNvSpPr txBox="1">
            <a:spLocks noChangeArrowheads="1"/>
          </p:cNvSpPr>
          <p:nvPr/>
        </p:nvSpPr>
        <p:spPr bwMode="auto">
          <a:xfrm>
            <a:off x="6443663" y="766763"/>
            <a:ext cx="792162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3300"/>
                </a:solidFill>
                <a:cs typeface="Arial" charset="0"/>
              </a:rPr>
              <a:t>X</a:t>
            </a:r>
          </a:p>
        </p:txBody>
      </p:sp>
      <p:sp>
        <p:nvSpPr>
          <p:cNvPr id="58381" name="Text Box 13"/>
          <p:cNvSpPr txBox="1">
            <a:spLocks noChangeArrowheads="1"/>
          </p:cNvSpPr>
          <p:nvPr/>
        </p:nvSpPr>
        <p:spPr bwMode="auto">
          <a:xfrm>
            <a:off x="7092950" y="812800"/>
            <a:ext cx="354013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>
                <a:solidFill>
                  <a:srgbClr val="000000"/>
                </a:solidFill>
                <a:cs typeface="Arial" charset="0"/>
              </a:rPr>
              <a:t>4</a:t>
            </a:r>
          </a:p>
        </p:txBody>
      </p:sp>
      <p:sp>
        <p:nvSpPr>
          <p:cNvPr id="58382" name="Line 14"/>
          <p:cNvSpPr>
            <a:spLocks noChangeShapeType="1"/>
          </p:cNvSpPr>
          <p:nvPr/>
        </p:nvSpPr>
        <p:spPr bwMode="auto">
          <a:xfrm>
            <a:off x="6227763" y="2206625"/>
            <a:ext cx="1944687" cy="0"/>
          </a:xfrm>
          <a:prstGeom prst="line">
            <a:avLst/>
          </a:prstGeom>
          <a:noFill/>
          <a:ln w="9525">
            <a:solidFill>
              <a:srgbClr val="0033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8383" name="Text Box 15"/>
          <p:cNvSpPr txBox="1">
            <a:spLocks noChangeArrowheads="1"/>
          </p:cNvSpPr>
          <p:nvPr/>
        </p:nvSpPr>
        <p:spPr bwMode="auto">
          <a:xfrm>
            <a:off x="7019925" y="2278063"/>
            <a:ext cx="523875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400" dirty="0">
                <a:solidFill>
                  <a:srgbClr val="FFFF00"/>
                </a:solidFill>
                <a:cs typeface="Arial" charset="0"/>
              </a:rPr>
              <a:t>12</a:t>
            </a:r>
          </a:p>
        </p:txBody>
      </p:sp>
      <p:sp>
        <p:nvSpPr>
          <p:cNvPr id="58386" name="Text Box 18"/>
          <p:cNvSpPr txBox="1">
            <a:spLocks noChangeArrowheads="1"/>
          </p:cNvSpPr>
          <p:nvPr/>
        </p:nvSpPr>
        <p:spPr bwMode="auto">
          <a:xfrm>
            <a:off x="3230563" y="3446463"/>
            <a:ext cx="720725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003300"/>
                </a:solidFill>
                <a:cs typeface="Arial" charset="0"/>
              </a:rPr>
              <a:t>=</a:t>
            </a:r>
          </a:p>
        </p:txBody>
      </p:sp>
      <p:sp>
        <p:nvSpPr>
          <p:cNvPr id="58388" name="AutoShape 20"/>
          <p:cNvSpPr>
            <a:spLocks noChangeArrowheads="1"/>
          </p:cNvSpPr>
          <p:nvPr/>
        </p:nvSpPr>
        <p:spPr bwMode="auto">
          <a:xfrm>
            <a:off x="5713413" y="3622675"/>
            <a:ext cx="431800" cy="144463"/>
          </a:xfrm>
          <a:prstGeom prst="leftArrow">
            <a:avLst>
              <a:gd name="adj1" fmla="val 50000"/>
              <a:gd name="adj2" fmla="val 74725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8389" name="Text Box 21"/>
          <p:cNvSpPr txBox="1">
            <a:spLocks noChangeArrowheads="1"/>
          </p:cNvSpPr>
          <p:nvPr/>
        </p:nvSpPr>
        <p:spPr bwMode="auto">
          <a:xfrm>
            <a:off x="2439988" y="1427163"/>
            <a:ext cx="2160587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003300"/>
                </a:solidFill>
                <a:cs typeface="Arial" charset="0"/>
              </a:rPr>
              <a:t>0 0 0 0 0 0 0 0</a:t>
            </a:r>
          </a:p>
        </p:txBody>
      </p:sp>
      <p:sp>
        <p:nvSpPr>
          <p:cNvPr id="58390" name="Text Box 22"/>
          <p:cNvSpPr txBox="1">
            <a:spLocks noChangeArrowheads="1"/>
          </p:cNvSpPr>
          <p:nvPr/>
        </p:nvSpPr>
        <p:spPr bwMode="auto">
          <a:xfrm>
            <a:off x="2195513" y="1749425"/>
            <a:ext cx="2160587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003300"/>
                </a:solidFill>
                <a:cs typeface="Arial" charset="0"/>
              </a:rPr>
              <a:t>0 0 0 0 0 0 1 1</a:t>
            </a:r>
          </a:p>
        </p:txBody>
      </p:sp>
      <p:sp>
        <p:nvSpPr>
          <p:cNvPr id="58391" name="Text Box 23"/>
          <p:cNvSpPr txBox="1">
            <a:spLocks noChangeArrowheads="1"/>
          </p:cNvSpPr>
          <p:nvPr/>
        </p:nvSpPr>
        <p:spPr bwMode="auto">
          <a:xfrm>
            <a:off x="2722563" y="2155825"/>
            <a:ext cx="2160587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FFFF00"/>
                </a:solidFill>
                <a:cs typeface="Arial" charset="0"/>
              </a:rPr>
              <a:t>0 0 0 0 1 1 0 0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6234113" y="3429000"/>
            <a:ext cx="614362" cy="474663"/>
            <a:chOff x="3805" y="2767"/>
            <a:chExt cx="387" cy="299"/>
          </a:xfrm>
          <a:noFill/>
        </p:grpSpPr>
        <p:sp>
          <p:nvSpPr>
            <p:cNvPr id="7191" name="Text Box 19"/>
            <p:cNvSpPr txBox="1">
              <a:spLocks noChangeArrowheads="1"/>
            </p:cNvSpPr>
            <p:nvPr/>
          </p:nvSpPr>
          <p:spPr bwMode="auto">
            <a:xfrm>
              <a:off x="3805" y="2778"/>
              <a:ext cx="223" cy="288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sz="2400">
                  <a:solidFill>
                    <a:srgbClr val="FF99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7192" name="Text Box 24"/>
            <p:cNvSpPr txBox="1">
              <a:spLocks noChangeArrowheads="1"/>
            </p:cNvSpPr>
            <p:nvPr/>
          </p:nvSpPr>
          <p:spPr bwMode="auto">
            <a:xfrm>
              <a:off x="3969" y="2767"/>
              <a:ext cx="223" cy="288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sz="2400">
                  <a:solidFill>
                    <a:srgbClr val="FF9900"/>
                  </a:solidFill>
                  <a:cs typeface="Arial" charset="0"/>
                </a:rPr>
                <a:t>0</a:t>
              </a:r>
            </a:p>
          </p:txBody>
        </p:sp>
      </p:grpSp>
      <p:sp>
        <p:nvSpPr>
          <p:cNvPr id="58393" name="Text Box 25"/>
          <p:cNvSpPr txBox="1">
            <a:spLocks noChangeArrowheads="1"/>
          </p:cNvSpPr>
          <p:nvPr/>
        </p:nvSpPr>
        <p:spPr bwMode="auto">
          <a:xfrm>
            <a:off x="3563938" y="3429000"/>
            <a:ext cx="2708275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0000FF"/>
                </a:solidFill>
                <a:cs typeface="Arial" charset="0"/>
              </a:rPr>
              <a:t>0 0 0 0 0 0 1 1</a:t>
            </a:r>
          </a:p>
        </p:txBody>
      </p:sp>
      <p:sp>
        <p:nvSpPr>
          <p:cNvPr id="58394" name="Text Box 26"/>
          <p:cNvSpPr txBox="1">
            <a:spLocks noChangeArrowheads="1"/>
          </p:cNvSpPr>
          <p:nvPr/>
        </p:nvSpPr>
        <p:spPr bwMode="auto">
          <a:xfrm>
            <a:off x="1187450" y="3446463"/>
            <a:ext cx="2160588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FFFF00"/>
                </a:solidFill>
                <a:cs typeface="Arial" charset="0"/>
              </a:rPr>
              <a:t>0 0 0 0 1 1 </a:t>
            </a:r>
            <a:r>
              <a:rPr lang="fr-FR" sz="2400">
                <a:solidFill>
                  <a:srgbClr val="FF9900"/>
                </a:solidFill>
                <a:cs typeface="Arial" charset="0"/>
              </a:rPr>
              <a:t>0</a:t>
            </a:r>
            <a:r>
              <a:rPr lang="fr-FR" sz="2400">
                <a:solidFill>
                  <a:srgbClr val="FFFF00"/>
                </a:solidFill>
                <a:cs typeface="Arial" charset="0"/>
              </a:rPr>
              <a:t> </a:t>
            </a:r>
            <a:r>
              <a:rPr lang="fr-FR" sz="2400">
                <a:solidFill>
                  <a:srgbClr val="FF9900"/>
                </a:solidFill>
                <a:cs typeface="Arial" charset="0"/>
              </a:rPr>
              <a:t>0</a:t>
            </a:r>
          </a:p>
        </p:txBody>
      </p:sp>
      <p:sp>
        <p:nvSpPr>
          <p:cNvPr id="58396" name="AutoShape 28"/>
          <p:cNvSpPr>
            <a:spLocks noChangeArrowheads="1"/>
          </p:cNvSpPr>
          <p:nvPr/>
        </p:nvSpPr>
        <p:spPr bwMode="auto">
          <a:xfrm>
            <a:off x="7235825" y="3933825"/>
            <a:ext cx="1584325" cy="503238"/>
          </a:xfrm>
          <a:prstGeom prst="wedgeRoundRectCallout">
            <a:avLst>
              <a:gd name="adj1" fmla="val -81963"/>
              <a:gd name="adj2" fmla="val -72398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DZ" sz="2400">
                <a:solidFill>
                  <a:srgbClr val="FFFF00"/>
                </a:solidFill>
              </a:rPr>
              <a:t>ازاحـــة</a:t>
            </a:r>
            <a:endParaRPr lang="fr-FR" sz="2400">
              <a:solidFill>
                <a:srgbClr val="FFFF00"/>
              </a:solidFill>
            </a:endParaRPr>
          </a:p>
        </p:txBody>
      </p:sp>
      <p:pic>
        <p:nvPicPr>
          <p:cNvPr id="7190" name="Picture 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4657725"/>
            <a:ext cx="4176712" cy="183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8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8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58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58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58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58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58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58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58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58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58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58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58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58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/>
      <p:bldP spid="58371" grpId="0"/>
      <p:bldP spid="58372" grpId="0"/>
      <p:bldP spid="58373" grpId="0" animBg="1"/>
      <p:bldP spid="58374" grpId="0"/>
      <p:bldP spid="58377" grpId="0" animBg="1"/>
      <p:bldP spid="58379" grpId="0"/>
      <p:bldP spid="58380" grpId="0"/>
      <p:bldP spid="58381" grpId="0"/>
      <p:bldP spid="58382" grpId="0" animBg="1"/>
      <p:bldP spid="58383" grpId="0"/>
      <p:bldP spid="58386" grpId="0"/>
      <p:bldP spid="58388" grpId="0" animBg="1"/>
      <p:bldP spid="58389" grpId="0"/>
      <p:bldP spid="58390" grpId="0"/>
      <p:bldP spid="58391" grpId="0"/>
      <p:bldP spid="58393" grpId="0"/>
      <p:bldP spid="58394" grpId="0"/>
      <p:bldP spid="5839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3059113" y="260350"/>
            <a:ext cx="2946400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ctr" rtl="1"/>
            <a:r>
              <a:rPr lang="ar-SA" sz="2000" b="1" u="sng">
                <a:solidFill>
                  <a:srgbClr val="FF0000"/>
                </a:solidFill>
                <a:cs typeface="Times New Roman" pitchFamily="18" charset="0"/>
              </a:rPr>
              <a:t>السجلات </a:t>
            </a:r>
            <a:r>
              <a:rPr lang="ar-SA" b="1" u="sng">
                <a:solidFill>
                  <a:srgbClr val="FF0000"/>
                </a:solidFill>
                <a:cs typeface="Times New Roman" pitchFamily="18" charset="0"/>
              </a:rPr>
              <a:t>: </a:t>
            </a:r>
            <a:r>
              <a:rPr lang="fr-FR" b="1" u="sng">
                <a:solidFill>
                  <a:srgbClr val="FF0000"/>
                </a:solidFill>
                <a:cs typeface="Times New Roman" pitchFamily="18" charset="0"/>
              </a:rPr>
              <a:t>LES REGISTRES</a:t>
            </a: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8172450" y="836613"/>
            <a:ext cx="86360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00"/>
                </a:solidFill>
                <a:cs typeface="Times New Roman" pitchFamily="18" charset="0"/>
              </a:rPr>
              <a:t>الإشكال</a:t>
            </a:r>
            <a:r>
              <a:rPr lang="fr-FR" b="1">
                <a:solidFill>
                  <a:srgbClr val="FF0000"/>
                </a:solidFill>
                <a:cs typeface="Times New Roman" pitchFamily="18" charset="0"/>
              </a:rPr>
              <a:t>:</a:t>
            </a:r>
            <a:r>
              <a:rPr lang="fr-FR">
                <a:cs typeface="Arial" charset="0"/>
              </a:rPr>
              <a:t> </a:t>
            </a:r>
            <a:endParaRPr lang="en-US">
              <a:cs typeface="Arial" charset="0"/>
            </a:endParaRPr>
          </a:p>
        </p:txBody>
      </p:sp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1835150" y="836613"/>
            <a:ext cx="6376988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dirty="0" err="1">
                <a:solidFill>
                  <a:srgbClr val="003300"/>
                </a:solidFill>
                <a:cs typeface="Times New Roman" pitchFamily="18" charset="0"/>
              </a:rPr>
              <a:t>القلابات</a:t>
            </a:r>
            <a:r>
              <a:rPr lang="ar-DZ" dirty="0">
                <a:solidFill>
                  <a:srgbClr val="003300"/>
                </a:solidFill>
                <a:cs typeface="Times New Roman" pitchFamily="18" charset="0"/>
              </a:rPr>
              <a:t> تخزن المعلومات على شكل</a:t>
            </a:r>
            <a:r>
              <a:rPr lang="fr-FR" dirty="0">
                <a:solidFill>
                  <a:srgbClr val="003300"/>
                </a:solidFill>
                <a:cs typeface="Times New Roman" pitchFamily="18" charset="0"/>
              </a:rPr>
              <a:t> </a:t>
            </a:r>
            <a:r>
              <a:rPr lang="ar-DZ" dirty="0">
                <a:solidFill>
                  <a:srgbClr val="003300"/>
                </a:solidFill>
                <a:cs typeface="Times New Roman" pitchFamily="18" charset="0"/>
              </a:rPr>
              <a:t> </a:t>
            </a:r>
            <a:r>
              <a:rPr lang="fr-FR" sz="1400" dirty="0">
                <a:solidFill>
                  <a:srgbClr val="003300"/>
                </a:solidFill>
                <a:cs typeface="Times New Roman" pitchFamily="18" charset="0"/>
              </a:rPr>
              <a:t>BITS</a:t>
            </a:r>
            <a:r>
              <a:rPr lang="ar-DZ" sz="1400" dirty="0">
                <a:solidFill>
                  <a:srgbClr val="003300"/>
                </a:solidFill>
                <a:cs typeface="Times New Roman" pitchFamily="18" charset="0"/>
              </a:rPr>
              <a:t> </a:t>
            </a:r>
            <a:r>
              <a:rPr lang="ar-DZ" dirty="0">
                <a:solidFill>
                  <a:srgbClr val="003300"/>
                </a:solidFill>
                <a:cs typeface="Times New Roman" pitchFamily="18" charset="0"/>
              </a:rPr>
              <a:t> ولكن </a:t>
            </a:r>
            <a:r>
              <a:rPr lang="ar-DZ" dirty="0" smtClean="0">
                <a:solidFill>
                  <a:srgbClr val="003300"/>
                </a:solidFill>
                <a:cs typeface="Times New Roman" pitchFamily="18" charset="0"/>
              </a:rPr>
              <a:t>لا</a:t>
            </a:r>
            <a:r>
              <a:rPr lang="fr-FR" dirty="0" smtClean="0">
                <a:solidFill>
                  <a:srgbClr val="003300"/>
                </a:solidFill>
                <a:cs typeface="Times New Roman" pitchFamily="18" charset="0"/>
              </a:rPr>
              <a:t> </a:t>
            </a:r>
            <a:r>
              <a:rPr lang="ar-DZ" dirty="0" smtClean="0">
                <a:solidFill>
                  <a:srgbClr val="003300"/>
                </a:solidFill>
                <a:cs typeface="Times New Roman" pitchFamily="18" charset="0"/>
              </a:rPr>
              <a:t>يمكن </a:t>
            </a:r>
            <a:r>
              <a:rPr lang="ar-DZ" dirty="0">
                <a:solidFill>
                  <a:srgbClr val="003300"/>
                </a:solidFill>
                <a:cs typeface="Times New Roman" pitchFamily="18" charset="0"/>
              </a:rPr>
              <a:t>لها إزاحة هذه المعلومات</a:t>
            </a:r>
            <a:r>
              <a:rPr lang="fr-FR" dirty="0">
                <a:solidFill>
                  <a:srgbClr val="003300"/>
                </a:solidFill>
                <a:cs typeface="Times New Roman" pitchFamily="18" charset="0"/>
              </a:rPr>
              <a:t>.</a:t>
            </a:r>
            <a:r>
              <a:rPr lang="fr-FR" dirty="0">
                <a:solidFill>
                  <a:srgbClr val="003300"/>
                </a:solidFill>
                <a:cs typeface="Arial" charset="0"/>
              </a:rPr>
              <a:t> </a:t>
            </a:r>
          </a:p>
        </p:txBody>
      </p:sp>
      <p:sp>
        <p:nvSpPr>
          <p:cNvPr id="53257" name="Rectangle 9"/>
          <p:cNvSpPr>
            <a:spLocks noChangeArrowheads="1"/>
          </p:cNvSpPr>
          <p:nvPr/>
        </p:nvSpPr>
        <p:spPr bwMode="auto">
          <a:xfrm>
            <a:off x="7667625" y="1252538"/>
            <a:ext cx="127952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00"/>
                </a:solidFill>
                <a:cs typeface="Times New Roman" pitchFamily="18" charset="0"/>
              </a:rPr>
              <a:t>1 ـ تعريف</a:t>
            </a:r>
            <a:r>
              <a:rPr lang="fr-FR" b="1">
                <a:solidFill>
                  <a:srgbClr val="FF0000"/>
                </a:solidFill>
                <a:cs typeface="Times New Roman" pitchFamily="18" charset="0"/>
              </a:rPr>
              <a:t> :</a:t>
            </a:r>
            <a:r>
              <a:rPr lang="fr-FR">
                <a:cs typeface="Arial" charset="0"/>
              </a:rPr>
              <a:t> </a:t>
            </a:r>
            <a:endParaRPr lang="en-US">
              <a:cs typeface="Arial" charset="0"/>
            </a:endParaRPr>
          </a:p>
        </p:txBody>
      </p:sp>
      <p:sp>
        <p:nvSpPr>
          <p:cNvPr id="53259" name="Rectangle 11"/>
          <p:cNvSpPr>
            <a:spLocks noChangeArrowheads="1"/>
          </p:cNvSpPr>
          <p:nvPr/>
        </p:nvSpPr>
        <p:spPr bwMode="auto">
          <a:xfrm>
            <a:off x="617538" y="1263650"/>
            <a:ext cx="7234237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dirty="0">
                <a:solidFill>
                  <a:srgbClr val="003300"/>
                </a:solidFill>
                <a:cs typeface="Times New Roman" pitchFamily="18" charset="0"/>
              </a:rPr>
              <a:t>هي عبارة عن مجموعة من </a:t>
            </a:r>
            <a:r>
              <a:rPr lang="ar-DZ" dirty="0" err="1">
                <a:solidFill>
                  <a:srgbClr val="003300"/>
                </a:solidFill>
                <a:cs typeface="Times New Roman" pitchFamily="18" charset="0"/>
              </a:rPr>
              <a:t>القلابات</a:t>
            </a:r>
            <a:r>
              <a:rPr lang="ar-DZ" dirty="0">
                <a:solidFill>
                  <a:srgbClr val="003300"/>
                </a:solidFill>
                <a:cs typeface="Times New Roman" pitchFamily="18" charset="0"/>
              </a:rPr>
              <a:t> مرتبطة فيما بينها تسمح بتخزين المعلومات على شكل </a:t>
            </a:r>
            <a:r>
              <a:rPr lang="fr-FR" sz="1400" dirty="0">
                <a:solidFill>
                  <a:srgbClr val="003300"/>
                </a:solidFill>
                <a:cs typeface="Times New Roman" pitchFamily="18" charset="0"/>
              </a:rPr>
              <a:t>BITS</a:t>
            </a:r>
            <a:endParaRPr lang="en-US" sz="1400" dirty="0">
              <a:solidFill>
                <a:srgbClr val="003300"/>
              </a:solidFill>
              <a:cs typeface="Times New Roman" pitchFamily="18" charset="0"/>
            </a:endParaRPr>
          </a:p>
          <a:p>
            <a:pPr algn="r" rtl="1" eaLnBrk="0" hangingPunct="0"/>
            <a:r>
              <a:rPr lang="en-US" sz="1400" dirty="0">
                <a:solidFill>
                  <a:srgbClr val="003300"/>
                </a:solidFill>
                <a:cs typeface="Times New Roman" pitchFamily="18" charset="0"/>
              </a:rPr>
              <a:t>                     </a:t>
            </a:r>
            <a:r>
              <a:rPr lang="ar-DZ" dirty="0">
                <a:solidFill>
                  <a:srgbClr val="003300"/>
                </a:solidFill>
                <a:cs typeface="Times New Roman" pitchFamily="18" charset="0"/>
              </a:rPr>
              <a:t>وإزاحتها</a:t>
            </a:r>
            <a:r>
              <a:rPr lang="fr-FR" dirty="0">
                <a:solidFill>
                  <a:srgbClr val="003300"/>
                </a:solidFill>
                <a:cs typeface="Times New Roman" pitchFamily="18" charset="0"/>
              </a:rPr>
              <a:t>  .</a:t>
            </a:r>
            <a:r>
              <a:rPr lang="fr-FR" dirty="0">
                <a:solidFill>
                  <a:srgbClr val="003300"/>
                </a:solidFill>
              </a:rPr>
              <a:t> </a:t>
            </a:r>
            <a:endParaRPr lang="en-US" dirty="0">
              <a:solidFill>
                <a:srgbClr val="003300"/>
              </a:solidFill>
            </a:endParaRPr>
          </a:p>
        </p:txBody>
      </p:sp>
      <p:sp>
        <p:nvSpPr>
          <p:cNvPr id="53261" name="Rectangle 13"/>
          <p:cNvSpPr>
            <a:spLocks noChangeArrowheads="1"/>
          </p:cNvSpPr>
          <p:nvPr/>
        </p:nvSpPr>
        <p:spPr bwMode="auto">
          <a:xfrm>
            <a:off x="7015163" y="2060575"/>
            <a:ext cx="1951037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00"/>
                </a:solidFill>
                <a:cs typeface="Times New Roman" pitchFamily="18" charset="0"/>
              </a:rPr>
              <a:t>2 ـ</a:t>
            </a:r>
            <a:r>
              <a:rPr lang="fr-FR" b="1">
                <a:solidFill>
                  <a:srgbClr val="FF0000"/>
                </a:solidFill>
                <a:cs typeface="Times New Roman" pitchFamily="18" charset="0"/>
              </a:rPr>
              <a:t>  </a:t>
            </a:r>
            <a:r>
              <a:rPr lang="ar-DZ" b="1">
                <a:solidFill>
                  <a:srgbClr val="FF0000"/>
                </a:solidFill>
                <a:cs typeface="Times New Roman" pitchFamily="18" charset="0"/>
              </a:rPr>
              <a:t>أنواع السجلات</a:t>
            </a:r>
            <a:r>
              <a:rPr lang="fr-FR" b="1">
                <a:solidFill>
                  <a:srgbClr val="FF0000"/>
                </a:solidFill>
                <a:cs typeface="Times New Roman" pitchFamily="18" charset="0"/>
              </a:rPr>
              <a:t> :</a:t>
            </a:r>
            <a:r>
              <a:rPr lang="fr-FR">
                <a:cs typeface="Arial" charset="0"/>
              </a:rPr>
              <a:t> </a:t>
            </a:r>
            <a:endParaRPr lang="en-US">
              <a:cs typeface="Arial" charset="0"/>
            </a:endParaRPr>
          </a:p>
        </p:txBody>
      </p:sp>
      <p:sp>
        <p:nvSpPr>
          <p:cNvPr id="53263" name="Rectangle 15"/>
          <p:cNvSpPr>
            <a:spLocks noChangeArrowheads="1"/>
          </p:cNvSpPr>
          <p:nvPr/>
        </p:nvSpPr>
        <p:spPr bwMode="auto">
          <a:xfrm>
            <a:off x="5970588" y="2060575"/>
            <a:ext cx="124460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>
                <a:solidFill>
                  <a:srgbClr val="003300"/>
                </a:solidFill>
                <a:cs typeface="Times New Roman" pitchFamily="18" charset="0"/>
              </a:rPr>
              <a:t>هناك نوعان</a:t>
            </a:r>
            <a:r>
              <a:rPr lang="fr-FR">
                <a:solidFill>
                  <a:srgbClr val="003300"/>
                </a:solidFill>
                <a:cs typeface="Times New Roman" pitchFamily="18" charset="0"/>
              </a:rPr>
              <a:t> :</a:t>
            </a:r>
            <a:r>
              <a:rPr lang="fr-FR">
                <a:solidFill>
                  <a:srgbClr val="003300"/>
                </a:solidFill>
                <a:cs typeface="Arial" charset="0"/>
              </a:rPr>
              <a:t> </a:t>
            </a:r>
          </a:p>
        </p:txBody>
      </p:sp>
      <p:sp>
        <p:nvSpPr>
          <p:cNvPr id="53265" name="Rectangle 17"/>
          <p:cNvSpPr>
            <a:spLocks noChangeArrowheads="1"/>
          </p:cNvSpPr>
          <p:nvPr/>
        </p:nvSpPr>
        <p:spPr bwMode="auto">
          <a:xfrm>
            <a:off x="5676952" y="2351088"/>
            <a:ext cx="1603323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CC00FF"/>
                </a:solidFill>
                <a:cs typeface="Times New Roman" pitchFamily="18" charset="0"/>
              </a:rPr>
              <a:t>ـ سجلات الازاحة</a:t>
            </a:r>
            <a:r>
              <a:rPr lang="fr-FR" b="1">
                <a:solidFill>
                  <a:srgbClr val="CC00FF"/>
                </a:solidFill>
                <a:cs typeface="Times New Roman" pitchFamily="18" charset="0"/>
              </a:rPr>
              <a:t> .</a:t>
            </a:r>
            <a:r>
              <a:rPr lang="fr-FR" b="1">
                <a:solidFill>
                  <a:srgbClr val="CC00FF"/>
                </a:solidFill>
                <a:cs typeface="Arial" charset="0"/>
              </a:rPr>
              <a:t> </a:t>
            </a:r>
          </a:p>
        </p:txBody>
      </p:sp>
      <p:sp>
        <p:nvSpPr>
          <p:cNvPr id="53267" name="Rectangle 19"/>
          <p:cNvSpPr>
            <a:spLocks noChangeArrowheads="1"/>
          </p:cNvSpPr>
          <p:nvPr/>
        </p:nvSpPr>
        <p:spPr bwMode="auto">
          <a:xfrm>
            <a:off x="5705853" y="2660650"/>
            <a:ext cx="156966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CC00FF"/>
                </a:solidFill>
                <a:cs typeface="Times New Roman" pitchFamily="18" charset="0"/>
              </a:rPr>
              <a:t>ـ سجلات الذاكرة</a:t>
            </a:r>
            <a:r>
              <a:rPr lang="fr-FR" b="1">
                <a:solidFill>
                  <a:srgbClr val="CC00FF"/>
                </a:solidFill>
                <a:cs typeface="Times New Roman" pitchFamily="18" charset="0"/>
              </a:rPr>
              <a:t> .</a:t>
            </a:r>
            <a:r>
              <a:rPr lang="fr-FR" b="1">
                <a:solidFill>
                  <a:srgbClr val="CC00FF"/>
                </a:solidFill>
                <a:cs typeface="Arial" charset="0"/>
              </a:rPr>
              <a:t> </a:t>
            </a:r>
          </a:p>
        </p:txBody>
      </p:sp>
      <p:sp>
        <p:nvSpPr>
          <p:cNvPr id="53269" name="Rectangle 21"/>
          <p:cNvSpPr>
            <a:spLocks noChangeArrowheads="1"/>
          </p:cNvSpPr>
          <p:nvPr/>
        </p:nvSpPr>
        <p:spPr bwMode="auto">
          <a:xfrm>
            <a:off x="6443663" y="3141663"/>
            <a:ext cx="205740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FF"/>
                </a:solidFill>
                <a:cs typeface="Times New Roman" pitchFamily="18" charset="0"/>
              </a:rPr>
              <a:t>2 ـ1 سجلات الازاحة</a:t>
            </a: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 :</a:t>
            </a:r>
            <a:r>
              <a:rPr lang="fr-FR" b="1">
                <a:cs typeface="Arial" charset="0"/>
              </a:rPr>
              <a:t> </a:t>
            </a:r>
            <a:endParaRPr lang="en-US" b="1">
              <a:cs typeface="Arial" charset="0"/>
            </a:endParaRPr>
          </a:p>
        </p:txBody>
      </p:sp>
      <p:sp>
        <p:nvSpPr>
          <p:cNvPr id="53271" name="Rectangle 23"/>
          <p:cNvSpPr>
            <a:spLocks noChangeArrowheads="1"/>
          </p:cNvSpPr>
          <p:nvPr/>
        </p:nvSpPr>
        <p:spPr bwMode="auto">
          <a:xfrm>
            <a:off x="1287454" y="3113089"/>
            <a:ext cx="5427686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>
              <a:tabLst>
                <a:tab pos="1111250" algn="l"/>
                <a:tab pos="5694363" algn="l"/>
              </a:tabLst>
            </a:pPr>
            <a:r>
              <a:rPr lang="ar-DZ" dirty="0">
                <a:solidFill>
                  <a:srgbClr val="003300"/>
                </a:solidFill>
                <a:cs typeface="Times New Roman" pitchFamily="18" charset="0"/>
              </a:rPr>
              <a:t>وهي سجلات تسمح </a:t>
            </a:r>
            <a:r>
              <a:rPr lang="ar-DZ" dirty="0" smtClean="0">
                <a:solidFill>
                  <a:srgbClr val="003300"/>
                </a:solidFill>
                <a:cs typeface="Times New Roman" pitchFamily="18" charset="0"/>
              </a:rPr>
              <a:t>بإزاحة </a:t>
            </a:r>
            <a:r>
              <a:rPr lang="ar-DZ" dirty="0">
                <a:solidFill>
                  <a:srgbClr val="003300"/>
                </a:solidFill>
                <a:cs typeface="Times New Roman" pitchFamily="18" charset="0"/>
              </a:rPr>
              <a:t>المعلومات حسب نوع </a:t>
            </a:r>
            <a:r>
              <a:rPr lang="ar-DZ" dirty="0" smtClean="0">
                <a:solidFill>
                  <a:srgbClr val="003300"/>
                </a:solidFill>
                <a:cs typeface="Times New Roman" pitchFamily="18" charset="0"/>
              </a:rPr>
              <a:t>الإزاحة </a:t>
            </a:r>
            <a:r>
              <a:rPr lang="ar-DZ" dirty="0">
                <a:solidFill>
                  <a:srgbClr val="003300"/>
                </a:solidFill>
                <a:cs typeface="Times New Roman" pitchFamily="18" charset="0"/>
              </a:rPr>
              <a:t>وهي </a:t>
            </a:r>
            <a:r>
              <a:rPr lang="ar-DZ" dirty="0" smtClean="0">
                <a:solidFill>
                  <a:srgbClr val="003300"/>
                </a:solidFill>
                <a:cs typeface="Times New Roman" pitchFamily="18" charset="0"/>
              </a:rPr>
              <a:t>أنواع :</a:t>
            </a:r>
            <a:r>
              <a:rPr lang="en-US" dirty="0" smtClean="0">
                <a:solidFill>
                  <a:srgbClr val="003300"/>
                </a:solidFill>
                <a:cs typeface="Times New Roman" pitchFamily="18" charset="0"/>
              </a:rPr>
              <a:t>           </a:t>
            </a:r>
            <a:endParaRPr lang="fr-FR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53273" name="Rectangle 25"/>
          <p:cNvSpPr>
            <a:spLocks noChangeArrowheads="1"/>
          </p:cNvSpPr>
          <p:nvPr/>
        </p:nvSpPr>
        <p:spPr bwMode="auto">
          <a:xfrm>
            <a:off x="6065838" y="3644900"/>
            <a:ext cx="183736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 eaLnBrk="0" hangingPunct="0"/>
            <a:r>
              <a:rPr lang="ar-DZ" b="1" dirty="0">
                <a:solidFill>
                  <a:srgbClr val="996633"/>
                </a:solidFill>
                <a:cs typeface="Times New Roman" pitchFamily="18" charset="0"/>
              </a:rPr>
              <a:t>ـ </a:t>
            </a:r>
            <a:r>
              <a:rPr lang="ar-DZ" b="1" dirty="0" smtClean="0">
                <a:solidFill>
                  <a:srgbClr val="996633"/>
                </a:solidFill>
                <a:cs typeface="Times New Roman" pitchFamily="18" charset="0"/>
              </a:rPr>
              <a:t>الإزاحة </a:t>
            </a:r>
            <a:r>
              <a:rPr lang="ar-DZ" b="1" dirty="0">
                <a:solidFill>
                  <a:srgbClr val="996633"/>
                </a:solidFill>
                <a:cs typeface="Times New Roman" pitchFamily="18" charset="0"/>
              </a:rPr>
              <a:t>عن اليمين</a:t>
            </a:r>
            <a:r>
              <a:rPr lang="fr-FR" b="1" dirty="0">
                <a:solidFill>
                  <a:srgbClr val="996633"/>
                </a:solidFill>
                <a:cs typeface="Times New Roman" pitchFamily="18" charset="0"/>
              </a:rPr>
              <a:t> :</a:t>
            </a:r>
            <a:r>
              <a:rPr lang="fr-FR" b="1" dirty="0">
                <a:solidFill>
                  <a:srgbClr val="996633"/>
                </a:solidFill>
                <a:cs typeface="Arial" charset="0"/>
              </a:rPr>
              <a:t> </a:t>
            </a:r>
          </a:p>
        </p:txBody>
      </p:sp>
      <p:sp>
        <p:nvSpPr>
          <p:cNvPr id="53277" name="Line 29"/>
          <p:cNvSpPr>
            <a:spLocks noChangeAspect="1" noChangeShapeType="1"/>
          </p:cNvSpPr>
          <p:nvPr/>
        </p:nvSpPr>
        <p:spPr bwMode="auto">
          <a:xfrm>
            <a:off x="107950" y="4400550"/>
            <a:ext cx="3968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53278" name="Text Box 30"/>
          <p:cNvSpPr txBox="1">
            <a:spLocks noChangeAspect="1" noChangeArrowheads="1"/>
          </p:cNvSpPr>
          <p:nvPr/>
        </p:nvSpPr>
        <p:spPr bwMode="auto">
          <a:xfrm>
            <a:off x="515938" y="4259263"/>
            <a:ext cx="374650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b="1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1</a:t>
            </a:r>
            <a:endParaRPr lang="fr-FR" b="1">
              <a:cs typeface="Arial" charset="0"/>
            </a:endParaRPr>
          </a:p>
        </p:txBody>
      </p:sp>
      <p:grpSp>
        <p:nvGrpSpPr>
          <p:cNvPr id="2" name="Group 135"/>
          <p:cNvGrpSpPr>
            <a:grpSpLocks/>
          </p:cNvGrpSpPr>
          <p:nvPr/>
        </p:nvGrpSpPr>
        <p:grpSpPr bwMode="auto">
          <a:xfrm>
            <a:off x="671513" y="4041775"/>
            <a:ext cx="3746500" cy="201613"/>
            <a:chOff x="423" y="3067"/>
            <a:chExt cx="2360" cy="127"/>
          </a:xfrm>
        </p:grpSpPr>
        <p:sp>
          <p:nvSpPr>
            <p:cNvPr id="8303" name="Arc 31"/>
            <p:cNvSpPr>
              <a:spLocks noChangeAspect="1"/>
            </p:cNvSpPr>
            <p:nvPr/>
          </p:nvSpPr>
          <p:spPr bwMode="auto">
            <a:xfrm rot="120000">
              <a:off x="1017" y="3081"/>
              <a:ext cx="254" cy="106"/>
            </a:xfrm>
            <a:custGeom>
              <a:avLst/>
              <a:gdLst>
                <a:gd name="T0" fmla="*/ 0 w 43185"/>
                <a:gd name="T1" fmla="*/ 0 h 21600"/>
                <a:gd name="T2" fmla="*/ 0 w 43185"/>
                <a:gd name="T3" fmla="*/ 0 h 21600"/>
                <a:gd name="T4" fmla="*/ 0 w 4318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85"/>
                <a:gd name="T10" fmla="*/ 0 h 21600"/>
                <a:gd name="T11" fmla="*/ 43185 w 4318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85" h="21600" fill="none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</a:path>
                <a:path w="43185" h="21600" stroke="0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  <a:lnTo>
                    <a:pt x="21585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4" name="Arc 32"/>
            <p:cNvSpPr>
              <a:spLocks noChangeAspect="1"/>
            </p:cNvSpPr>
            <p:nvPr/>
          </p:nvSpPr>
          <p:spPr bwMode="auto">
            <a:xfrm rot="120000">
              <a:off x="1315" y="3081"/>
              <a:ext cx="254" cy="106"/>
            </a:xfrm>
            <a:custGeom>
              <a:avLst/>
              <a:gdLst>
                <a:gd name="T0" fmla="*/ 0 w 43185"/>
                <a:gd name="T1" fmla="*/ 0 h 21600"/>
                <a:gd name="T2" fmla="*/ 0 w 43185"/>
                <a:gd name="T3" fmla="*/ 0 h 21600"/>
                <a:gd name="T4" fmla="*/ 0 w 4318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85"/>
                <a:gd name="T10" fmla="*/ 0 h 21600"/>
                <a:gd name="T11" fmla="*/ 43185 w 4318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85" h="21600" fill="none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</a:path>
                <a:path w="43185" h="21600" stroke="0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  <a:lnTo>
                    <a:pt x="21585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5" name="Arc 33"/>
            <p:cNvSpPr>
              <a:spLocks noChangeAspect="1"/>
            </p:cNvSpPr>
            <p:nvPr/>
          </p:nvSpPr>
          <p:spPr bwMode="auto">
            <a:xfrm rot="120000">
              <a:off x="1616" y="3078"/>
              <a:ext cx="254" cy="106"/>
            </a:xfrm>
            <a:custGeom>
              <a:avLst/>
              <a:gdLst>
                <a:gd name="T0" fmla="*/ 0 w 43185"/>
                <a:gd name="T1" fmla="*/ 0 h 21600"/>
                <a:gd name="T2" fmla="*/ 0 w 43185"/>
                <a:gd name="T3" fmla="*/ 0 h 21600"/>
                <a:gd name="T4" fmla="*/ 0 w 4318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85"/>
                <a:gd name="T10" fmla="*/ 0 h 21600"/>
                <a:gd name="T11" fmla="*/ 43185 w 4318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85" h="21600" fill="none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</a:path>
                <a:path w="43185" h="21600" stroke="0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  <a:lnTo>
                    <a:pt x="21585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6" name="Arc 34"/>
            <p:cNvSpPr>
              <a:spLocks noChangeAspect="1"/>
            </p:cNvSpPr>
            <p:nvPr/>
          </p:nvSpPr>
          <p:spPr bwMode="auto">
            <a:xfrm rot="120000">
              <a:off x="1915" y="3081"/>
              <a:ext cx="254" cy="106"/>
            </a:xfrm>
            <a:custGeom>
              <a:avLst/>
              <a:gdLst>
                <a:gd name="T0" fmla="*/ 0 w 43185"/>
                <a:gd name="T1" fmla="*/ 0 h 21600"/>
                <a:gd name="T2" fmla="*/ 0 w 43185"/>
                <a:gd name="T3" fmla="*/ 0 h 21600"/>
                <a:gd name="T4" fmla="*/ 0 w 4318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85"/>
                <a:gd name="T10" fmla="*/ 0 h 21600"/>
                <a:gd name="T11" fmla="*/ 43185 w 4318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85" h="21600" fill="none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</a:path>
                <a:path w="43185" h="21600" stroke="0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  <a:lnTo>
                    <a:pt x="21585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7" name="Arc 35"/>
            <p:cNvSpPr>
              <a:spLocks noChangeAspect="1"/>
            </p:cNvSpPr>
            <p:nvPr/>
          </p:nvSpPr>
          <p:spPr bwMode="auto">
            <a:xfrm rot="120000">
              <a:off x="2529" y="3089"/>
              <a:ext cx="254" cy="105"/>
            </a:xfrm>
            <a:custGeom>
              <a:avLst/>
              <a:gdLst>
                <a:gd name="T0" fmla="*/ 0 w 43185"/>
                <a:gd name="T1" fmla="*/ 0 h 21600"/>
                <a:gd name="T2" fmla="*/ 0 w 43185"/>
                <a:gd name="T3" fmla="*/ 0 h 21600"/>
                <a:gd name="T4" fmla="*/ 0 w 4318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85"/>
                <a:gd name="T10" fmla="*/ 0 h 21600"/>
                <a:gd name="T11" fmla="*/ 43185 w 4318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85" h="21600" fill="none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</a:path>
                <a:path w="43185" h="21600" stroke="0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  <a:lnTo>
                    <a:pt x="21585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8" name="Arc 36"/>
            <p:cNvSpPr>
              <a:spLocks noChangeAspect="1"/>
            </p:cNvSpPr>
            <p:nvPr/>
          </p:nvSpPr>
          <p:spPr bwMode="auto">
            <a:xfrm rot="120000">
              <a:off x="2218" y="3081"/>
              <a:ext cx="255" cy="106"/>
            </a:xfrm>
            <a:custGeom>
              <a:avLst/>
              <a:gdLst>
                <a:gd name="T0" fmla="*/ 0 w 43185"/>
                <a:gd name="T1" fmla="*/ 0 h 21600"/>
                <a:gd name="T2" fmla="*/ 0 w 43185"/>
                <a:gd name="T3" fmla="*/ 0 h 21600"/>
                <a:gd name="T4" fmla="*/ 0 w 4318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85"/>
                <a:gd name="T10" fmla="*/ 0 h 21600"/>
                <a:gd name="T11" fmla="*/ 43185 w 4318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85" h="21600" fill="none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</a:path>
                <a:path w="43185" h="21600" stroke="0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  <a:lnTo>
                    <a:pt x="21585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9" name="Arc 37"/>
            <p:cNvSpPr>
              <a:spLocks noChangeAspect="1"/>
            </p:cNvSpPr>
            <p:nvPr/>
          </p:nvSpPr>
          <p:spPr bwMode="auto">
            <a:xfrm rot="120000">
              <a:off x="713" y="3077"/>
              <a:ext cx="254" cy="105"/>
            </a:xfrm>
            <a:custGeom>
              <a:avLst/>
              <a:gdLst>
                <a:gd name="T0" fmla="*/ 0 w 43185"/>
                <a:gd name="T1" fmla="*/ 0 h 21600"/>
                <a:gd name="T2" fmla="*/ 0 w 43185"/>
                <a:gd name="T3" fmla="*/ 0 h 21600"/>
                <a:gd name="T4" fmla="*/ 0 w 4318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85"/>
                <a:gd name="T10" fmla="*/ 0 h 21600"/>
                <a:gd name="T11" fmla="*/ 43185 w 4318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85" h="21600" fill="none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</a:path>
                <a:path w="43185" h="21600" stroke="0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  <a:lnTo>
                    <a:pt x="21585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10" name="Arc 38"/>
            <p:cNvSpPr>
              <a:spLocks noChangeAspect="1"/>
            </p:cNvSpPr>
            <p:nvPr/>
          </p:nvSpPr>
          <p:spPr bwMode="auto">
            <a:xfrm rot="120000">
              <a:off x="423" y="3067"/>
              <a:ext cx="254" cy="106"/>
            </a:xfrm>
            <a:custGeom>
              <a:avLst/>
              <a:gdLst>
                <a:gd name="T0" fmla="*/ 0 w 43185"/>
                <a:gd name="T1" fmla="*/ 0 h 21600"/>
                <a:gd name="T2" fmla="*/ 0 w 43185"/>
                <a:gd name="T3" fmla="*/ 0 h 21600"/>
                <a:gd name="T4" fmla="*/ 0 w 4318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85"/>
                <a:gd name="T10" fmla="*/ 0 h 21600"/>
                <a:gd name="T11" fmla="*/ 43185 w 4318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85" h="21600" fill="none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</a:path>
                <a:path w="43185" h="21600" stroke="0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  <a:lnTo>
                    <a:pt x="21585" y="21600"/>
                  </a:lnTo>
                  <a:close/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</p:grpSp>
      <p:graphicFrame>
        <p:nvGraphicFramePr>
          <p:cNvPr id="53381" name="Group 133"/>
          <p:cNvGraphicFramePr>
            <a:graphicFrameLocks noGrp="1"/>
          </p:cNvGraphicFramePr>
          <p:nvPr/>
        </p:nvGraphicFramePr>
        <p:xfrm>
          <a:off x="922338" y="4308475"/>
          <a:ext cx="3711575" cy="274320"/>
        </p:xfrm>
        <a:graphic>
          <a:graphicData uri="http://schemas.openxmlformats.org/drawingml/2006/table">
            <a:tbl>
              <a:tblPr/>
              <a:tblGrid>
                <a:gridCol w="463550"/>
                <a:gridCol w="466725"/>
                <a:gridCol w="461962"/>
                <a:gridCol w="463550"/>
                <a:gridCol w="463550"/>
                <a:gridCol w="466725"/>
                <a:gridCol w="461963"/>
                <a:gridCol w="463550"/>
              </a:tblGrid>
              <a:tr h="157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3382" name="Group 134"/>
          <p:cNvGraphicFramePr>
            <a:graphicFrameLocks noGrp="1"/>
          </p:cNvGraphicFramePr>
          <p:nvPr/>
        </p:nvGraphicFramePr>
        <p:xfrm>
          <a:off x="5292725" y="4286250"/>
          <a:ext cx="3759200" cy="295275"/>
        </p:xfrm>
        <a:graphic>
          <a:graphicData uri="http://schemas.openxmlformats.org/drawingml/2006/table">
            <a:tbl>
              <a:tblPr/>
              <a:tblGrid>
                <a:gridCol w="469900"/>
                <a:gridCol w="469900"/>
                <a:gridCol w="469900"/>
                <a:gridCol w="469900"/>
                <a:gridCol w="469900"/>
                <a:gridCol w="469900"/>
                <a:gridCol w="469900"/>
                <a:gridCol w="469900"/>
              </a:tblGrid>
              <a:tr h="295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3385" name="Rectangle 137"/>
          <p:cNvSpPr>
            <a:spLocks noChangeArrowheads="1"/>
          </p:cNvSpPr>
          <p:nvPr/>
        </p:nvSpPr>
        <p:spPr bwMode="auto">
          <a:xfrm>
            <a:off x="6395306" y="5367338"/>
            <a:ext cx="1848583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996633"/>
                </a:solidFill>
                <a:cs typeface="Times New Roman" pitchFamily="18" charset="0"/>
              </a:rPr>
              <a:t>ـ </a:t>
            </a:r>
            <a:r>
              <a:rPr lang="ar-DZ" b="1" dirty="0" smtClean="0">
                <a:solidFill>
                  <a:srgbClr val="996633"/>
                </a:solidFill>
                <a:cs typeface="Times New Roman" pitchFamily="18" charset="0"/>
              </a:rPr>
              <a:t>الإزاحة </a:t>
            </a:r>
            <a:r>
              <a:rPr lang="ar-DZ" b="1" dirty="0">
                <a:solidFill>
                  <a:srgbClr val="996633"/>
                </a:solidFill>
                <a:cs typeface="Times New Roman" pitchFamily="18" charset="0"/>
              </a:rPr>
              <a:t>عن اليسار</a:t>
            </a:r>
            <a:r>
              <a:rPr lang="fr-FR" b="1" dirty="0">
                <a:solidFill>
                  <a:srgbClr val="996633"/>
                </a:solidFill>
                <a:cs typeface="Times New Roman" pitchFamily="18" charset="0"/>
              </a:rPr>
              <a:t> :</a:t>
            </a:r>
            <a:r>
              <a:rPr lang="fr-FR" dirty="0">
                <a:solidFill>
                  <a:srgbClr val="996633"/>
                </a:solidFill>
                <a:cs typeface="Arial" charset="0"/>
              </a:rPr>
              <a:t> </a:t>
            </a:r>
          </a:p>
        </p:txBody>
      </p:sp>
      <p:sp>
        <p:nvSpPr>
          <p:cNvPr id="53388" name="Line 140"/>
          <p:cNvSpPr>
            <a:spLocks noChangeShapeType="1"/>
          </p:cNvSpPr>
          <p:nvPr/>
        </p:nvSpPr>
        <p:spPr bwMode="auto">
          <a:xfrm>
            <a:off x="8675688" y="6157913"/>
            <a:ext cx="37941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3389" name="Text Box 141"/>
          <p:cNvSpPr txBox="1">
            <a:spLocks noChangeArrowheads="1"/>
          </p:cNvSpPr>
          <p:nvPr/>
        </p:nvSpPr>
        <p:spPr bwMode="auto">
          <a:xfrm>
            <a:off x="8431213" y="6086475"/>
            <a:ext cx="3540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sz="1200" b="1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1</a:t>
            </a:r>
            <a:endParaRPr lang="fr-FR">
              <a:cs typeface="Arial" charset="0"/>
            </a:endParaRPr>
          </a:p>
        </p:txBody>
      </p:sp>
      <p:grpSp>
        <p:nvGrpSpPr>
          <p:cNvPr id="3" name="Group 247"/>
          <p:cNvGrpSpPr>
            <a:grpSpLocks/>
          </p:cNvGrpSpPr>
          <p:nvPr/>
        </p:nvGrpSpPr>
        <p:grpSpPr bwMode="auto">
          <a:xfrm>
            <a:off x="4945063" y="5897563"/>
            <a:ext cx="3576637" cy="146050"/>
            <a:chOff x="3115" y="3280"/>
            <a:chExt cx="2253" cy="92"/>
          </a:xfrm>
        </p:grpSpPr>
        <p:sp>
          <p:nvSpPr>
            <p:cNvPr id="8295" name="Arc 142"/>
            <p:cNvSpPr>
              <a:spLocks noChangeAspect="1"/>
            </p:cNvSpPr>
            <p:nvPr/>
          </p:nvSpPr>
          <p:spPr bwMode="auto">
            <a:xfrm rot="-180000">
              <a:off x="3404" y="3284"/>
              <a:ext cx="243" cy="81"/>
            </a:xfrm>
            <a:custGeom>
              <a:avLst/>
              <a:gdLst>
                <a:gd name="T0" fmla="*/ 0 w 43185"/>
                <a:gd name="T1" fmla="*/ 0 h 21600"/>
                <a:gd name="T2" fmla="*/ 0 w 43185"/>
                <a:gd name="T3" fmla="*/ 0 h 21600"/>
                <a:gd name="T4" fmla="*/ 0 w 4318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85"/>
                <a:gd name="T10" fmla="*/ 0 h 21600"/>
                <a:gd name="T11" fmla="*/ 43185 w 4318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85" h="21600" fill="none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</a:path>
                <a:path w="43185" h="21600" stroke="0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  <a:lnTo>
                    <a:pt x="21585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96" name="Arc 143"/>
            <p:cNvSpPr>
              <a:spLocks noChangeAspect="1"/>
            </p:cNvSpPr>
            <p:nvPr/>
          </p:nvSpPr>
          <p:spPr bwMode="auto">
            <a:xfrm rot="-240000">
              <a:off x="3688" y="3284"/>
              <a:ext cx="243" cy="81"/>
            </a:xfrm>
            <a:custGeom>
              <a:avLst/>
              <a:gdLst>
                <a:gd name="T0" fmla="*/ 0 w 43185"/>
                <a:gd name="T1" fmla="*/ 0 h 21600"/>
                <a:gd name="T2" fmla="*/ 0 w 43185"/>
                <a:gd name="T3" fmla="*/ 0 h 21600"/>
                <a:gd name="T4" fmla="*/ 0 w 4318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85"/>
                <a:gd name="T10" fmla="*/ 0 h 21600"/>
                <a:gd name="T11" fmla="*/ 43185 w 4318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85" h="21600" fill="none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</a:path>
                <a:path w="43185" h="21600" stroke="0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  <a:lnTo>
                    <a:pt x="21585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97" name="Arc 144"/>
            <p:cNvSpPr>
              <a:spLocks noChangeAspect="1"/>
            </p:cNvSpPr>
            <p:nvPr/>
          </p:nvSpPr>
          <p:spPr bwMode="auto">
            <a:xfrm rot="-240000">
              <a:off x="3976" y="3281"/>
              <a:ext cx="241" cy="82"/>
            </a:xfrm>
            <a:custGeom>
              <a:avLst/>
              <a:gdLst>
                <a:gd name="T0" fmla="*/ 0 w 43185"/>
                <a:gd name="T1" fmla="*/ 0 h 21600"/>
                <a:gd name="T2" fmla="*/ 0 w 43185"/>
                <a:gd name="T3" fmla="*/ 0 h 21600"/>
                <a:gd name="T4" fmla="*/ 0 w 4318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85"/>
                <a:gd name="T10" fmla="*/ 0 h 21600"/>
                <a:gd name="T11" fmla="*/ 43185 w 4318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85" h="21600" fill="none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</a:path>
                <a:path w="43185" h="21600" stroke="0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  <a:lnTo>
                    <a:pt x="21585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98" name="Arc 145"/>
            <p:cNvSpPr>
              <a:spLocks noChangeAspect="1"/>
            </p:cNvSpPr>
            <p:nvPr/>
          </p:nvSpPr>
          <p:spPr bwMode="auto">
            <a:xfrm rot="-240000">
              <a:off x="4261" y="3284"/>
              <a:ext cx="242" cy="81"/>
            </a:xfrm>
            <a:custGeom>
              <a:avLst/>
              <a:gdLst>
                <a:gd name="T0" fmla="*/ 0 w 43185"/>
                <a:gd name="T1" fmla="*/ 0 h 21600"/>
                <a:gd name="T2" fmla="*/ 0 w 43185"/>
                <a:gd name="T3" fmla="*/ 0 h 21600"/>
                <a:gd name="T4" fmla="*/ 0 w 4318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85"/>
                <a:gd name="T10" fmla="*/ 0 h 21600"/>
                <a:gd name="T11" fmla="*/ 43185 w 4318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85" h="21600" fill="none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</a:path>
                <a:path w="43185" h="21600" stroke="0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  <a:lnTo>
                    <a:pt x="21585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99" name="Arc 146"/>
            <p:cNvSpPr>
              <a:spLocks noChangeAspect="1"/>
            </p:cNvSpPr>
            <p:nvPr/>
          </p:nvSpPr>
          <p:spPr bwMode="auto">
            <a:xfrm rot="-240000">
              <a:off x="4847" y="3289"/>
              <a:ext cx="243" cy="83"/>
            </a:xfrm>
            <a:custGeom>
              <a:avLst/>
              <a:gdLst>
                <a:gd name="T0" fmla="*/ 0 w 43185"/>
                <a:gd name="T1" fmla="*/ 0 h 21600"/>
                <a:gd name="T2" fmla="*/ 0 w 43185"/>
                <a:gd name="T3" fmla="*/ 0 h 21600"/>
                <a:gd name="T4" fmla="*/ 0 w 4318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85"/>
                <a:gd name="T10" fmla="*/ 0 h 21600"/>
                <a:gd name="T11" fmla="*/ 43185 w 4318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85" h="21600" fill="none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</a:path>
                <a:path w="43185" h="21600" stroke="0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  <a:lnTo>
                    <a:pt x="21585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0" name="Arc 147"/>
            <p:cNvSpPr>
              <a:spLocks noChangeAspect="1"/>
            </p:cNvSpPr>
            <p:nvPr/>
          </p:nvSpPr>
          <p:spPr bwMode="auto">
            <a:xfrm rot="-240000">
              <a:off x="4550" y="3284"/>
              <a:ext cx="243" cy="81"/>
            </a:xfrm>
            <a:custGeom>
              <a:avLst/>
              <a:gdLst>
                <a:gd name="T0" fmla="*/ 0 w 43185"/>
                <a:gd name="T1" fmla="*/ 0 h 21600"/>
                <a:gd name="T2" fmla="*/ 0 w 43185"/>
                <a:gd name="T3" fmla="*/ 0 h 21600"/>
                <a:gd name="T4" fmla="*/ 0 w 4318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85"/>
                <a:gd name="T10" fmla="*/ 0 h 21600"/>
                <a:gd name="T11" fmla="*/ 43185 w 4318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85" h="21600" fill="none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</a:path>
                <a:path w="43185" h="21600" stroke="0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  <a:lnTo>
                    <a:pt x="21585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1" name="Arc 148"/>
            <p:cNvSpPr>
              <a:spLocks noChangeAspect="1"/>
            </p:cNvSpPr>
            <p:nvPr/>
          </p:nvSpPr>
          <p:spPr bwMode="auto">
            <a:xfrm rot="-240000">
              <a:off x="3115" y="3280"/>
              <a:ext cx="242" cy="82"/>
            </a:xfrm>
            <a:custGeom>
              <a:avLst/>
              <a:gdLst>
                <a:gd name="T0" fmla="*/ 0 w 43185"/>
                <a:gd name="T1" fmla="*/ 0 h 21600"/>
                <a:gd name="T2" fmla="*/ 0 w 43185"/>
                <a:gd name="T3" fmla="*/ 0 h 21600"/>
                <a:gd name="T4" fmla="*/ 0 w 4318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85"/>
                <a:gd name="T10" fmla="*/ 0 h 21600"/>
                <a:gd name="T11" fmla="*/ 43185 w 4318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85" h="21600" fill="none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</a:path>
                <a:path w="43185" h="21600" stroke="0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  <a:lnTo>
                    <a:pt x="21585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2" name="Arc 149"/>
            <p:cNvSpPr>
              <a:spLocks noChangeAspect="1"/>
            </p:cNvSpPr>
            <p:nvPr/>
          </p:nvSpPr>
          <p:spPr bwMode="auto">
            <a:xfrm rot="-240000">
              <a:off x="5126" y="3289"/>
              <a:ext cx="242" cy="82"/>
            </a:xfrm>
            <a:custGeom>
              <a:avLst/>
              <a:gdLst>
                <a:gd name="T0" fmla="*/ 0 w 43185"/>
                <a:gd name="T1" fmla="*/ 0 h 21600"/>
                <a:gd name="T2" fmla="*/ 0 w 43185"/>
                <a:gd name="T3" fmla="*/ 0 h 21600"/>
                <a:gd name="T4" fmla="*/ 0 w 43185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85"/>
                <a:gd name="T10" fmla="*/ 0 h 21600"/>
                <a:gd name="T11" fmla="*/ 43185 w 4318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85" h="21600" fill="none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</a:path>
                <a:path w="43185" h="21600" stroke="0" extrusionOk="0">
                  <a:moveTo>
                    <a:pt x="-1" y="20808"/>
                  </a:moveTo>
                  <a:cubicBezTo>
                    <a:pt x="425" y="9195"/>
                    <a:pt x="9963" y="-1"/>
                    <a:pt x="21585" y="0"/>
                  </a:cubicBezTo>
                  <a:cubicBezTo>
                    <a:pt x="33514" y="0"/>
                    <a:pt x="43185" y="9670"/>
                    <a:pt x="43185" y="21600"/>
                  </a:cubicBezTo>
                  <a:lnTo>
                    <a:pt x="21585" y="21600"/>
                  </a:lnTo>
                  <a:close/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aphicFrame>
        <p:nvGraphicFramePr>
          <p:cNvPr id="53493" name="Group 245"/>
          <p:cNvGraphicFramePr>
            <a:graphicFrameLocks noGrp="1"/>
          </p:cNvGraphicFramePr>
          <p:nvPr/>
        </p:nvGraphicFramePr>
        <p:xfrm>
          <a:off x="4716463" y="6108700"/>
          <a:ext cx="3702050" cy="274320"/>
        </p:xfrm>
        <a:graphic>
          <a:graphicData uri="http://schemas.openxmlformats.org/drawingml/2006/table">
            <a:tbl>
              <a:tblPr/>
              <a:tblGrid>
                <a:gridCol w="463550"/>
                <a:gridCol w="461962"/>
                <a:gridCol w="463550"/>
                <a:gridCol w="461963"/>
                <a:gridCol w="463550"/>
                <a:gridCol w="461962"/>
                <a:gridCol w="463550"/>
                <a:gridCol w="461963"/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3444" name="AutoShape 196"/>
          <p:cNvSpPr>
            <a:spLocks noChangeAspect="1" noChangeArrowheads="1"/>
          </p:cNvSpPr>
          <p:nvPr/>
        </p:nvSpPr>
        <p:spPr bwMode="auto">
          <a:xfrm>
            <a:off x="4745038" y="4365625"/>
            <a:ext cx="406400" cy="179388"/>
          </a:xfrm>
          <a:prstGeom prst="rightArrow">
            <a:avLst>
              <a:gd name="adj1" fmla="val 50000"/>
              <a:gd name="adj2" fmla="val 56637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aphicFrame>
        <p:nvGraphicFramePr>
          <p:cNvPr id="53491" name="Group 243"/>
          <p:cNvGraphicFramePr>
            <a:graphicFrameLocks noGrp="1"/>
          </p:cNvGraphicFramePr>
          <p:nvPr/>
        </p:nvGraphicFramePr>
        <p:xfrm>
          <a:off x="250825" y="6064250"/>
          <a:ext cx="3744913" cy="274320"/>
        </p:xfrm>
        <a:graphic>
          <a:graphicData uri="http://schemas.openxmlformats.org/drawingml/2006/table">
            <a:tbl>
              <a:tblPr/>
              <a:tblGrid>
                <a:gridCol w="468313"/>
                <a:gridCol w="468312"/>
                <a:gridCol w="468313"/>
                <a:gridCol w="468312"/>
                <a:gridCol w="466725"/>
                <a:gridCol w="468313"/>
                <a:gridCol w="468312"/>
                <a:gridCol w="468313"/>
              </a:tblGrid>
              <a:tr h="207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3492" name="AutoShape 244"/>
          <p:cNvSpPr>
            <a:spLocks noChangeAspect="1" noChangeArrowheads="1"/>
          </p:cNvSpPr>
          <p:nvPr/>
        </p:nvSpPr>
        <p:spPr bwMode="auto">
          <a:xfrm rot="10800000">
            <a:off x="4140200" y="6113463"/>
            <a:ext cx="406400" cy="179387"/>
          </a:xfrm>
          <a:prstGeom prst="rightArrow">
            <a:avLst>
              <a:gd name="adj1" fmla="val 50000"/>
              <a:gd name="adj2" fmla="val 56637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3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3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53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53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53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53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53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53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53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500"/>
                                        <p:tgtEl>
                                          <p:spTgt spid="53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5" dur="500"/>
                                        <p:tgtEl>
                                          <p:spTgt spid="53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5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5" dur="500"/>
                                        <p:tgtEl>
                                          <p:spTgt spid="53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0" dur="500"/>
                                        <p:tgtEl>
                                          <p:spTgt spid="53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0" dur="500"/>
                                        <p:tgtEl>
                                          <p:spTgt spid="5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5" dur="500"/>
                                        <p:tgtEl>
                                          <p:spTgt spid="5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/>
      <p:bldP spid="53253" grpId="0"/>
      <p:bldP spid="53255" grpId="0"/>
      <p:bldP spid="53257" grpId="0"/>
      <p:bldP spid="53259" grpId="0"/>
      <p:bldP spid="53261" grpId="0"/>
      <p:bldP spid="53263" grpId="0"/>
      <p:bldP spid="53265" grpId="0"/>
      <p:bldP spid="53267" grpId="0"/>
      <p:bldP spid="53269" grpId="0"/>
      <p:bldP spid="53271" grpId="0"/>
      <p:bldP spid="53273" grpId="0"/>
      <p:bldP spid="53277" grpId="0" animBg="1"/>
      <p:bldP spid="53278" grpId="0"/>
      <p:bldP spid="53385" grpId="0"/>
      <p:bldP spid="53388" grpId="0" animBg="1"/>
      <p:bldP spid="53389" grpId="0"/>
      <p:bldP spid="53444" grpId="0" animBg="1"/>
      <p:bldP spid="5349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2" name="Text Box 4"/>
          <p:cNvSpPr txBox="1">
            <a:spLocks noChangeArrowheads="1"/>
          </p:cNvSpPr>
          <p:nvPr/>
        </p:nvSpPr>
        <p:spPr bwMode="auto">
          <a:xfrm>
            <a:off x="6767544" y="59272"/>
            <a:ext cx="223361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bg2">
                    <a:lumMod val="10000"/>
                  </a:schemeClr>
                </a:solidFill>
                <a:cs typeface="Arabic Transparent" pitchFamily="2" charset="-78"/>
              </a:rPr>
              <a:t>كيفية عمل السجلات:</a:t>
            </a:r>
            <a:endParaRPr lang="fr-FR" b="1" dirty="0">
              <a:solidFill>
                <a:schemeClr val="bg2">
                  <a:lumMod val="10000"/>
                </a:schemeClr>
              </a:solidFill>
              <a:cs typeface="Arabic Transparent" pitchFamily="2" charset="-78"/>
            </a:endParaRPr>
          </a:p>
        </p:txBody>
      </p:sp>
      <p:sp>
        <p:nvSpPr>
          <p:cNvPr id="155683" name="Text Box 35"/>
          <p:cNvSpPr txBox="1">
            <a:spLocks noChangeArrowheads="1"/>
          </p:cNvSpPr>
          <p:nvPr/>
        </p:nvSpPr>
        <p:spPr bwMode="auto">
          <a:xfrm>
            <a:off x="3757881" y="836543"/>
            <a:ext cx="1176316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b="1" dirty="0" smtClean="0">
                <a:solidFill>
                  <a:schemeClr val="accent5">
                    <a:lumMod val="10000"/>
                  </a:schemeClr>
                </a:solidFill>
                <a:cs typeface="Arial" charset="0"/>
              </a:rPr>
              <a:t>=0</a:t>
            </a:r>
            <a:endParaRPr lang="fr-FR" b="1" dirty="0">
              <a:solidFill>
                <a:schemeClr val="accent5">
                  <a:lumMod val="10000"/>
                </a:schemeClr>
              </a:solidFill>
              <a:cs typeface="Arial" charset="0"/>
              <a:sym typeface="Symbol" pitchFamily="18" charset="2"/>
            </a:endParaRPr>
          </a:p>
        </p:txBody>
      </p:sp>
      <p:sp>
        <p:nvSpPr>
          <p:cNvPr id="155684" name="Arc 36"/>
          <p:cNvSpPr>
            <a:spLocks/>
          </p:cNvSpPr>
          <p:nvPr/>
        </p:nvSpPr>
        <p:spPr bwMode="auto">
          <a:xfrm rot="-2615759">
            <a:off x="4151935" y="430771"/>
            <a:ext cx="914400" cy="9144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5875">
            <a:solidFill>
              <a:srgbClr val="FF00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55685" name="Text Box 37"/>
          <p:cNvSpPr txBox="1">
            <a:spLocks noChangeArrowheads="1"/>
          </p:cNvSpPr>
          <p:nvPr/>
        </p:nvSpPr>
        <p:spPr bwMode="auto">
          <a:xfrm>
            <a:off x="3757881" y="1671568"/>
            <a:ext cx="863600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b="1" dirty="0" smtClean="0">
                <a:solidFill>
                  <a:schemeClr val="accent5">
                    <a:lumMod val="10000"/>
                  </a:schemeClr>
                </a:solidFill>
                <a:cs typeface="Arial" charset="0"/>
              </a:rPr>
              <a:t>=1</a:t>
            </a:r>
            <a:endParaRPr lang="fr-FR" b="1" dirty="0">
              <a:solidFill>
                <a:schemeClr val="accent5">
                  <a:lumMod val="10000"/>
                </a:schemeClr>
              </a:solidFill>
              <a:cs typeface="Arial" charset="0"/>
              <a:sym typeface="Symbol" pitchFamily="18" charset="2"/>
            </a:endParaRPr>
          </a:p>
        </p:txBody>
      </p:sp>
      <p:sp>
        <p:nvSpPr>
          <p:cNvPr id="155686" name="Arc 38"/>
          <p:cNvSpPr>
            <a:spLocks/>
          </p:cNvSpPr>
          <p:nvPr/>
        </p:nvSpPr>
        <p:spPr bwMode="auto">
          <a:xfrm rot="-2615759">
            <a:off x="4220175" y="1279444"/>
            <a:ext cx="914400" cy="9144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5875">
            <a:solidFill>
              <a:srgbClr val="FF00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fr-FR"/>
          </a:p>
        </p:txBody>
      </p:sp>
      <p:grpSp>
        <p:nvGrpSpPr>
          <p:cNvPr id="183" name="Groupe 182"/>
          <p:cNvGrpSpPr/>
          <p:nvPr/>
        </p:nvGrpSpPr>
        <p:grpSpPr>
          <a:xfrm>
            <a:off x="4329550" y="2334742"/>
            <a:ext cx="4800802" cy="360000"/>
            <a:chOff x="4329550" y="2334742"/>
            <a:chExt cx="4800802" cy="360000"/>
          </a:xfrm>
        </p:grpSpPr>
        <p:sp>
          <p:nvSpPr>
            <p:cNvPr id="194" name="Rectangle 193"/>
            <p:cNvSpPr/>
            <p:nvPr/>
          </p:nvSpPr>
          <p:spPr>
            <a:xfrm>
              <a:off x="4329550" y="2334742"/>
              <a:ext cx="4788000" cy="3600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sp>
          <p:nvSpPr>
            <p:cNvPr id="155703" name="Text Box 55"/>
            <p:cNvSpPr txBox="1">
              <a:spLocks noChangeArrowheads="1"/>
            </p:cNvSpPr>
            <p:nvPr/>
          </p:nvSpPr>
          <p:spPr bwMode="auto">
            <a:xfrm>
              <a:off x="4344038" y="2354620"/>
              <a:ext cx="4786314" cy="338554"/>
            </a:xfrm>
            <a:prstGeom prst="rect">
              <a:avLst/>
            </a:prstGeom>
            <a:noFill/>
            <a:ln>
              <a:solidFill>
                <a:srgbClr val="C0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1600" b="1" dirty="0">
                  <a:solidFill>
                    <a:srgbClr val="0033CC"/>
                  </a:solidFill>
                  <a:cs typeface="Arabic Transparent" pitchFamily="2" charset="-78"/>
                </a:rPr>
                <a:t>حسب حالة القاطعة </a:t>
              </a:r>
              <a:r>
                <a:rPr lang="fr-FR" sz="1600" b="1" dirty="0">
                  <a:solidFill>
                    <a:srgbClr val="0033CC"/>
                  </a:solidFill>
                  <a:cs typeface="Arabic Transparent" pitchFamily="2" charset="-78"/>
                </a:rPr>
                <a:t>I</a:t>
              </a:r>
              <a:r>
                <a:rPr lang="ar-DZ" sz="1600" b="1" dirty="0">
                  <a:solidFill>
                    <a:srgbClr val="0033CC"/>
                  </a:solidFill>
                  <a:cs typeface="Arabic Transparent" pitchFamily="2" charset="-78"/>
                </a:rPr>
                <a:t> ترسل هذه </a:t>
              </a:r>
              <a:r>
                <a:rPr lang="ar-DZ" sz="1600" b="1" dirty="0" smtClean="0">
                  <a:solidFill>
                    <a:srgbClr val="0033CC"/>
                  </a:solidFill>
                  <a:cs typeface="Arabic Transparent" pitchFamily="2" charset="-78"/>
                </a:rPr>
                <a:t>المعلومة </a:t>
              </a:r>
              <a:r>
                <a:rPr lang="ar-DZ" sz="1600" b="1" dirty="0" smtClean="0">
                  <a:solidFill>
                    <a:srgbClr val="FF0000"/>
                  </a:solidFill>
                  <a:cs typeface="Arabic Transparent" pitchFamily="2" charset="-78"/>
                </a:rPr>
                <a:t>مباشرة</a:t>
              </a:r>
              <a:r>
                <a:rPr lang="ar-DZ" sz="1600" b="1" dirty="0" smtClean="0">
                  <a:solidFill>
                    <a:srgbClr val="0033CC"/>
                  </a:solidFill>
                  <a:cs typeface="Arabic Transparent" pitchFamily="2" charset="-78"/>
                </a:rPr>
                <a:t> إلى </a:t>
              </a:r>
              <a:r>
                <a:rPr lang="ar-DZ" sz="1600" b="1" dirty="0">
                  <a:solidFill>
                    <a:srgbClr val="0033CC"/>
                  </a:solidFill>
                  <a:cs typeface="Arabic Transparent" pitchFamily="2" charset="-78"/>
                </a:rPr>
                <a:t>الثنائي </a:t>
              </a:r>
              <a:r>
                <a:rPr lang="fr-FR" sz="1600" b="1" dirty="0">
                  <a:solidFill>
                    <a:srgbClr val="0033CC"/>
                  </a:solidFill>
                  <a:cs typeface="Arabic Transparent" pitchFamily="2" charset="-78"/>
                </a:rPr>
                <a:t>LED</a:t>
              </a:r>
            </a:p>
          </p:txBody>
        </p:sp>
      </p:grpSp>
      <p:sp>
        <p:nvSpPr>
          <p:cNvPr id="155704" name="Text Box 56"/>
          <p:cNvSpPr txBox="1">
            <a:spLocks noChangeArrowheads="1"/>
          </p:cNvSpPr>
          <p:nvPr/>
        </p:nvSpPr>
        <p:spPr bwMode="auto">
          <a:xfrm>
            <a:off x="5357818" y="30470"/>
            <a:ext cx="1944687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bg2">
                    <a:lumMod val="10000"/>
                  </a:schemeClr>
                </a:solidFill>
                <a:cs typeface="Arabic Transparent" pitchFamily="2" charset="-78"/>
              </a:rPr>
              <a:t>ليكن التركيب التالي:</a:t>
            </a:r>
            <a:endParaRPr lang="fr-FR" b="1" dirty="0">
              <a:solidFill>
                <a:schemeClr val="bg2">
                  <a:lumMod val="10000"/>
                </a:schemeClr>
              </a:solidFill>
              <a:cs typeface="Arabic Transparent" pitchFamily="2" charset="-78"/>
            </a:endParaRPr>
          </a:p>
        </p:txBody>
      </p:sp>
      <p:sp>
        <p:nvSpPr>
          <p:cNvPr id="155706" name="Rectangle 58"/>
          <p:cNvSpPr>
            <a:spLocks noChangeArrowheads="1"/>
          </p:cNvSpPr>
          <p:nvPr/>
        </p:nvSpPr>
        <p:spPr bwMode="auto">
          <a:xfrm>
            <a:off x="4872306" y="834955"/>
            <a:ext cx="601447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000000"/>
                </a:solidFill>
                <a:cs typeface="Arial" charset="0"/>
                <a:sym typeface="Symbol" pitchFamily="18" charset="2"/>
              </a:rPr>
              <a:t>S=0</a:t>
            </a:r>
            <a:endParaRPr lang="fr-FR" b="1" dirty="0">
              <a:solidFill>
                <a:srgbClr val="000000"/>
              </a:solidFill>
              <a:cs typeface="Arial" charset="0"/>
              <a:sym typeface="Symbol" pitchFamily="18" charset="2"/>
            </a:endParaRPr>
          </a:p>
        </p:txBody>
      </p:sp>
      <p:sp>
        <p:nvSpPr>
          <p:cNvPr id="155708" name="Rectangle 60"/>
          <p:cNvSpPr>
            <a:spLocks noChangeArrowheads="1"/>
          </p:cNvSpPr>
          <p:nvPr/>
        </p:nvSpPr>
        <p:spPr bwMode="auto">
          <a:xfrm>
            <a:off x="4981844" y="1682680"/>
            <a:ext cx="601447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000000"/>
                </a:solidFill>
                <a:cs typeface="Arial" charset="0"/>
                <a:sym typeface="Symbol" pitchFamily="18" charset="2"/>
              </a:rPr>
              <a:t>S=1</a:t>
            </a:r>
            <a:endParaRPr lang="fr-FR" b="1" dirty="0">
              <a:solidFill>
                <a:srgbClr val="000000"/>
              </a:solidFill>
              <a:cs typeface="Arial" charset="0"/>
              <a:sym typeface="Symbol" pitchFamily="18" charset="2"/>
            </a:endParaRPr>
          </a:p>
        </p:txBody>
      </p:sp>
      <p:grpSp>
        <p:nvGrpSpPr>
          <p:cNvPr id="154" name="Groupe 153"/>
          <p:cNvGrpSpPr>
            <a:grpSpLocks noChangeAspect="1"/>
          </p:cNvGrpSpPr>
          <p:nvPr/>
        </p:nvGrpSpPr>
        <p:grpSpPr>
          <a:xfrm>
            <a:off x="27514" y="285728"/>
            <a:ext cx="3461495" cy="2399750"/>
            <a:chOff x="27513" y="284516"/>
            <a:chExt cx="3638008" cy="2522122"/>
          </a:xfrm>
        </p:grpSpPr>
        <p:sp>
          <p:nvSpPr>
            <p:cNvPr id="9235" name="Line 8"/>
            <p:cNvSpPr>
              <a:spLocks noChangeShapeType="1"/>
            </p:cNvSpPr>
            <p:nvPr/>
          </p:nvSpPr>
          <p:spPr bwMode="auto">
            <a:xfrm>
              <a:off x="2508250" y="1962088"/>
              <a:ext cx="0" cy="3603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36" name="Line 9"/>
            <p:cNvSpPr>
              <a:spLocks noChangeShapeType="1"/>
            </p:cNvSpPr>
            <p:nvPr/>
          </p:nvSpPr>
          <p:spPr bwMode="auto">
            <a:xfrm flipV="1">
              <a:off x="2508250" y="1916050"/>
              <a:ext cx="215900" cy="142875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37" name="Line 10"/>
            <p:cNvSpPr>
              <a:spLocks noChangeShapeType="1"/>
            </p:cNvSpPr>
            <p:nvPr/>
          </p:nvSpPr>
          <p:spPr bwMode="auto">
            <a:xfrm>
              <a:off x="2508250" y="2230375"/>
              <a:ext cx="215900" cy="144463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38" name="Line 11"/>
            <p:cNvSpPr>
              <a:spLocks noChangeShapeType="1"/>
            </p:cNvSpPr>
            <p:nvPr/>
          </p:nvSpPr>
          <p:spPr bwMode="auto">
            <a:xfrm flipH="1">
              <a:off x="563563" y="2154238"/>
              <a:ext cx="1944688" cy="0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39" name="Rectangle 12"/>
            <p:cNvSpPr>
              <a:spLocks noChangeArrowheads="1"/>
            </p:cNvSpPr>
            <p:nvPr/>
          </p:nvSpPr>
          <p:spPr bwMode="auto">
            <a:xfrm>
              <a:off x="1794544" y="2063052"/>
              <a:ext cx="468000" cy="180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/>
            </a:p>
          </p:txBody>
        </p:sp>
        <p:cxnSp>
          <p:nvCxnSpPr>
            <p:cNvPr id="9240" name="AutoShape 14"/>
            <p:cNvCxnSpPr>
              <a:cxnSpLocks noChangeShapeType="1"/>
            </p:cNvCxnSpPr>
            <p:nvPr/>
          </p:nvCxnSpPr>
          <p:spPr bwMode="auto">
            <a:xfrm>
              <a:off x="358775" y="1500188"/>
              <a:ext cx="0" cy="431800"/>
            </a:xfrm>
            <a:prstGeom prst="straightConnector1">
              <a:avLst/>
            </a:prstGeom>
            <a:ln>
              <a:solidFill>
                <a:srgbClr val="3333FF"/>
              </a:solidFill>
              <a:headEnd type="none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6" name="Group 17"/>
            <p:cNvGrpSpPr>
              <a:grpSpLocks/>
            </p:cNvGrpSpPr>
            <p:nvPr/>
          </p:nvGrpSpPr>
          <p:grpSpPr bwMode="auto">
            <a:xfrm>
              <a:off x="303213" y="2355850"/>
              <a:ext cx="142875" cy="433388"/>
              <a:chOff x="930" y="2341"/>
              <a:chExt cx="90" cy="273"/>
            </a:xfrm>
          </p:grpSpPr>
          <p:cxnSp>
            <p:nvCxnSpPr>
              <p:cNvPr id="9254" name="AutoShape 15"/>
              <p:cNvCxnSpPr>
                <a:cxnSpLocks noChangeShapeType="1"/>
              </p:cNvCxnSpPr>
              <p:nvPr/>
            </p:nvCxnSpPr>
            <p:spPr bwMode="auto">
              <a:xfrm>
                <a:off x="975" y="2341"/>
                <a:ext cx="0" cy="272"/>
              </a:xfrm>
              <a:prstGeom prst="straightConnector1">
                <a:avLst/>
              </a:prstGeom>
              <a:ln>
                <a:solidFill>
                  <a:srgbClr val="3333FF"/>
                </a:solidFill>
                <a:headEnd type="oval" w="med" len="med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255" name="Line 16"/>
              <p:cNvSpPr>
                <a:spLocks noChangeShapeType="1"/>
              </p:cNvSpPr>
              <p:nvPr/>
            </p:nvSpPr>
            <p:spPr bwMode="auto">
              <a:xfrm>
                <a:off x="930" y="2614"/>
                <a:ext cx="90" cy="0"/>
              </a:xfrm>
              <a:prstGeom prst="line">
                <a:avLst/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243" name="Line 20"/>
            <p:cNvSpPr>
              <a:spLocks noChangeShapeType="1"/>
            </p:cNvSpPr>
            <p:nvPr/>
          </p:nvSpPr>
          <p:spPr bwMode="auto">
            <a:xfrm>
              <a:off x="2715524" y="619063"/>
              <a:ext cx="0" cy="1296988"/>
            </a:xfrm>
            <a:prstGeom prst="line">
              <a:avLst/>
            </a:prstGeom>
            <a:ln>
              <a:solidFill>
                <a:srgbClr val="00206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45" name="Rectangle 22"/>
            <p:cNvSpPr>
              <a:spLocks noChangeArrowheads="1"/>
            </p:cNvSpPr>
            <p:nvPr/>
          </p:nvSpPr>
          <p:spPr bwMode="auto">
            <a:xfrm>
              <a:off x="2626834" y="893165"/>
              <a:ext cx="180000" cy="396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9246" name="Line 23"/>
            <p:cNvSpPr>
              <a:spLocks noChangeShapeType="1"/>
            </p:cNvSpPr>
            <p:nvPr/>
          </p:nvSpPr>
          <p:spPr bwMode="auto">
            <a:xfrm>
              <a:off x="2724150" y="2374838"/>
              <a:ext cx="0" cy="431800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47" name="Line 24"/>
            <p:cNvSpPr>
              <a:spLocks noChangeShapeType="1"/>
            </p:cNvSpPr>
            <p:nvPr/>
          </p:nvSpPr>
          <p:spPr bwMode="auto">
            <a:xfrm>
              <a:off x="2652713" y="2805050"/>
              <a:ext cx="142875" cy="0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48" name="Text Box 27"/>
            <p:cNvSpPr txBox="1">
              <a:spLocks noChangeArrowheads="1"/>
            </p:cNvSpPr>
            <p:nvPr/>
          </p:nvSpPr>
          <p:spPr bwMode="auto">
            <a:xfrm>
              <a:off x="2381265" y="284516"/>
              <a:ext cx="787376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+</a:t>
              </a:r>
              <a:r>
                <a:rPr lang="fr-FR" sz="1600" b="1" dirty="0" err="1" smtClean="0">
                  <a:solidFill>
                    <a:srgbClr val="003366"/>
                  </a:solidFill>
                  <a:cs typeface="Arial" charset="0"/>
                </a:rPr>
                <a:t>Vcc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9249" name="Line 29"/>
            <p:cNvSpPr>
              <a:spLocks noChangeShapeType="1"/>
            </p:cNvSpPr>
            <p:nvPr/>
          </p:nvSpPr>
          <p:spPr bwMode="auto">
            <a:xfrm>
              <a:off x="3012002" y="1585149"/>
              <a:ext cx="144463" cy="144463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50" name="Line 30"/>
            <p:cNvSpPr>
              <a:spLocks noChangeShapeType="1"/>
            </p:cNvSpPr>
            <p:nvPr/>
          </p:nvSpPr>
          <p:spPr bwMode="auto">
            <a:xfrm>
              <a:off x="2957816" y="1665213"/>
              <a:ext cx="144463" cy="144463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51" name="Text Box 33"/>
            <p:cNvSpPr txBox="1">
              <a:spLocks noChangeArrowheads="1"/>
            </p:cNvSpPr>
            <p:nvPr/>
          </p:nvSpPr>
          <p:spPr bwMode="auto">
            <a:xfrm>
              <a:off x="425450" y="1760538"/>
              <a:ext cx="287338" cy="3667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dirty="0">
                  <a:solidFill>
                    <a:srgbClr val="FF3300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</a:p>
          </p:txBody>
        </p:sp>
        <p:sp>
          <p:nvSpPr>
            <p:cNvPr id="9252" name="Text Box 34"/>
            <p:cNvSpPr txBox="1">
              <a:spLocks noChangeArrowheads="1"/>
            </p:cNvSpPr>
            <p:nvPr/>
          </p:nvSpPr>
          <p:spPr bwMode="auto">
            <a:xfrm>
              <a:off x="2951677" y="1260765"/>
              <a:ext cx="713844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002060"/>
                  </a:solidFill>
                  <a:cs typeface="Arial" charset="0"/>
                </a:rPr>
                <a:t>LED</a:t>
              </a:r>
            </a:p>
          </p:txBody>
        </p:sp>
        <p:cxnSp>
          <p:nvCxnSpPr>
            <p:cNvPr id="9253" name="AutoShape 53"/>
            <p:cNvCxnSpPr>
              <a:cxnSpLocks noChangeShapeType="1"/>
            </p:cNvCxnSpPr>
            <p:nvPr/>
          </p:nvCxnSpPr>
          <p:spPr bwMode="auto">
            <a:xfrm flipH="1">
              <a:off x="273050" y="2152650"/>
              <a:ext cx="322263" cy="209550"/>
            </a:xfrm>
            <a:prstGeom prst="straightConnector1">
              <a:avLst/>
            </a:prstGeom>
            <a:ln>
              <a:solidFill>
                <a:srgbClr val="3333FF"/>
              </a:solidFill>
              <a:headEnd type="oval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Line 24"/>
            <p:cNvSpPr>
              <a:spLocks noChangeShapeType="1"/>
            </p:cNvSpPr>
            <p:nvPr/>
          </p:nvSpPr>
          <p:spPr bwMode="auto">
            <a:xfrm>
              <a:off x="2583904" y="603697"/>
              <a:ext cx="252000" cy="0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2" name="Text Box 27"/>
            <p:cNvSpPr txBox="1">
              <a:spLocks noChangeArrowheads="1"/>
            </p:cNvSpPr>
            <p:nvPr/>
          </p:nvSpPr>
          <p:spPr bwMode="auto">
            <a:xfrm>
              <a:off x="27513" y="1189460"/>
              <a:ext cx="787376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+</a:t>
              </a:r>
              <a:r>
                <a:rPr lang="fr-FR" sz="1600" b="1" dirty="0" err="1" smtClean="0">
                  <a:solidFill>
                    <a:srgbClr val="003366"/>
                  </a:solidFill>
                  <a:cs typeface="Arial" charset="0"/>
                </a:rPr>
                <a:t>Vcc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53" name="Line 24"/>
            <p:cNvSpPr>
              <a:spLocks noChangeShapeType="1"/>
            </p:cNvSpPr>
            <p:nvPr/>
          </p:nvSpPr>
          <p:spPr bwMode="auto">
            <a:xfrm>
              <a:off x="230152" y="1508641"/>
              <a:ext cx="252000" cy="0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4" name="Text Box 27"/>
            <p:cNvSpPr txBox="1">
              <a:spLocks noChangeArrowheads="1"/>
            </p:cNvSpPr>
            <p:nvPr/>
          </p:nvSpPr>
          <p:spPr bwMode="auto">
            <a:xfrm>
              <a:off x="2325205" y="927019"/>
              <a:ext cx="428628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3366"/>
                  </a:solidFill>
                  <a:cs typeface="Arial" charset="0"/>
                </a:rPr>
                <a:t>R</a:t>
              </a:r>
            </a:p>
          </p:txBody>
        </p:sp>
        <p:sp>
          <p:nvSpPr>
            <p:cNvPr id="55" name="Text Box 27"/>
            <p:cNvSpPr txBox="1">
              <a:spLocks noChangeArrowheads="1"/>
            </p:cNvSpPr>
            <p:nvPr/>
          </p:nvSpPr>
          <p:spPr bwMode="auto">
            <a:xfrm>
              <a:off x="1785918" y="1750301"/>
              <a:ext cx="57150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R</a:t>
              </a:r>
              <a:r>
                <a:rPr lang="fr-FR" sz="1200" b="1" dirty="0" smtClean="0">
                  <a:solidFill>
                    <a:srgbClr val="003366"/>
                  </a:solidFill>
                  <a:cs typeface="Arial" charset="0"/>
                </a:rPr>
                <a:t>B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56" name="Text Box 27"/>
            <p:cNvSpPr txBox="1">
              <a:spLocks noChangeArrowheads="1"/>
            </p:cNvSpPr>
            <p:nvPr/>
          </p:nvSpPr>
          <p:spPr bwMode="auto">
            <a:xfrm>
              <a:off x="2631299" y="1977953"/>
              <a:ext cx="428628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T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3" name="Text Box 27"/>
            <p:cNvSpPr txBox="1">
              <a:spLocks noChangeArrowheads="1"/>
            </p:cNvSpPr>
            <p:nvPr/>
          </p:nvSpPr>
          <p:spPr bwMode="auto">
            <a:xfrm>
              <a:off x="2190796" y="1361607"/>
              <a:ext cx="428628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FF0000"/>
                  </a:solidFill>
                  <a:cs typeface="Arial" charset="0"/>
                </a:rPr>
                <a:t>S</a:t>
              </a:r>
              <a:endParaRPr lang="fr-FR" b="1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65" name="Line 20"/>
            <p:cNvSpPr>
              <a:spLocks noChangeShapeType="1"/>
            </p:cNvSpPr>
            <p:nvPr/>
          </p:nvSpPr>
          <p:spPr bwMode="auto">
            <a:xfrm>
              <a:off x="2714612" y="1383424"/>
              <a:ext cx="0" cy="396000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64" name="Groupe 63"/>
            <p:cNvGrpSpPr/>
            <p:nvPr/>
          </p:nvGrpSpPr>
          <p:grpSpPr>
            <a:xfrm>
              <a:off x="2508765" y="1364114"/>
              <a:ext cx="428628" cy="428628"/>
              <a:chOff x="2508765" y="1340364"/>
              <a:chExt cx="428628" cy="428628"/>
            </a:xfrm>
          </p:grpSpPr>
          <p:sp>
            <p:nvSpPr>
              <p:cNvPr id="9244" name="Line 21"/>
              <p:cNvSpPr>
                <a:spLocks noChangeShapeType="1"/>
              </p:cNvSpPr>
              <p:nvPr/>
            </p:nvSpPr>
            <p:spPr bwMode="auto">
              <a:xfrm>
                <a:off x="2618687" y="1697726"/>
                <a:ext cx="215900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9242" name="AutoShape 18"/>
              <p:cNvSpPr>
                <a:spLocks noChangeAspect="1" noChangeArrowheads="1"/>
              </p:cNvSpPr>
              <p:nvPr/>
            </p:nvSpPr>
            <p:spPr bwMode="auto">
              <a:xfrm rot="10800000">
                <a:off x="2574273" y="1435513"/>
                <a:ext cx="291972" cy="252000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7" name="Ellipse 56"/>
              <p:cNvSpPr/>
              <p:nvPr/>
            </p:nvSpPr>
            <p:spPr>
              <a:xfrm>
                <a:off x="2508765" y="1340364"/>
                <a:ext cx="428628" cy="428628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199" name="Groupe 198"/>
          <p:cNvGrpSpPr/>
          <p:nvPr/>
        </p:nvGrpSpPr>
        <p:grpSpPr>
          <a:xfrm>
            <a:off x="6008845" y="571480"/>
            <a:ext cx="2349369" cy="664946"/>
            <a:chOff x="6008845" y="571480"/>
            <a:chExt cx="2349369" cy="664946"/>
          </a:xfrm>
        </p:grpSpPr>
        <p:sp>
          <p:nvSpPr>
            <p:cNvPr id="9260" name="Text Box 44"/>
            <p:cNvSpPr txBox="1">
              <a:spLocks noChangeArrowheads="1"/>
            </p:cNvSpPr>
            <p:nvPr/>
          </p:nvSpPr>
          <p:spPr bwMode="auto">
            <a:xfrm>
              <a:off x="6008845" y="571480"/>
              <a:ext cx="482549" cy="30926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FF3300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endParaRPr lang="fr-FR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62" name="Line 40"/>
            <p:cNvSpPr>
              <a:spLocks noChangeShapeType="1"/>
            </p:cNvSpPr>
            <p:nvPr/>
          </p:nvSpPr>
          <p:spPr bwMode="auto">
            <a:xfrm flipV="1">
              <a:off x="6268482" y="719576"/>
              <a:ext cx="0" cy="391891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63" name="Line 41"/>
            <p:cNvSpPr>
              <a:spLocks noChangeShapeType="1"/>
            </p:cNvSpPr>
            <p:nvPr/>
          </p:nvSpPr>
          <p:spPr bwMode="auto">
            <a:xfrm>
              <a:off x="6268482" y="1113390"/>
              <a:ext cx="1778587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64" name="Text Box 46"/>
            <p:cNvSpPr txBox="1">
              <a:spLocks noChangeArrowheads="1"/>
            </p:cNvSpPr>
            <p:nvPr/>
          </p:nvSpPr>
          <p:spPr bwMode="auto">
            <a:xfrm>
              <a:off x="7996635" y="952929"/>
              <a:ext cx="361579" cy="28349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000000"/>
                  </a:solidFill>
                  <a:cs typeface="Arial" charset="0"/>
                </a:rPr>
                <a:t>t</a:t>
              </a:r>
            </a:p>
          </p:txBody>
        </p:sp>
      </p:grpSp>
      <p:grpSp>
        <p:nvGrpSpPr>
          <p:cNvPr id="200" name="Groupe 199"/>
          <p:cNvGrpSpPr/>
          <p:nvPr/>
        </p:nvGrpSpPr>
        <p:grpSpPr>
          <a:xfrm>
            <a:off x="5943299" y="1209683"/>
            <a:ext cx="2414914" cy="668191"/>
            <a:chOff x="5943299" y="1209683"/>
            <a:chExt cx="2414914" cy="668191"/>
          </a:xfrm>
        </p:grpSpPr>
        <p:sp>
          <p:nvSpPr>
            <p:cNvPr id="9256" name="Line 42"/>
            <p:cNvSpPr>
              <a:spLocks noChangeShapeType="1"/>
            </p:cNvSpPr>
            <p:nvPr/>
          </p:nvSpPr>
          <p:spPr bwMode="auto">
            <a:xfrm flipV="1">
              <a:off x="6258538" y="1366342"/>
              <a:ext cx="0" cy="391891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57" name="Line 43"/>
            <p:cNvSpPr>
              <a:spLocks noChangeShapeType="1"/>
            </p:cNvSpPr>
            <p:nvPr/>
          </p:nvSpPr>
          <p:spPr bwMode="auto">
            <a:xfrm>
              <a:off x="6268481" y="1760156"/>
              <a:ext cx="1778587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58" name="Rectangle 45"/>
            <p:cNvSpPr>
              <a:spLocks noChangeArrowheads="1"/>
            </p:cNvSpPr>
            <p:nvPr/>
          </p:nvSpPr>
          <p:spPr bwMode="auto">
            <a:xfrm>
              <a:off x="5943299" y="1209683"/>
              <a:ext cx="283497" cy="30926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FF0000"/>
                  </a:solidFill>
                  <a:cs typeface="Arial" charset="0"/>
                  <a:sym typeface="Symbol" pitchFamily="18" charset="2"/>
                </a:rPr>
                <a:t>S</a:t>
              </a:r>
              <a:endParaRPr lang="fr-FR" b="1" dirty="0">
                <a:solidFill>
                  <a:srgbClr val="FF0000"/>
                </a:solidFill>
                <a:cs typeface="Arial" charset="0"/>
                <a:sym typeface="Symbol" pitchFamily="18" charset="2"/>
              </a:endParaRPr>
            </a:p>
          </p:txBody>
        </p:sp>
        <p:sp>
          <p:nvSpPr>
            <p:cNvPr id="9259" name="Text Box 47"/>
            <p:cNvSpPr txBox="1">
              <a:spLocks noChangeArrowheads="1"/>
            </p:cNvSpPr>
            <p:nvPr/>
          </p:nvSpPr>
          <p:spPr bwMode="auto">
            <a:xfrm>
              <a:off x="7996634" y="1594377"/>
              <a:ext cx="361579" cy="28349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000000"/>
                  </a:solidFill>
                  <a:cs typeface="Arial" charset="0"/>
                </a:rPr>
                <a:t>t</a:t>
              </a:r>
            </a:p>
          </p:txBody>
        </p:sp>
      </p:grpSp>
      <p:sp>
        <p:nvSpPr>
          <p:cNvPr id="155697" name="AutoShape 49"/>
          <p:cNvSpPr>
            <a:spLocks/>
          </p:cNvSpPr>
          <p:nvPr/>
        </p:nvSpPr>
        <p:spPr bwMode="auto">
          <a:xfrm rot="16200000">
            <a:off x="7003283" y="594887"/>
            <a:ext cx="271309" cy="765697"/>
          </a:xfrm>
          <a:prstGeom prst="rightBracket">
            <a:avLst>
              <a:gd name="adj" fmla="val 0"/>
            </a:avLst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cxnSp>
        <p:nvCxnSpPr>
          <p:cNvPr id="59" name="Connecteur droit 58"/>
          <p:cNvCxnSpPr/>
          <p:nvPr/>
        </p:nvCxnSpPr>
        <p:spPr>
          <a:xfrm rot="10800000">
            <a:off x="6275259" y="1106479"/>
            <a:ext cx="474579" cy="0"/>
          </a:xfrm>
          <a:prstGeom prst="line">
            <a:avLst/>
          </a:prstGeom>
          <a:ln>
            <a:solidFill>
              <a:srgbClr val="3333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0" name="AutoShape 49"/>
          <p:cNvSpPr>
            <a:spLocks/>
          </p:cNvSpPr>
          <p:nvPr/>
        </p:nvSpPr>
        <p:spPr bwMode="auto">
          <a:xfrm rot="16200000">
            <a:off x="7009241" y="1241654"/>
            <a:ext cx="271309" cy="765697"/>
          </a:xfrm>
          <a:prstGeom prst="rightBracket">
            <a:avLst>
              <a:gd name="adj" fmla="val 0"/>
            </a:avLst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cxnSp>
        <p:nvCxnSpPr>
          <p:cNvPr id="61" name="Connecteur droit 60"/>
          <p:cNvCxnSpPr/>
          <p:nvPr/>
        </p:nvCxnSpPr>
        <p:spPr>
          <a:xfrm rot="10800000">
            <a:off x="6264497" y="1753245"/>
            <a:ext cx="474579" cy="0"/>
          </a:xfrm>
          <a:prstGeom prst="line">
            <a:avLst/>
          </a:prstGeom>
          <a:ln>
            <a:solidFill>
              <a:srgbClr val="3333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5699" name="Line 51"/>
          <p:cNvSpPr>
            <a:spLocks noChangeShapeType="1"/>
          </p:cNvSpPr>
          <p:nvPr/>
        </p:nvSpPr>
        <p:spPr bwMode="auto">
          <a:xfrm>
            <a:off x="6752101" y="681400"/>
            <a:ext cx="0" cy="1085238"/>
          </a:xfrm>
          <a:prstGeom prst="line">
            <a:avLst/>
          </a:prstGeom>
          <a:ln w="9525">
            <a:solidFill>
              <a:srgbClr val="FF0000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2" name="Line 51"/>
          <p:cNvSpPr>
            <a:spLocks noChangeShapeType="1"/>
          </p:cNvSpPr>
          <p:nvPr/>
        </p:nvSpPr>
        <p:spPr bwMode="auto">
          <a:xfrm>
            <a:off x="7520727" y="680237"/>
            <a:ext cx="0" cy="1085238"/>
          </a:xfrm>
          <a:prstGeom prst="line">
            <a:avLst/>
          </a:prstGeom>
          <a:ln w="9525">
            <a:solidFill>
              <a:srgbClr val="FF0000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07" name="Groupe 206"/>
          <p:cNvGrpSpPr/>
          <p:nvPr/>
        </p:nvGrpSpPr>
        <p:grpSpPr>
          <a:xfrm>
            <a:off x="-37660" y="3500438"/>
            <a:ext cx="4109594" cy="2555623"/>
            <a:chOff x="-37660" y="3500438"/>
            <a:chExt cx="4109594" cy="2555623"/>
          </a:xfrm>
        </p:grpSpPr>
        <p:sp>
          <p:nvSpPr>
            <p:cNvPr id="66" name="Line 8"/>
            <p:cNvSpPr>
              <a:spLocks noChangeShapeType="1"/>
            </p:cNvSpPr>
            <p:nvPr/>
          </p:nvSpPr>
          <p:spPr bwMode="auto">
            <a:xfrm>
              <a:off x="2872310" y="5111639"/>
              <a:ext cx="0" cy="34356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Line 9"/>
            <p:cNvSpPr>
              <a:spLocks noChangeShapeType="1"/>
            </p:cNvSpPr>
            <p:nvPr/>
          </p:nvSpPr>
          <p:spPr bwMode="auto">
            <a:xfrm flipV="1">
              <a:off x="2872310" y="5067747"/>
              <a:ext cx="205837" cy="136215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8" name="Line 10"/>
            <p:cNvSpPr>
              <a:spLocks noChangeShapeType="1"/>
            </p:cNvSpPr>
            <p:nvPr/>
          </p:nvSpPr>
          <p:spPr bwMode="auto">
            <a:xfrm>
              <a:off x="2872310" y="5367421"/>
              <a:ext cx="205837" cy="137729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" name="Line 11"/>
            <p:cNvSpPr>
              <a:spLocks noChangeShapeType="1"/>
            </p:cNvSpPr>
            <p:nvPr/>
          </p:nvSpPr>
          <p:spPr bwMode="auto">
            <a:xfrm flipH="1">
              <a:off x="473404" y="5294833"/>
              <a:ext cx="2402538" cy="0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0" name="Rectangle 12"/>
            <p:cNvSpPr>
              <a:spLocks noChangeArrowheads="1"/>
            </p:cNvSpPr>
            <p:nvPr/>
          </p:nvSpPr>
          <p:spPr bwMode="auto">
            <a:xfrm>
              <a:off x="2191871" y="5207897"/>
              <a:ext cx="446186" cy="17161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/>
            </a:p>
          </p:txBody>
        </p:sp>
        <p:cxnSp>
          <p:nvCxnSpPr>
            <p:cNvPr id="71" name="AutoShape 14"/>
            <p:cNvCxnSpPr>
              <a:cxnSpLocks noChangeShapeType="1"/>
            </p:cNvCxnSpPr>
            <p:nvPr/>
          </p:nvCxnSpPr>
          <p:spPr bwMode="auto">
            <a:xfrm>
              <a:off x="278161" y="4671270"/>
              <a:ext cx="0" cy="411673"/>
            </a:xfrm>
            <a:prstGeom prst="straightConnector1">
              <a:avLst/>
            </a:prstGeom>
            <a:ln>
              <a:solidFill>
                <a:srgbClr val="3333FF"/>
              </a:solidFill>
              <a:headEnd type="none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72" name="Group 17"/>
            <p:cNvGrpSpPr>
              <a:grpSpLocks/>
            </p:cNvGrpSpPr>
            <p:nvPr/>
          </p:nvGrpSpPr>
          <p:grpSpPr bwMode="auto">
            <a:xfrm>
              <a:off x="225189" y="5487047"/>
              <a:ext cx="136215" cy="413187"/>
              <a:chOff x="930" y="2341"/>
              <a:chExt cx="90" cy="273"/>
            </a:xfrm>
          </p:grpSpPr>
          <p:cxnSp>
            <p:nvCxnSpPr>
              <p:cNvPr id="73" name="AutoShape 15"/>
              <p:cNvCxnSpPr>
                <a:cxnSpLocks noChangeShapeType="1"/>
              </p:cNvCxnSpPr>
              <p:nvPr/>
            </p:nvCxnSpPr>
            <p:spPr bwMode="auto">
              <a:xfrm>
                <a:off x="975" y="2341"/>
                <a:ext cx="0" cy="272"/>
              </a:xfrm>
              <a:prstGeom prst="straightConnector1">
                <a:avLst/>
              </a:prstGeom>
              <a:ln>
                <a:solidFill>
                  <a:srgbClr val="3333FF"/>
                </a:solidFill>
                <a:headEnd type="oval" w="med" len="med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Line 16"/>
              <p:cNvSpPr>
                <a:spLocks noChangeShapeType="1"/>
              </p:cNvSpPr>
              <p:nvPr/>
            </p:nvSpPr>
            <p:spPr bwMode="auto">
              <a:xfrm>
                <a:off x="930" y="2614"/>
                <a:ext cx="90" cy="0"/>
              </a:xfrm>
              <a:prstGeom prst="line">
                <a:avLst/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5" name="Line 20"/>
            <p:cNvSpPr>
              <a:spLocks noChangeShapeType="1"/>
            </p:cNvSpPr>
            <p:nvPr/>
          </p:nvSpPr>
          <p:spPr bwMode="auto">
            <a:xfrm>
              <a:off x="3069922" y="3831217"/>
              <a:ext cx="0" cy="1236532"/>
            </a:xfrm>
            <a:prstGeom prst="line">
              <a:avLst/>
            </a:prstGeom>
            <a:ln>
              <a:solidFill>
                <a:srgbClr val="00206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6" name="Rectangle 22"/>
            <p:cNvSpPr>
              <a:spLocks noChangeArrowheads="1"/>
            </p:cNvSpPr>
            <p:nvPr/>
          </p:nvSpPr>
          <p:spPr bwMode="auto">
            <a:xfrm>
              <a:off x="2985366" y="4092542"/>
              <a:ext cx="171610" cy="37754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77" name="Line 23"/>
            <p:cNvSpPr>
              <a:spLocks noChangeShapeType="1"/>
            </p:cNvSpPr>
            <p:nvPr/>
          </p:nvSpPr>
          <p:spPr bwMode="auto">
            <a:xfrm>
              <a:off x="3078146" y="5505150"/>
              <a:ext cx="0" cy="411673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8" name="Line 24"/>
            <p:cNvSpPr>
              <a:spLocks noChangeShapeType="1"/>
            </p:cNvSpPr>
            <p:nvPr/>
          </p:nvSpPr>
          <p:spPr bwMode="auto">
            <a:xfrm>
              <a:off x="3010039" y="5915309"/>
              <a:ext cx="136215" cy="0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9" name="Text Box 27"/>
            <p:cNvSpPr txBox="1">
              <a:spLocks noChangeArrowheads="1"/>
            </p:cNvSpPr>
            <p:nvPr/>
          </p:nvSpPr>
          <p:spPr bwMode="auto">
            <a:xfrm>
              <a:off x="2751244" y="3500438"/>
              <a:ext cx="750675" cy="32277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+</a:t>
              </a:r>
              <a:r>
                <a:rPr lang="fr-FR" sz="1600" b="1" dirty="0" err="1" smtClean="0">
                  <a:solidFill>
                    <a:srgbClr val="003366"/>
                  </a:solidFill>
                  <a:cs typeface="Arial" charset="0"/>
                </a:rPr>
                <a:t>Vcc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80" name="Line 29"/>
            <p:cNvSpPr>
              <a:spLocks noChangeShapeType="1"/>
            </p:cNvSpPr>
            <p:nvPr/>
          </p:nvSpPr>
          <p:spPr bwMode="auto">
            <a:xfrm>
              <a:off x="3352581" y="4752271"/>
              <a:ext cx="137729" cy="137729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" name="Line 30"/>
            <p:cNvSpPr>
              <a:spLocks noChangeShapeType="1"/>
            </p:cNvSpPr>
            <p:nvPr/>
          </p:nvSpPr>
          <p:spPr bwMode="auto">
            <a:xfrm>
              <a:off x="3300920" y="4828603"/>
              <a:ext cx="137729" cy="137729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2" name="Text Box 33"/>
            <p:cNvSpPr txBox="1">
              <a:spLocks noChangeArrowheads="1"/>
            </p:cNvSpPr>
            <p:nvPr/>
          </p:nvSpPr>
          <p:spPr bwMode="auto">
            <a:xfrm>
              <a:off x="341728" y="4919484"/>
              <a:ext cx="273945" cy="38146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000" dirty="0">
                  <a:solidFill>
                    <a:srgbClr val="FF3300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</a:p>
          </p:txBody>
        </p:sp>
        <p:sp>
          <p:nvSpPr>
            <p:cNvPr id="83" name="Text Box 34"/>
            <p:cNvSpPr txBox="1">
              <a:spLocks noChangeArrowheads="1"/>
            </p:cNvSpPr>
            <p:nvPr/>
          </p:nvSpPr>
          <p:spPr bwMode="auto">
            <a:xfrm>
              <a:off x="3391364" y="4464758"/>
              <a:ext cx="680570" cy="29343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002060"/>
                  </a:solidFill>
                  <a:cs typeface="Arial" charset="0"/>
                </a:rPr>
                <a:t>LED</a:t>
              </a:r>
            </a:p>
          </p:txBody>
        </p:sp>
        <p:cxnSp>
          <p:nvCxnSpPr>
            <p:cNvPr id="84" name="AutoShape 53"/>
            <p:cNvCxnSpPr>
              <a:cxnSpLocks noChangeShapeType="1"/>
            </p:cNvCxnSpPr>
            <p:nvPr/>
          </p:nvCxnSpPr>
          <p:spPr bwMode="auto">
            <a:xfrm flipH="1">
              <a:off x="196432" y="5293319"/>
              <a:ext cx="307242" cy="199782"/>
            </a:xfrm>
            <a:prstGeom prst="straightConnector1">
              <a:avLst/>
            </a:prstGeom>
            <a:ln>
              <a:solidFill>
                <a:srgbClr val="3333FF"/>
              </a:solidFill>
              <a:headEnd type="oval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5" name="Line 24"/>
            <p:cNvSpPr>
              <a:spLocks noChangeShapeType="1"/>
            </p:cNvSpPr>
            <p:nvPr/>
          </p:nvSpPr>
          <p:spPr bwMode="auto">
            <a:xfrm>
              <a:off x="2944437" y="3816567"/>
              <a:ext cx="240254" cy="0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6" name="Text Box 27"/>
            <p:cNvSpPr txBox="1">
              <a:spLocks noChangeArrowheads="1"/>
            </p:cNvSpPr>
            <p:nvPr/>
          </p:nvSpPr>
          <p:spPr bwMode="auto">
            <a:xfrm>
              <a:off x="-37660" y="4398824"/>
              <a:ext cx="750675" cy="32277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+</a:t>
              </a:r>
              <a:r>
                <a:rPr lang="fr-FR" sz="1600" b="1" dirty="0" err="1" smtClean="0">
                  <a:solidFill>
                    <a:srgbClr val="003366"/>
                  </a:solidFill>
                  <a:cs typeface="Arial" charset="0"/>
                </a:rPr>
                <a:t>Vcc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87" name="Line 24"/>
            <p:cNvSpPr>
              <a:spLocks noChangeShapeType="1"/>
            </p:cNvSpPr>
            <p:nvPr/>
          </p:nvSpPr>
          <p:spPr bwMode="auto">
            <a:xfrm>
              <a:off x="155534" y="4679329"/>
              <a:ext cx="240254" cy="0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8" name="Text Box 27"/>
            <p:cNvSpPr txBox="1">
              <a:spLocks noChangeArrowheads="1"/>
            </p:cNvSpPr>
            <p:nvPr/>
          </p:nvSpPr>
          <p:spPr bwMode="auto">
            <a:xfrm>
              <a:off x="2697797" y="4124818"/>
              <a:ext cx="408649" cy="32277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3366"/>
                  </a:solidFill>
                  <a:cs typeface="Arial" charset="0"/>
                </a:rPr>
                <a:t>R</a:t>
              </a:r>
            </a:p>
          </p:txBody>
        </p:sp>
        <p:sp>
          <p:nvSpPr>
            <p:cNvPr id="89" name="Text Box 27"/>
            <p:cNvSpPr txBox="1">
              <a:spLocks noChangeArrowheads="1"/>
            </p:cNvSpPr>
            <p:nvPr/>
          </p:nvSpPr>
          <p:spPr bwMode="auto">
            <a:xfrm>
              <a:off x="2183647" y="4898403"/>
              <a:ext cx="544865" cy="32277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R</a:t>
              </a:r>
              <a:r>
                <a:rPr lang="fr-FR" sz="1200" b="1" dirty="0" smtClean="0">
                  <a:solidFill>
                    <a:srgbClr val="003366"/>
                  </a:solidFill>
                  <a:cs typeface="Arial" charset="0"/>
                </a:rPr>
                <a:t>B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90" name="Text Box 27"/>
            <p:cNvSpPr txBox="1">
              <a:spLocks noChangeArrowheads="1"/>
            </p:cNvSpPr>
            <p:nvPr/>
          </p:nvSpPr>
          <p:spPr bwMode="auto">
            <a:xfrm>
              <a:off x="2989623" y="5126765"/>
              <a:ext cx="408649" cy="32277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T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91" name="Text Box 27"/>
            <p:cNvSpPr txBox="1">
              <a:spLocks noChangeArrowheads="1"/>
            </p:cNvSpPr>
            <p:nvPr/>
          </p:nvSpPr>
          <p:spPr bwMode="auto">
            <a:xfrm>
              <a:off x="2592296" y="4573113"/>
              <a:ext cx="408649" cy="35211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FF0000"/>
                  </a:solidFill>
                  <a:cs typeface="Arial" charset="0"/>
                </a:rPr>
                <a:t>S</a:t>
              </a:r>
              <a:endParaRPr lang="fr-FR" b="1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92" name="Line 20"/>
            <p:cNvSpPr>
              <a:spLocks noChangeShapeType="1"/>
            </p:cNvSpPr>
            <p:nvPr/>
          </p:nvSpPr>
          <p:spPr bwMode="auto">
            <a:xfrm>
              <a:off x="3069053" y="4559949"/>
              <a:ext cx="0" cy="377541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93" name="Groupe 92"/>
            <p:cNvGrpSpPr/>
            <p:nvPr/>
          </p:nvGrpSpPr>
          <p:grpSpPr>
            <a:xfrm>
              <a:off x="2872800" y="4541539"/>
              <a:ext cx="408649" cy="408648"/>
              <a:chOff x="2508765" y="1340364"/>
              <a:chExt cx="428628" cy="428628"/>
            </a:xfrm>
          </p:grpSpPr>
          <p:sp>
            <p:nvSpPr>
              <p:cNvPr id="94" name="Line 21"/>
              <p:cNvSpPr>
                <a:spLocks noChangeShapeType="1"/>
              </p:cNvSpPr>
              <p:nvPr/>
            </p:nvSpPr>
            <p:spPr bwMode="auto">
              <a:xfrm>
                <a:off x="2618687" y="1697726"/>
                <a:ext cx="215900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95" name="AutoShape 18"/>
              <p:cNvSpPr>
                <a:spLocks noChangeAspect="1" noChangeArrowheads="1"/>
              </p:cNvSpPr>
              <p:nvPr/>
            </p:nvSpPr>
            <p:spPr bwMode="auto">
              <a:xfrm rot="10800000">
                <a:off x="2574273" y="1435513"/>
                <a:ext cx="291972" cy="252000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6" name="Ellipse 95"/>
              <p:cNvSpPr/>
              <p:nvPr/>
            </p:nvSpPr>
            <p:spPr>
              <a:xfrm>
                <a:off x="2508765" y="1340364"/>
                <a:ext cx="428628" cy="428628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7" name="Rectangle 30"/>
            <p:cNvSpPr>
              <a:spLocks noChangeArrowheads="1"/>
            </p:cNvSpPr>
            <p:nvPr/>
          </p:nvSpPr>
          <p:spPr bwMode="auto">
            <a:xfrm>
              <a:off x="1147680" y="5107095"/>
              <a:ext cx="650807" cy="948966"/>
            </a:xfrm>
            <a:prstGeom prst="rect">
              <a:avLst/>
            </a:prstGeom>
            <a:solidFill>
              <a:schemeClr val="bg1"/>
            </a:solidFill>
            <a:ln w="34925">
              <a:solidFill>
                <a:srgbClr val="0099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98" name="Text Box 31"/>
            <p:cNvSpPr txBox="1">
              <a:spLocks noChangeArrowheads="1"/>
            </p:cNvSpPr>
            <p:nvPr/>
          </p:nvSpPr>
          <p:spPr bwMode="auto">
            <a:xfrm>
              <a:off x="1103296" y="5122230"/>
              <a:ext cx="411673" cy="35211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>
                  <a:solidFill>
                    <a:srgbClr val="0033CC"/>
                  </a:solidFill>
                  <a:cs typeface="Arial" charset="0"/>
                </a:rPr>
                <a:t>D</a:t>
              </a:r>
            </a:p>
          </p:txBody>
        </p:sp>
        <p:sp>
          <p:nvSpPr>
            <p:cNvPr id="99" name="Text Box 33"/>
            <p:cNvSpPr txBox="1">
              <a:spLocks noChangeArrowheads="1"/>
            </p:cNvSpPr>
            <p:nvPr/>
          </p:nvSpPr>
          <p:spPr bwMode="auto">
            <a:xfrm>
              <a:off x="1229409" y="5671630"/>
              <a:ext cx="617510" cy="35211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>
                  <a:solidFill>
                    <a:srgbClr val="0033CC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100" name="AutoShape 34"/>
            <p:cNvSpPr>
              <a:spLocks noChangeAspect="1" noChangeArrowheads="1"/>
            </p:cNvSpPr>
            <p:nvPr/>
          </p:nvSpPr>
          <p:spPr bwMode="auto">
            <a:xfrm rot="5400000">
              <a:off x="1138599" y="5789684"/>
              <a:ext cx="133188" cy="11654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33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cxnSp>
          <p:nvCxnSpPr>
            <p:cNvPr id="101" name="AutoShape 35"/>
            <p:cNvCxnSpPr>
              <a:cxnSpLocks noChangeShapeType="1"/>
              <a:endCxn id="100" idx="3"/>
            </p:cNvCxnSpPr>
            <p:nvPr/>
          </p:nvCxnSpPr>
          <p:spPr bwMode="auto">
            <a:xfrm>
              <a:off x="837412" y="5850224"/>
              <a:ext cx="296647" cy="0"/>
            </a:xfrm>
            <a:prstGeom prst="straightConnector1">
              <a:avLst/>
            </a:prstGeom>
            <a:ln>
              <a:solidFill>
                <a:srgbClr val="3333FF"/>
              </a:solidFill>
              <a:headEnd type="oval" w="med" len="med"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2" name="Group 39"/>
            <p:cNvGrpSpPr>
              <a:grpSpLocks/>
            </p:cNvGrpSpPr>
            <p:nvPr/>
          </p:nvGrpSpPr>
          <p:grpSpPr bwMode="auto">
            <a:xfrm>
              <a:off x="699683" y="5626225"/>
              <a:ext cx="308755" cy="137729"/>
              <a:chOff x="1338" y="3249"/>
              <a:chExt cx="408" cy="136"/>
            </a:xfrm>
          </p:grpSpPr>
          <p:sp>
            <p:nvSpPr>
              <p:cNvPr id="103" name="AutoShape 36"/>
              <p:cNvSpPr>
                <a:spLocks/>
              </p:cNvSpPr>
              <p:nvPr/>
            </p:nvSpPr>
            <p:spPr bwMode="auto">
              <a:xfrm rot="-5400000">
                <a:off x="1474" y="3249"/>
                <a:ext cx="136" cy="136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04" name="Line 37"/>
              <p:cNvSpPr>
                <a:spLocks noChangeShapeType="1"/>
              </p:cNvSpPr>
              <p:nvPr/>
            </p:nvSpPr>
            <p:spPr bwMode="auto">
              <a:xfrm>
                <a:off x="1610" y="3385"/>
                <a:ext cx="136" cy="0"/>
              </a:xfrm>
              <a:prstGeom prst="line">
                <a:avLst/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05" name="Line 38"/>
              <p:cNvSpPr>
                <a:spLocks noChangeShapeType="1"/>
              </p:cNvSpPr>
              <p:nvPr/>
            </p:nvSpPr>
            <p:spPr bwMode="auto">
              <a:xfrm>
                <a:off x="1338" y="3385"/>
                <a:ext cx="136" cy="0"/>
              </a:xfrm>
              <a:prstGeom prst="line">
                <a:avLst/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06" name="Text Box 31"/>
            <p:cNvSpPr txBox="1">
              <a:spLocks noChangeArrowheads="1"/>
            </p:cNvSpPr>
            <p:nvPr/>
          </p:nvSpPr>
          <p:spPr bwMode="auto">
            <a:xfrm>
              <a:off x="1487667" y="5113869"/>
              <a:ext cx="411673" cy="35211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0033CC"/>
                  </a:solidFill>
                  <a:cs typeface="Arial" charset="0"/>
                </a:rPr>
                <a:t>Q</a:t>
              </a:r>
              <a:endParaRPr lang="fr-FR" b="1" dirty="0">
                <a:solidFill>
                  <a:srgbClr val="0033CC"/>
                </a:solidFill>
                <a:cs typeface="Arial" charset="0"/>
              </a:endParaRPr>
            </a:p>
          </p:txBody>
        </p:sp>
      </p:grpSp>
      <p:sp>
        <p:nvSpPr>
          <p:cNvPr id="107" name="Text Box 2"/>
          <p:cNvSpPr txBox="1">
            <a:spLocks noChangeArrowheads="1"/>
          </p:cNvSpPr>
          <p:nvPr/>
        </p:nvSpPr>
        <p:spPr bwMode="auto">
          <a:xfrm>
            <a:off x="6948488" y="3015526"/>
            <a:ext cx="1944687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bg2">
                    <a:lumMod val="10000"/>
                  </a:schemeClr>
                </a:solidFill>
                <a:cs typeface="Arabic Transparent" pitchFamily="2" charset="-78"/>
              </a:rPr>
              <a:t>ليكن التركيب التالي:</a:t>
            </a:r>
            <a:endParaRPr lang="fr-FR" b="1" dirty="0">
              <a:solidFill>
                <a:schemeClr val="bg2">
                  <a:lumMod val="10000"/>
                </a:schemeClr>
              </a:solidFill>
              <a:cs typeface="Arabic Transparent" pitchFamily="2" charset="-78"/>
            </a:endParaRPr>
          </a:p>
        </p:txBody>
      </p:sp>
      <p:sp>
        <p:nvSpPr>
          <p:cNvPr id="108" name="Text Box 40"/>
          <p:cNvSpPr txBox="1">
            <a:spLocks noChangeArrowheads="1"/>
          </p:cNvSpPr>
          <p:nvPr/>
        </p:nvSpPr>
        <p:spPr bwMode="auto">
          <a:xfrm>
            <a:off x="3140426" y="3015526"/>
            <a:ext cx="417671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bg2">
                    <a:lumMod val="10000"/>
                  </a:schemeClr>
                </a:solidFill>
                <a:cs typeface="Arabic Transparent" pitchFamily="2" charset="-78"/>
              </a:rPr>
              <a:t>حيث نضع </a:t>
            </a:r>
            <a:r>
              <a:rPr lang="ar-DZ" b="1" dirty="0" err="1">
                <a:solidFill>
                  <a:schemeClr val="bg2">
                    <a:lumMod val="10000"/>
                  </a:schemeClr>
                </a:solidFill>
                <a:cs typeface="Arabic Transparent" pitchFamily="2" charset="-78"/>
              </a:rPr>
              <a:t>قلاب</a:t>
            </a:r>
            <a:r>
              <a:rPr lang="ar-DZ" b="1" dirty="0">
                <a:solidFill>
                  <a:schemeClr val="bg2">
                    <a:lumMod val="10000"/>
                  </a:schemeClr>
                </a:solidFill>
                <a:cs typeface="Arabic Transparent" pitchFamily="2" charset="-78"/>
              </a:rPr>
              <a:t> </a:t>
            </a:r>
            <a:r>
              <a:rPr lang="fr-FR" b="1" dirty="0">
                <a:solidFill>
                  <a:schemeClr val="bg2">
                    <a:lumMod val="10000"/>
                  </a:schemeClr>
                </a:solidFill>
                <a:cs typeface="Arabic Transparent" pitchFamily="2" charset="-78"/>
              </a:rPr>
              <a:t>D</a:t>
            </a:r>
            <a:r>
              <a:rPr lang="ar-DZ" b="1" dirty="0">
                <a:solidFill>
                  <a:schemeClr val="bg2">
                    <a:lumMod val="10000"/>
                  </a:schemeClr>
                </a:solidFill>
                <a:cs typeface="Arabic Transparent" pitchFamily="2" charset="-78"/>
              </a:rPr>
              <a:t> مابين القاطعة والثنائي</a:t>
            </a:r>
            <a:endParaRPr lang="fr-FR" b="1" dirty="0">
              <a:solidFill>
                <a:schemeClr val="bg2">
                  <a:lumMod val="10000"/>
                </a:schemeClr>
              </a:solidFill>
              <a:cs typeface="Arabic Transparent" pitchFamily="2" charset="-78"/>
            </a:endParaRPr>
          </a:p>
        </p:txBody>
      </p:sp>
      <p:sp>
        <p:nvSpPr>
          <p:cNvPr id="197" name="ZoneTexte 196"/>
          <p:cNvSpPr txBox="1"/>
          <p:nvPr/>
        </p:nvSpPr>
        <p:spPr>
          <a:xfrm>
            <a:off x="1000100" y="214290"/>
            <a:ext cx="928694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/>
              <a:t>التركيب:</a:t>
            </a:r>
            <a:endParaRPr lang="fr-FR" sz="1600" b="1" dirty="0"/>
          </a:p>
        </p:txBody>
      </p:sp>
      <p:sp>
        <p:nvSpPr>
          <p:cNvPr id="198" name="ZoneTexte 197"/>
          <p:cNvSpPr txBox="1"/>
          <p:nvPr/>
        </p:nvSpPr>
        <p:spPr>
          <a:xfrm>
            <a:off x="928662" y="3071810"/>
            <a:ext cx="928694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/>
              <a:t>التركيب:</a:t>
            </a:r>
            <a:endParaRPr lang="fr-FR" sz="1600" b="1" dirty="0"/>
          </a:p>
        </p:txBody>
      </p:sp>
      <p:sp>
        <p:nvSpPr>
          <p:cNvPr id="239" name="Rectangle 70"/>
          <p:cNvSpPr>
            <a:spLocks noChangeArrowheads="1"/>
          </p:cNvSpPr>
          <p:nvPr/>
        </p:nvSpPr>
        <p:spPr bwMode="auto">
          <a:xfrm>
            <a:off x="5309419" y="5045081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>
                <a:solidFill>
                  <a:srgbClr val="3333FF"/>
                </a:solidFill>
                <a:cs typeface="Arial" charset="0"/>
              </a:rPr>
              <a:t>1</a:t>
            </a:r>
          </a:p>
        </p:txBody>
      </p:sp>
      <p:sp>
        <p:nvSpPr>
          <p:cNvPr id="240" name="Rectangle 69"/>
          <p:cNvSpPr>
            <a:spLocks noChangeArrowheads="1"/>
          </p:cNvSpPr>
          <p:nvPr/>
        </p:nvSpPr>
        <p:spPr bwMode="auto">
          <a:xfrm>
            <a:off x="4942704" y="5045081"/>
            <a:ext cx="379094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>
                <a:solidFill>
                  <a:srgbClr val="CC00FF"/>
                </a:solidFill>
                <a:cs typeface="Arial" charset="0"/>
              </a:rPr>
              <a:t>1</a:t>
            </a:r>
          </a:p>
        </p:txBody>
      </p:sp>
      <p:sp>
        <p:nvSpPr>
          <p:cNvPr id="241" name="Rectangle 68"/>
          <p:cNvSpPr>
            <a:spLocks noChangeArrowheads="1"/>
          </p:cNvSpPr>
          <p:nvPr/>
        </p:nvSpPr>
        <p:spPr bwMode="auto">
          <a:xfrm>
            <a:off x="4566464" y="5045081"/>
            <a:ext cx="381777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009900"/>
                </a:solidFill>
                <a:cs typeface="Arial" charset="0"/>
              </a:rPr>
              <a:t>1</a:t>
            </a:r>
          </a:p>
        </p:txBody>
      </p:sp>
      <p:sp>
        <p:nvSpPr>
          <p:cNvPr id="242" name="Rectangle 67"/>
          <p:cNvSpPr>
            <a:spLocks noChangeArrowheads="1"/>
          </p:cNvSpPr>
          <p:nvPr/>
        </p:nvSpPr>
        <p:spPr bwMode="auto">
          <a:xfrm>
            <a:off x="4199749" y="5045081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>
                <a:solidFill>
                  <a:srgbClr val="C00000"/>
                </a:solidFill>
                <a:cs typeface="Arial" charset="0"/>
              </a:rPr>
              <a:t>1</a:t>
            </a:r>
          </a:p>
        </p:txBody>
      </p:sp>
      <p:sp>
        <p:nvSpPr>
          <p:cNvPr id="243" name="Rectangle 65"/>
          <p:cNvSpPr>
            <a:spLocks noChangeArrowheads="1"/>
          </p:cNvSpPr>
          <p:nvPr/>
        </p:nvSpPr>
        <p:spPr bwMode="auto">
          <a:xfrm>
            <a:off x="5309419" y="4679956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3333FF"/>
                </a:solidFill>
                <a:cs typeface="Arial" charset="0"/>
              </a:rPr>
              <a:t>0</a:t>
            </a:r>
          </a:p>
        </p:txBody>
      </p:sp>
      <p:sp>
        <p:nvSpPr>
          <p:cNvPr id="244" name="Rectangle 64"/>
          <p:cNvSpPr>
            <a:spLocks noChangeArrowheads="1"/>
          </p:cNvSpPr>
          <p:nvPr/>
        </p:nvSpPr>
        <p:spPr bwMode="auto">
          <a:xfrm>
            <a:off x="4942704" y="4679956"/>
            <a:ext cx="379094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>
                <a:solidFill>
                  <a:srgbClr val="CC00FF"/>
                </a:solidFill>
                <a:cs typeface="Arial" charset="0"/>
              </a:rPr>
              <a:t>0</a:t>
            </a:r>
          </a:p>
        </p:txBody>
      </p:sp>
      <p:sp>
        <p:nvSpPr>
          <p:cNvPr id="245" name="Rectangle 63"/>
          <p:cNvSpPr>
            <a:spLocks noChangeArrowheads="1"/>
          </p:cNvSpPr>
          <p:nvPr/>
        </p:nvSpPr>
        <p:spPr bwMode="auto">
          <a:xfrm>
            <a:off x="4566464" y="4679956"/>
            <a:ext cx="381777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009900"/>
                </a:solidFill>
                <a:cs typeface="Arial" charset="0"/>
              </a:rPr>
              <a:t>0</a:t>
            </a:r>
          </a:p>
        </p:txBody>
      </p:sp>
      <p:sp>
        <p:nvSpPr>
          <p:cNvPr id="246" name="Rectangle 62"/>
          <p:cNvSpPr>
            <a:spLocks noChangeArrowheads="1"/>
          </p:cNvSpPr>
          <p:nvPr/>
        </p:nvSpPr>
        <p:spPr bwMode="auto">
          <a:xfrm>
            <a:off x="4199749" y="4679956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>
                <a:solidFill>
                  <a:srgbClr val="C00000"/>
                </a:solidFill>
                <a:cs typeface="Arial" charset="0"/>
              </a:rPr>
              <a:t>1</a:t>
            </a:r>
          </a:p>
        </p:txBody>
      </p:sp>
      <p:sp>
        <p:nvSpPr>
          <p:cNvPr id="247" name="Rectangle 60"/>
          <p:cNvSpPr>
            <a:spLocks noChangeArrowheads="1"/>
          </p:cNvSpPr>
          <p:nvPr/>
        </p:nvSpPr>
        <p:spPr bwMode="auto">
          <a:xfrm>
            <a:off x="5309419" y="4314831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>
                <a:solidFill>
                  <a:srgbClr val="3333FF"/>
                </a:solidFill>
                <a:cs typeface="Arial" charset="0"/>
              </a:rPr>
              <a:t>0</a:t>
            </a:r>
          </a:p>
        </p:txBody>
      </p:sp>
      <p:sp>
        <p:nvSpPr>
          <p:cNvPr id="248" name="Rectangle 59"/>
          <p:cNvSpPr>
            <a:spLocks noChangeArrowheads="1"/>
          </p:cNvSpPr>
          <p:nvPr/>
        </p:nvSpPr>
        <p:spPr bwMode="auto">
          <a:xfrm>
            <a:off x="4942704" y="4314831"/>
            <a:ext cx="379094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>
                <a:solidFill>
                  <a:srgbClr val="CC00FF"/>
                </a:solidFill>
                <a:cs typeface="Arial" charset="0"/>
              </a:rPr>
              <a:t>0</a:t>
            </a:r>
          </a:p>
        </p:txBody>
      </p:sp>
      <p:sp>
        <p:nvSpPr>
          <p:cNvPr id="249" name="Rectangle 58"/>
          <p:cNvSpPr>
            <a:spLocks noChangeArrowheads="1"/>
          </p:cNvSpPr>
          <p:nvPr/>
        </p:nvSpPr>
        <p:spPr bwMode="auto">
          <a:xfrm>
            <a:off x="4566464" y="4314831"/>
            <a:ext cx="381777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>
                <a:solidFill>
                  <a:srgbClr val="009900"/>
                </a:solidFill>
                <a:cs typeface="Arial" charset="0"/>
              </a:rPr>
              <a:t>0</a:t>
            </a:r>
          </a:p>
        </p:txBody>
      </p:sp>
      <p:sp>
        <p:nvSpPr>
          <p:cNvPr id="250" name="Rectangle 57"/>
          <p:cNvSpPr>
            <a:spLocks noChangeArrowheads="1"/>
          </p:cNvSpPr>
          <p:nvPr/>
        </p:nvSpPr>
        <p:spPr bwMode="auto">
          <a:xfrm>
            <a:off x="4199749" y="4314831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>
                <a:solidFill>
                  <a:srgbClr val="C00000"/>
                </a:solidFill>
                <a:cs typeface="Arial" charset="0"/>
              </a:rPr>
              <a:t>0</a:t>
            </a:r>
          </a:p>
        </p:txBody>
      </p:sp>
      <p:sp>
        <p:nvSpPr>
          <p:cNvPr id="251" name="Rectangle 54"/>
          <p:cNvSpPr>
            <a:spLocks noChangeArrowheads="1"/>
          </p:cNvSpPr>
          <p:nvPr/>
        </p:nvSpPr>
        <p:spPr bwMode="auto">
          <a:xfrm>
            <a:off x="4976042" y="3938591"/>
            <a:ext cx="287349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 dirty="0">
                <a:solidFill>
                  <a:srgbClr val="FF3300"/>
                </a:solidFill>
                <a:cs typeface="Arial" charset="0"/>
              </a:rPr>
              <a:t>D</a:t>
            </a:r>
          </a:p>
        </p:txBody>
      </p:sp>
      <p:sp>
        <p:nvSpPr>
          <p:cNvPr id="252" name="Rectangle 53"/>
          <p:cNvSpPr>
            <a:spLocks noChangeArrowheads="1"/>
          </p:cNvSpPr>
          <p:nvPr/>
        </p:nvSpPr>
        <p:spPr bwMode="auto">
          <a:xfrm>
            <a:off x="4609327" y="3938591"/>
            <a:ext cx="287349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 dirty="0">
                <a:solidFill>
                  <a:srgbClr val="FF3300"/>
                </a:solidFill>
                <a:cs typeface="Arial" charset="0"/>
              </a:rPr>
              <a:t>H</a:t>
            </a:r>
          </a:p>
        </p:txBody>
      </p:sp>
      <p:sp>
        <p:nvSpPr>
          <p:cNvPr id="253" name="Rectangle 52"/>
          <p:cNvSpPr>
            <a:spLocks noChangeArrowheads="1"/>
          </p:cNvSpPr>
          <p:nvPr/>
        </p:nvSpPr>
        <p:spPr bwMode="auto">
          <a:xfrm>
            <a:off x="4252137" y="3929066"/>
            <a:ext cx="287349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 dirty="0">
                <a:solidFill>
                  <a:srgbClr val="FF3300"/>
                </a:solidFill>
                <a:cs typeface="Arial" charset="0"/>
              </a:rPr>
              <a:t>I</a:t>
            </a:r>
          </a:p>
        </p:txBody>
      </p:sp>
      <p:grpSp>
        <p:nvGrpSpPr>
          <p:cNvPr id="254" name="Groupe 253"/>
          <p:cNvGrpSpPr/>
          <p:nvPr/>
        </p:nvGrpSpPr>
        <p:grpSpPr>
          <a:xfrm>
            <a:off x="4199749" y="3934147"/>
            <a:ext cx="1872000" cy="1460500"/>
            <a:chOff x="3786182" y="4143380"/>
            <a:chExt cx="1872000" cy="1460500"/>
          </a:xfrm>
        </p:grpSpPr>
        <p:sp>
          <p:nvSpPr>
            <p:cNvPr id="255" name="Line 77"/>
            <p:cNvSpPr>
              <a:spLocks noChangeShapeType="1"/>
            </p:cNvSpPr>
            <p:nvPr/>
          </p:nvSpPr>
          <p:spPr bwMode="auto">
            <a:xfrm>
              <a:off x="3786182" y="4143380"/>
              <a:ext cx="1872000" cy="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56" name="Line 78"/>
            <p:cNvSpPr>
              <a:spLocks noChangeShapeType="1"/>
            </p:cNvSpPr>
            <p:nvPr/>
          </p:nvSpPr>
          <p:spPr bwMode="auto">
            <a:xfrm>
              <a:off x="3786182" y="4508505"/>
              <a:ext cx="1872000" cy="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57" name="Line 79"/>
            <p:cNvSpPr>
              <a:spLocks noChangeShapeType="1"/>
            </p:cNvSpPr>
            <p:nvPr/>
          </p:nvSpPr>
          <p:spPr bwMode="auto">
            <a:xfrm>
              <a:off x="3786182" y="4873630"/>
              <a:ext cx="1872000" cy="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58" name="Line 80"/>
            <p:cNvSpPr>
              <a:spLocks noChangeShapeType="1"/>
            </p:cNvSpPr>
            <p:nvPr/>
          </p:nvSpPr>
          <p:spPr bwMode="auto">
            <a:xfrm>
              <a:off x="3786182" y="5238755"/>
              <a:ext cx="1872000" cy="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59" name="Line 82"/>
            <p:cNvSpPr>
              <a:spLocks noChangeShapeType="1"/>
            </p:cNvSpPr>
            <p:nvPr/>
          </p:nvSpPr>
          <p:spPr bwMode="auto">
            <a:xfrm>
              <a:off x="3786182" y="5603880"/>
              <a:ext cx="1872000" cy="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60" name="Line 83"/>
            <p:cNvSpPr>
              <a:spLocks noChangeShapeType="1"/>
            </p:cNvSpPr>
            <p:nvPr/>
          </p:nvSpPr>
          <p:spPr bwMode="auto">
            <a:xfrm>
              <a:off x="3786182" y="4143380"/>
              <a:ext cx="0" cy="146050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61" name="Line 84"/>
            <p:cNvSpPr>
              <a:spLocks noChangeShapeType="1"/>
            </p:cNvSpPr>
            <p:nvPr/>
          </p:nvSpPr>
          <p:spPr bwMode="auto">
            <a:xfrm>
              <a:off x="4160790" y="4143380"/>
              <a:ext cx="0" cy="146050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62" name="Line 85"/>
            <p:cNvSpPr>
              <a:spLocks noChangeShapeType="1"/>
            </p:cNvSpPr>
            <p:nvPr/>
          </p:nvSpPr>
          <p:spPr bwMode="auto">
            <a:xfrm>
              <a:off x="4535399" y="4143380"/>
              <a:ext cx="0" cy="146050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63" name="Line 86"/>
            <p:cNvSpPr>
              <a:spLocks noChangeShapeType="1"/>
            </p:cNvSpPr>
            <p:nvPr/>
          </p:nvSpPr>
          <p:spPr bwMode="auto">
            <a:xfrm>
              <a:off x="4907375" y="4143380"/>
              <a:ext cx="0" cy="146050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64" name="Line 88"/>
            <p:cNvSpPr>
              <a:spLocks noChangeShapeType="1"/>
            </p:cNvSpPr>
            <p:nvPr/>
          </p:nvSpPr>
          <p:spPr bwMode="auto">
            <a:xfrm>
              <a:off x="5286380" y="4143380"/>
              <a:ext cx="0" cy="146050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65" name="Line 88"/>
            <p:cNvSpPr>
              <a:spLocks noChangeShapeType="1"/>
            </p:cNvSpPr>
            <p:nvPr/>
          </p:nvSpPr>
          <p:spPr bwMode="auto">
            <a:xfrm>
              <a:off x="5653095" y="4143380"/>
              <a:ext cx="0" cy="146050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66" name="Rectangle 54"/>
          <p:cNvSpPr>
            <a:spLocks noChangeArrowheads="1"/>
          </p:cNvSpPr>
          <p:nvPr/>
        </p:nvSpPr>
        <p:spPr bwMode="auto">
          <a:xfrm>
            <a:off x="5364973" y="3930656"/>
            <a:ext cx="287349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 dirty="0" smtClean="0">
                <a:solidFill>
                  <a:srgbClr val="FF3300"/>
                </a:solidFill>
                <a:cs typeface="Arial" charset="0"/>
              </a:rPr>
              <a:t>Q</a:t>
            </a:r>
            <a:endParaRPr lang="fr-FR" b="1" dirty="0">
              <a:solidFill>
                <a:srgbClr val="FF3300"/>
              </a:solidFill>
              <a:cs typeface="Arial" charset="0"/>
            </a:endParaRPr>
          </a:p>
        </p:txBody>
      </p:sp>
      <p:sp>
        <p:nvSpPr>
          <p:cNvPr id="267" name="Rectangle 54"/>
          <p:cNvSpPr>
            <a:spLocks noChangeArrowheads="1"/>
          </p:cNvSpPr>
          <p:nvPr/>
        </p:nvSpPr>
        <p:spPr bwMode="auto">
          <a:xfrm>
            <a:off x="5738047" y="3938591"/>
            <a:ext cx="287349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 dirty="0" smtClean="0">
                <a:solidFill>
                  <a:srgbClr val="FF3300"/>
                </a:solidFill>
                <a:cs typeface="Arial" charset="0"/>
              </a:rPr>
              <a:t>S</a:t>
            </a:r>
            <a:endParaRPr lang="fr-FR" b="1" dirty="0">
              <a:solidFill>
                <a:srgbClr val="FF3300"/>
              </a:solidFill>
              <a:cs typeface="Arial" charset="0"/>
            </a:endParaRPr>
          </a:p>
        </p:txBody>
      </p:sp>
      <p:sp>
        <p:nvSpPr>
          <p:cNvPr id="268" name="Rectangle 70"/>
          <p:cNvSpPr>
            <a:spLocks noChangeArrowheads="1"/>
          </p:cNvSpPr>
          <p:nvPr/>
        </p:nvSpPr>
        <p:spPr bwMode="auto">
          <a:xfrm>
            <a:off x="5690422" y="5035556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FFC000"/>
                </a:solidFill>
                <a:cs typeface="Arial" charset="0"/>
              </a:rPr>
              <a:t>1</a:t>
            </a:r>
          </a:p>
        </p:txBody>
      </p:sp>
      <p:sp>
        <p:nvSpPr>
          <p:cNvPr id="269" name="Rectangle 65"/>
          <p:cNvSpPr>
            <a:spLocks noChangeArrowheads="1"/>
          </p:cNvSpPr>
          <p:nvPr/>
        </p:nvSpPr>
        <p:spPr bwMode="auto">
          <a:xfrm>
            <a:off x="5690422" y="4670431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FFC000"/>
                </a:solidFill>
                <a:cs typeface="Arial" charset="0"/>
              </a:rPr>
              <a:t>0</a:t>
            </a:r>
          </a:p>
        </p:txBody>
      </p:sp>
      <p:sp>
        <p:nvSpPr>
          <p:cNvPr id="270" name="Rectangle 60"/>
          <p:cNvSpPr>
            <a:spLocks noChangeArrowheads="1"/>
          </p:cNvSpPr>
          <p:nvPr/>
        </p:nvSpPr>
        <p:spPr bwMode="auto">
          <a:xfrm>
            <a:off x="5690422" y="4305306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>
                <a:solidFill>
                  <a:srgbClr val="FFC000"/>
                </a:solidFill>
                <a:cs typeface="Arial" charset="0"/>
              </a:rPr>
              <a:t>0</a:t>
            </a:r>
          </a:p>
        </p:txBody>
      </p:sp>
      <p:sp>
        <p:nvSpPr>
          <p:cNvPr id="277" name="ZoneTexte 276"/>
          <p:cNvSpPr txBox="1"/>
          <p:nvPr/>
        </p:nvSpPr>
        <p:spPr>
          <a:xfrm>
            <a:off x="4500562" y="3500438"/>
            <a:ext cx="1571636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/>
              <a:t>جدول التشغيل:</a:t>
            </a:r>
            <a:endParaRPr lang="fr-FR" sz="1600" b="1" dirty="0"/>
          </a:p>
        </p:txBody>
      </p:sp>
      <p:grpSp>
        <p:nvGrpSpPr>
          <p:cNvPr id="278" name="Groupe 277"/>
          <p:cNvGrpSpPr/>
          <p:nvPr/>
        </p:nvGrpSpPr>
        <p:grpSpPr>
          <a:xfrm>
            <a:off x="6643292" y="3435613"/>
            <a:ext cx="2371237" cy="660512"/>
            <a:chOff x="6643292" y="3435613"/>
            <a:chExt cx="2371237" cy="660512"/>
          </a:xfrm>
        </p:grpSpPr>
        <p:sp>
          <p:nvSpPr>
            <p:cNvPr id="279" name="Text Box 44"/>
            <p:cNvSpPr txBox="1">
              <a:spLocks noChangeArrowheads="1"/>
            </p:cNvSpPr>
            <p:nvPr/>
          </p:nvSpPr>
          <p:spPr bwMode="auto">
            <a:xfrm>
              <a:off x="6643292" y="3435613"/>
              <a:ext cx="479331" cy="30720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FF3300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endParaRPr lang="fr-FR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0" name="Line 40"/>
            <p:cNvSpPr>
              <a:spLocks noChangeShapeType="1"/>
            </p:cNvSpPr>
            <p:nvPr/>
          </p:nvSpPr>
          <p:spPr bwMode="auto">
            <a:xfrm flipV="1">
              <a:off x="6938734" y="3582722"/>
              <a:ext cx="0" cy="389278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1" name="Line 41"/>
            <p:cNvSpPr>
              <a:spLocks noChangeShapeType="1"/>
            </p:cNvSpPr>
            <p:nvPr/>
          </p:nvSpPr>
          <p:spPr bwMode="auto">
            <a:xfrm>
              <a:off x="6938734" y="3973910"/>
              <a:ext cx="1766725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2" name="Text Box 46"/>
            <p:cNvSpPr txBox="1">
              <a:spLocks noChangeArrowheads="1"/>
            </p:cNvSpPr>
            <p:nvPr/>
          </p:nvSpPr>
          <p:spPr bwMode="auto">
            <a:xfrm>
              <a:off x="8655361" y="3814519"/>
              <a:ext cx="359168" cy="28160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>
                  <a:solidFill>
                    <a:srgbClr val="000000"/>
                  </a:solidFill>
                  <a:cs typeface="Arial" charset="0"/>
                </a:rPr>
                <a:t>t</a:t>
              </a:r>
            </a:p>
          </p:txBody>
        </p:sp>
      </p:grpSp>
      <p:grpSp>
        <p:nvGrpSpPr>
          <p:cNvPr id="283" name="Groupe 282"/>
          <p:cNvGrpSpPr/>
          <p:nvPr/>
        </p:nvGrpSpPr>
        <p:grpSpPr>
          <a:xfrm>
            <a:off x="6578182" y="4069560"/>
            <a:ext cx="2436346" cy="663736"/>
            <a:chOff x="6578182" y="4069560"/>
            <a:chExt cx="2436346" cy="663736"/>
          </a:xfrm>
        </p:grpSpPr>
        <p:sp>
          <p:nvSpPr>
            <p:cNvPr id="284" name="Line 42"/>
            <p:cNvSpPr>
              <a:spLocks noChangeShapeType="1"/>
            </p:cNvSpPr>
            <p:nvPr/>
          </p:nvSpPr>
          <p:spPr bwMode="auto">
            <a:xfrm flipV="1">
              <a:off x="6928855" y="4225175"/>
              <a:ext cx="0" cy="389278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5" name="Line 43"/>
            <p:cNvSpPr>
              <a:spLocks noChangeShapeType="1"/>
            </p:cNvSpPr>
            <p:nvPr/>
          </p:nvSpPr>
          <p:spPr bwMode="auto">
            <a:xfrm>
              <a:off x="6938733" y="4616363"/>
              <a:ext cx="1766725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6" name="Rectangle 45"/>
            <p:cNvSpPr>
              <a:spLocks noChangeArrowheads="1"/>
            </p:cNvSpPr>
            <p:nvPr/>
          </p:nvSpPr>
          <p:spPr bwMode="auto">
            <a:xfrm>
              <a:off x="6578182" y="4069560"/>
              <a:ext cx="292273" cy="30720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FF0000"/>
                  </a:solidFill>
                  <a:cs typeface="Arial" charset="0"/>
                  <a:sym typeface="Symbol" pitchFamily="18" charset="2"/>
                </a:rPr>
                <a:t>H</a:t>
              </a:r>
              <a:endParaRPr lang="fr-FR" b="1" dirty="0">
                <a:solidFill>
                  <a:srgbClr val="FF0000"/>
                </a:solidFill>
                <a:cs typeface="Arial" charset="0"/>
                <a:sym typeface="Symbol" pitchFamily="18" charset="2"/>
              </a:endParaRPr>
            </a:p>
          </p:txBody>
        </p:sp>
        <p:sp>
          <p:nvSpPr>
            <p:cNvPr id="287" name="Text Box 47"/>
            <p:cNvSpPr txBox="1">
              <a:spLocks noChangeArrowheads="1"/>
            </p:cNvSpPr>
            <p:nvPr/>
          </p:nvSpPr>
          <p:spPr bwMode="auto">
            <a:xfrm>
              <a:off x="8655360" y="4451690"/>
              <a:ext cx="359168" cy="28160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>
                  <a:solidFill>
                    <a:srgbClr val="000000"/>
                  </a:solidFill>
                  <a:cs typeface="Arial" charset="0"/>
                </a:rPr>
                <a:t>t</a:t>
              </a:r>
            </a:p>
          </p:txBody>
        </p:sp>
      </p:grpSp>
      <p:sp>
        <p:nvSpPr>
          <p:cNvPr id="288" name="Line 51"/>
          <p:cNvSpPr>
            <a:spLocks noChangeShapeType="1"/>
          </p:cNvSpPr>
          <p:nvPr/>
        </p:nvSpPr>
        <p:spPr bwMode="auto">
          <a:xfrm>
            <a:off x="7409249" y="3673299"/>
            <a:ext cx="0" cy="2904615"/>
          </a:xfrm>
          <a:prstGeom prst="line">
            <a:avLst/>
          </a:prstGeom>
          <a:ln w="9525">
            <a:solidFill>
              <a:srgbClr val="FF0000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89" name="Line 51"/>
          <p:cNvSpPr>
            <a:spLocks noChangeShapeType="1"/>
          </p:cNvSpPr>
          <p:nvPr/>
        </p:nvSpPr>
        <p:spPr bwMode="auto">
          <a:xfrm>
            <a:off x="7740004" y="3673299"/>
            <a:ext cx="0" cy="2904615"/>
          </a:xfrm>
          <a:prstGeom prst="line">
            <a:avLst/>
          </a:prstGeom>
          <a:ln w="9525">
            <a:solidFill>
              <a:srgbClr val="FF0000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90" name="Groupe 289"/>
          <p:cNvGrpSpPr/>
          <p:nvPr/>
        </p:nvGrpSpPr>
        <p:grpSpPr>
          <a:xfrm>
            <a:off x="6574418" y="4752476"/>
            <a:ext cx="2434193" cy="660512"/>
            <a:chOff x="6574418" y="4752476"/>
            <a:chExt cx="2434193" cy="660512"/>
          </a:xfrm>
        </p:grpSpPr>
        <p:sp>
          <p:nvSpPr>
            <p:cNvPr id="291" name="Text Box 44"/>
            <p:cNvSpPr txBox="1">
              <a:spLocks noChangeArrowheads="1"/>
            </p:cNvSpPr>
            <p:nvPr/>
          </p:nvSpPr>
          <p:spPr bwMode="auto">
            <a:xfrm>
              <a:off x="6574418" y="4752476"/>
              <a:ext cx="479331" cy="30720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FF3300"/>
                  </a:solidFill>
                  <a:cs typeface="Times New Roman" pitchFamily="18" charset="0"/>
                </a:rPr>
                <a:t>D</a:t>
              </a:r>
              <a:endParaRPr lang="fr-FR" b="1" dirty="0">
                <a:solidFill>
                  <a:srgbClr val="FF3300"/>
                </a:solidFill>
                <a:cs typeface="Times New Roman" pitchFamily="18" charset="0"/>
              </a:endParaRPr>
            </a:p>
          </p:txBody>
        </p:sp>
        <p:sp>
          <p:nvSpPr>
            <p:cNvPr id="292" name="Line 40"/>
            <p:cNvSpPr>
              <a:spLocks noChangeShapeType="1"/>
            </p:cNvSpPr>
            <p:nvPr/>
          </p:nvSpPr>
          <p:spPr bwMode="auto">
            <a:xfrm flipV="1">
              <a:off x="6932816" y="4899585"/>
              <a:ext cx="0" cy="389278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3" name="Line 41"/>
            <p:cNvSpPr>
              <a:spLocks noChangeShapeType="1"/>
            </p:cNvSpPr>
            <p:nvPr/>
          </p:nvSpPr>
          <p:spPr bwMode="auto">
            <a:xfrm>
              <a:off x="6932816" y="5290773"/>
              <a:ext cx="1766725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4" name="Text Box 46"/>
            <p:cNvSpPr txBox="1">
              <a:spLocks noChangeArrowheads="1"/>
            </p:cNvSpPr>
            <p:nvPr/>
          </p:nvSpPr>
          <p:spPr bwMode="auto">
            <a:xfrm>
              <a:off x="8649443" y="5131382"/>
              <a:ext cx="359168" cy="28160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000000"/>
                  </a:solidFill>
                  <a:cs typeface="Arial" charset="0"/>
                </a:rPr>
                <a:t>t</a:t>
              </a:r>
            </a:p>
          </p:txBody>
        </p:sp>
      </p:grpSp>
      <p:grpSp>
        <p:nvGrpSpPr>
          <p:cNvPr id="295" name="Groupe 294"/>
          <p:cNvGrpSpPr/>
          <p:nvPr/>
        </p:nvGrpSpPr>
        <p:grpSpPr>
          <a:xfrm>
            <a:off x="6572264" y="5386423"/>
            <a:ext cx="2436346" cy="663736"/>
            <a:chOff x="6572264" y="5386423"/>
            <a:chExt cx="2436346" cy="663736"/>
          </a:xfrm>
        </p:grpSpPr>
        <p:sp>
          <p:nvSpPr>
            <p:cNvPr id="296" name="Line 42"/>
            <p:cNvSpPr>
              <a:spLocks noChangeShapeType="1"/>
            </p:cNvSpPr>
            <p:nvPr/>
          </p:nvSpPr>
          <p:spPr bwMode="auto">
            <a:xfrm flipV="1">
              <a:off x="6922937" y="5542038"/>
              <a:ext cx="0" cy="389278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7" name="Line 43"/>
            <p:cNvSpPr>
              <a:spLocks noChangeShapeType="1"/>
            </p:cNvSpPr>
            <p:nvPr/>
          </p:nvSpPr>
          <p:spPr bwMode="auto">
            <a:xfrm>
              <a:off x="6932815" y="5933226"/>
              <a:ext cx="1766725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8" name="Rectangle 45"/>
            <p:cNvSpPr>
              <a:spLocks noChangeArrowheads="1"/>
            </p:cNvSpPr>
            <p:nvPr/>
          </p:nvSpPr>
          <p:spPr bwMode="auto">
            <a:xfrm>
              <a:off x="6572264" y="5386423"/>
              <a:ext cx="302940" cy="30720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FF0000"/>
                  </a:solidFill>
                  <a:cs typeface="Arial" charset="0"/>
                  <a:sym typeface="Symbol" pitchFamily="18" charset="2"/>
                </a:rPr>
                <a:t>Q</a:t>
              </a:r>
              <a:endParaRPr lang="fr-FR" b="1" dirty="0">
                <a:solidFill>
                  <a:srgbClr val="FF0000"/>
                </a:solidFill>
                <a:cs typeface="Arial" charset="0"/>
                <a:sym typeface="Symbol" pitchFamily="18" charset="2"/>
              </a:endParaRPr>
            </a:p>
          </p:txBody>
        </p:sp>
        <p:sp>
          <p:nvSpPr>
            <p:cNvPr id="299" name="Text Box 47"/>
            <p:cNvSpPr txBox="1">
              <a:spLocks noChangeArrowheads="1"/>
            </p:cNvSpPr>
            <p:nvPr/>
          </p:nvSpPr>
          <p:spPr bwMode="auto">
            <a:xfrm>
              <a:off x="8649442" y="5768553"/>
              <a:ext cx="359168" cy="28160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000000"/>
                  </a:solidFill>
                  <a:cs typeface="Arial" charset="0"/>
                </a:rPr>
                <a:t>t</a:t>
              </a:r>
            </a:p>
          </p:txBody>
        </p:sp>
      </p:grpSp>
      <p:cxnSp>
        <p:nvCxnSpPr>
          <p:cNvPr id="300" name="Connecteur en angle 299"/>
          <p:cNvCxnSpPr/>
          <p:nvPr/>
        </p:nvCxnSpPr>
        <p:spPr>
          <a:xfrm flipV="1">
            <a:off x="6939794" y="3687242"/>
            <a:ext cx="1377447" cy="269500"/>
          </a:xfrm>
          <a:prstGeom prst="bentConnector3">
            <a:avLst>
              <a:gd name="adj1" fmla="val 33567"/>
            </a:avLst>
          </a:prstGeom>
          <a:ln>
            <a:solidFill>
              <a:srgbClr val="3333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1" name="Connecteur en angle 300"/>
          <p:cNvCxnSpPr/>
          <p:nvPr/>
        </p:nvCxnSpPr>
        <p:spPr>
          <a:xfrm flipV="1">
            <a:off x="6931871" y="4324397"/>
            <a:ext cx="1615133" cy="277352"/>
          </a:xfrm>
          <a:prstGeom prst="bentConnector3">
            <a:avLst>
              <a:gd name="adj1" fmla="val 50000"/>
            </a:avLst>
          </a:prstGeom>
          <a:ln>
            <a:solidFill>
              <a:srgbClr val="3333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2" name="Connecteur en angle 301"/>
          <p:cNvCxnSpPr/>
          <p:nvPr/>
        </p:nvCxnSpPr>
        <p:spPr>
          <a:xfrm flipV="1">
            <a:off x="6939794" y="5000327"/>
            <a:ext cx="1615133" cy="277352"/>
          </a:xfrm>
          <a:prstGeom prst="bentConnector3">
            <a:avLst>
              <a:gd name="adj1" fmla="val 50000"/>
            </a:avLst>
          </a:prstGeom>
          <a:ln>
            <a:solidFill>
              <a:srgbClr val="3333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3" name="Connecteur en angle 302"/>
          <p:cNvCxnSpPr/>
          <p:nvPr/>
        </p:nvCxnSpPr>
        <p:spPr>
          <a:xfrm flipV="1">
            <a:off x="6931871" y="5649450"/>
            <a:ext cx="1615133" cy="277352"/>
          </a:xfrm>
          <a:prstGeom prst="bentConnector3">
            <a:avLst>
              <a:gd name="adj1" fmla="val 50000"/>
            </a:avLst>
          </a:prstGeom>
          <a:ln>
            <a:solidFill>
              <a:srgbClr val="3333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04" name="Groupe 303"/>
          <p:cNvGrpSpPr/>
          <p:nvPr/>
        </p:nvGrpSpPr>
        <p:grpSpPr>
          <a:xfrm>
            <a:off x="6588111" y="6051412"/>
            <a:ext cx="2436344" cy="663736"/>
            <a:chOff x="6588111" y="6051412"/>
            <a:chExt cx="2436344" cy="663736"/>
          </a:xfrm>
        </p:grpSpPr>
        <p:sp>
          <p:nvSpPr>
            <p:cNvPr id="305" name="Line 42"/>
            <p:cNvSpPr>
              <a:spLocks noChangeShapeType="1"/>
            </p:cNvSpPr>
            <p:nvPr/>
          </p:nvSpPr>
          <p:spPr bwMode="auto">
            <a:xfrm flipV="1">
              <a:off x="6938783" y="6207027"/>
              <a:ext cx="0" cy="389278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06" name="Line 43"/>
            <p:cNvSpPr>
              <a:spLocks noChangeShapeType="1"/>
            </p:cNvSpPr>
            <p:nvPr/>
          </p:nvSpPr>
          <p:spPr bwMode="auto">
            <a:xfrm>
              <a:off x="6948660" y="6598215"/>
              <a:ext cx="1766725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07" name="Rectangle 45"/>
            <p:cNvSpPr>
              <a:spLocks noChangeArrowheads="1"/>
            </p:cNvSpPr>
            <p:nvPr/>
          </p:nvSpPr>
          <p:spPr bwMode="auto">
            <a:xfrm>
              <a:off x="6588111" y="6051412"/>
              <a:ext cx="281606" cy="30720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FF0000"/>
                  </a:solidFill>
                  <a:cs typeface="Arial" charset="0"/>
                  <a:sym typeface="Symbol" pitchFamily="18" charset="2"/>
                </a:rPr>
                <a:t>S</a:t>
              </a:r>
              <a:endParaRPr lang="fr-FR" b="1" dirty="0">
                <a:solidFill>
                  <a:srgbClr val="FF0000"/>
                </a:solidFill>
                <a:cs typeface="Arial" charset="0"/>
                <a:sym typeface="Symbol" pitchFamily="18" charset="2"/>
              </a:endParaRPr>
            </a:p>
          </p:txBody>
        </p:sp>
        <p:sp>
          <p:nvSpPr>
            <p:cNvPr id="308" name="Text Box 47"/>
            <p:cNvSpPr txBox="1">
              <a:spLocks noChangeArrowheads="1"/>
            </p:cNvSpPr>
            <p:nvPr/>
          </p:nvSpPr>
          <p:spPr bwMode="auto">
            <a:xfrm>
              <a:off x="8665287" y="6433542"/>
              <a:ext cx="359168" cy="28160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000000"/>
                  </a:solidFill>
                  <a:cs typeface="Arial" charset="0"/>
                </a:rPr>
                <a:t>t</a:t>
              </a:r>
            </a:p>
          </p:txBody>
        </p:sp>
      </p:grpSp>
      <p:cxnSp>
        <p:nvCxnSpPr>
          <p:cNvPr id="309" name="Connecteur en angle 308"/>
          <p:cNvCxnSpPr/>
          <p:nvPr/>
        </p:nvCxnSpPr>
        <p:spPr>
          <a:xfrm flipV="1">
            <a:off x="6941376" y="6308089"/>
            <a:ext cx="1615133" cy="277352"/>
          </a:xfrm>
          <a:prstGeom prst="bentConnector3">
            <a:avLst>
              <a:gd name="adj1" fmla="val 50000"/>
            </a:avLst>
          </a:prstGeom>
          <a:ln>
            <a:solidFill>
              <a:srgbClr val="3333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10" name="Groupe 309"/>
          <p:cNvGrpSpPr/>
          <p:nvPr/>
        </p:nvGrpSpPr>
        <p:grpSpPr>
          <a:xfrm>
            <a:off x="0" y="6407408"/>
            <a:ext cx="6858016" cy="365110"/>
            <a:chOff x="0" y="6407408"/>
            <a:chExt cx="6858016" cy="365110"/>
          </a:xfrm>
        </p:grpSpPr>
        <p:sp>
          <p:nvSpPr>
            <p:cNvPr id="311" name="Rectangle 310"/>
            <p:cNvSpPr/>
            <p:nvPr/>
          </p:nvSpPr>
          <p:spPr>
            <a:xfrm>
              <a:off x="0" y="6407408"/>
              <a:ext cx="6840000" cy="3600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2" name="Text Box 55"/>
            <p:cNvSpPr txBox="1">
              <a:spLocks noChangeArrowheads="1"/>
            </p:cNvSpPr>
            <p:nvPr/>
          </p:nvSpPr>
          <p:spPr bwMode="auto">
            <a:xfrm>
              <a:off x="0" y="6433964"/>
              <a:ext cx="6858016" cy="338554"/>
            </a:xfrm>
            <a:prstGeom prst="rect">
              <a:avLst/>
            </a:prstGeom>
            <a:noFill/>
            <a:ln>
              <a:solidFill>
                <a:srgbClr val="C0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1600" b="1" dirty="0">
                  <a:solidFill>
                    <a:srgbClr val="0033CC"/>
                  </a:solidFill>
                  <a:cs typeface="Arabic Transparent" pitchFamily="2" charset="-78"/>
                </a:rPr>
                <a:t>حسب حالة القاطعة </a:t>
              </a:r>
              <a:r>
                <a:rPr lang="fr-FR" sz="1600" b="1" dirty="0" smtClean="0">
                  <a:solidFill>
                    <a:srgbClr val="0033CC"/>
                  </a:solidFill>
                  <a:cs typeface="Arabic Transparent" pitchFamily="2" charset="-78"/>
                </a:rPr>
                <a:t>I</a:t>
              </a:r>
              <a:r>
                <a:rPr lang="ar-DZ" sz="1600" b="1" dirty="0" smtClean="0">
                  <a:solidFill>
                    <a:srgbClr val="0033CC"/>
                  </a:solidFill>
                  <a:cs typeface="Arabic Transparent" pitchFamily="2" charset="-78"/>
                </a:rPr>
                <a:t> تنـ</a:t>
              </a:r>
              <a:r>
                <a:rPr lang="ar-DZ" sz="1600" b="1" dirty="0" smtClean="0">
                  <a:solidFill>
                    <a:srgbClr val="0033CC"/>
                  </a:solidFill>
                </a:rPr>
                <a:t>زاح</a:t>
              </a:r>
              <a:r>
                <a:rPr lang="ar-DZ" sz="1600" b="1" dirty="0" smtClean="0">
                  <a:solidFill>
                    <a:srgbClr val="0033CC"/>
                  </a:solidFill>
                  <a:cs typeface="Arabic Transparent" pitchFamily="2" charset="-78"/>
                </a:rPr>
                <a:t>  </a:t>
              </a:r>
              <a:r>
                <a:rPr lang="ar-DZ" sz="1600" b="1" dirty="0">
                  <a:solidFill>
                    <a:srgbClr val="0033CC"/>
                  </a:solidFill>
                  <a:cs typeface="Arabic Transparent" pitchFamily="2" charset="-78"/>
                </a:rPr>
                <a:t>هذه </a:t>
              </a:r>
              <a:r>
                <a:rPr lang="ar-DZ" sz="1600" b="1" dirty="0" smtClean="0">
                  <a:solidFill>
                    <a:srgbClr val="0033CC"/>
                  </a:solidFill>
                  <a:cs typeface="Arabic Transparent" pitchFamily="2" charset="-78"/>
                </a:rPr>
                <a:t>المعلومة </a:t>
              </a:r>
              <a:r>
                <a:rPr lang="ar-DZ" sz="1600" b="1" dirty="0" smtClean="0">
                  <a:solidFill>
                    <a:srgbClr val="FF0000"/>
                  </a:solidFill>
                  <a:cs typeface="Arabic Transparent" pitchFamily="2" charset="-78"/>
                </a:rPr>
                <a:t>مباشرة</a:t>
              </a:r>
              <a:r>
                <a:rPr lang="ar-DZ" sz="1600" b="1" dirty="0" smtClean="0">
                  <a:solidFill>
                    <a:srgbClr val="0033CC"/>
                  </a:solidFill>
                  <a:cs typeface="Arabic Transparent" pitchFamily="2" charset="-78"/>
                </a:rPr>
                <a:t> إلى </a:t>
              </a:r>
              <a:r>
                <a:rPr lang="ar-DZ" sz="1600" b="1" dirty="0">
                  <a:solidFill>
                    <a:srgbClr val="0033CC"/>
                  </a:solidFill>
                  <a:cs typeface="Arabic Transparent" pitchFamily="2" charset="-78"/>
                </a:rPr>
                <a:t>الثنائي </a:t>
              </a:r>
              <a:r>
                <a:rPr lang="ar-DZ" sz="1600" b="1" dirty="0" smtClean="0">
                  <a:solidFill>
                    <a:srgbClr val="0033CC"/>
                  </a:solidFill>
                  <a:cs typeface="Arabic Transparent" pitchFamily="2" charset="-78"/>
                </a:rPr>
                <a:t> </a:t>
              </a:r>
              <a:r>
                <a:rPr lang="fr-FR" sz="1600" b="1" dirty="0" smtClean="0">
                  <a:solidFill>
                    <a:srgbClr val="0033CC"/>
                  </a:solidFill>
                  <a:cs typeface="Arabic Transparent" pitchFamily="2" charset="-78"/>
                </a:rPr>
                <a:t>LED</a:t>
              </a:r>
              <a:r>
                <a:rPr lang="ar-DZ" sz="1600" b="1" dirty="0" smtClean="0">
                  <a:solidFill>
                    <a:srgbClr val="0033CC"/>
                  </a:solidFill>
                  <a:cs typeface="Arabic Transparent" pitchFamily="2" charset="-78"/>
                </a:rPr>
                <a:t> بتحكم من إشارة الساعة </a:t>
              </a:r>
              <a:r>
                <a:rPr lang="fr-FR" sz="1600" b="1" dirty="0" smtClean="0">
                  <a:solidFill>
                    <a:srgbClr val="0033CC"/>
                  </a:solidFill>
                  <a:cs typeface="Arabic Transparent" pitchFamily="2" charset="-78"/>
                </a:rPr>
                <a:t>H</a:t>
              </a:r>
              <a:endParaRPr lang="fr-FR" sz="1600" b="1" dirty="0">
                <a:solidFill>
                  <a:srgbClr val="0033CC"/>
                </a:solidFill>
                <a:cs typeface="Arabic Transparent" pitchFamily="2" charset="-78"/>
              </a:endParaRPr>
            </a:p>
          </p:txBody>
        </p:sp>
      </p:grpSp>
      <p:sp>
        <p:nvSpPr>
          <p:cNvPr id="313" name="Rectangle 54"/>
          <p:cNvSpPr>
            <a:spLocks noChangeArrowheads="1"/>
          </p:cNvSpPr>
          <p:nvPr/>
        </p:nvSpPr>
        <p:spPr bwMode="auto">
          <a:xfrm>
            <a:off x="3925860" y="5635643"/>
            <a:ext cx="914407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 dirty="0" smtClean="0">
                <a:solidFill>
                  <a:srgbClr val="3333FF"/>
                </a:solidFill>
                <a:cs typeface="Arial" charset="0"/>
              </a:rPr>
              <a:t>S =Q</a:t>
            </a:r>
            <a:endParaRPr lang="fr-FR" b="1" dirty="0">
              <a:solidFill>
                <a:srgbClr val="3333FF"/>
              </a:solidFill>
              <a:cs typeface="Arial" charset="0"/>
            </a:endParaRPr>
          </a:p>
        </p:txBody>
      </p:sp>
      <p:sp>
        <p:nvSpPr>
          <p:cNvPr id="314" name="Rectangle 54"/>
          <p:cNvSpPr>
            <a:spLocks noChangeArrowheads="1"/>
          </p:cNvSpPr>
          <p:nvPr/>
        </p:nvSpPr>
        <p:spPr bwMode="auto">
          <a:xfrm>
            <a:off x="3786182" y="5929330"/>
            <a:ext cx="1071570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 dirty="0" smtClean="0">
                <a:solidFill>
                  <a:srgbClr val="3333FF"/>
                </a:solidFill>
                <a:cs typeface="Arial" charset="0"/>
              </a:rPr>
              <a:t>D =I</a:t>
            </a:r>
            <a:endParaRPr lang="fr-FR" b="1" dirty="0">
              <a:solidFill>
                <a:srgbClr val="3333FF"/>
              </a:solidFill>
              <a:cs typeface="Arial" charset="0"/>
            </a:endParaRPr>
          </a:p>
        </p:txBody>
      </p:sp>
      <p:sp>
        <p:nvSpPr>
          <p:cNvPr id="315" name="ZoneTexte 314"/>
          <p:cNvSpPr txBox="1"/>
          <p:nvPr/>
        </p:nvSpPr>
        <p:spPr>
          <a:xfrm>
            <a:off x="4786314" y="5786454"/>
            <a:ext cx="1571636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/>
              <a:t>المعادلة المنطقية:</a:t>
            </a:r>
            <a:endParaRPr lang="fr-FR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5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55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55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55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55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55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55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55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55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55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7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2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7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2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7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0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3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6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9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4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9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4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9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4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9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4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9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2" grpId="0"/>
      <p:bldP spid="155683" grpId="0"/>
      <p:bldP spid="155684" grpId="0" animBg="1"/>
      <p:bldP spid="155685" grpId="0"/>
      <p:bldP spid="155686" grpId="0" animBg="1"/>
      <p:bldP spid="155704" grpId="0"/>
      <p:bldP spid="155706" grpId="0"/>
      <p:bldP spid="155708" grpId="0"/>
      <p:bldP spid="155697" grpId="0" animBg="1"/>
      <p:bldP spid="60" grpId="0" animBg="1"/>
      <p:bldP spid="155699" grpId="0" animBg="1"/>
      <p:bldP spid="62" grpId="0" animBg="1"/>
      <p:bldP spid="107" grpId="0"/>
      <p:bldP spid="108" grpId="0"/>
      <p:bldP spid="197" grpId="0"/>
      <p:bldP spid="198" grpId="0"/>
      <p:bldP spid="239" grpId="0"/>
      <p:bldP spid="240" grpId="0"/>
      <p:bldP spid="241" grpId="0"/>
      <p:bldP spid="242" grpId="0"/>
      <p:bldP spid="243" grpId="0"/>
      <p:bldP spid="244" grpId="0"/>
      <p:bldP spid="245" grpId="0"/>
      <p:bldP spid="246" grpId="0"/>
      <p:bldP spid="247" grpId="0"/>
      <p:bldP spid="248" grpId="0"/>
      <p:bldP spid="249" grpId="0"/>
      <p:bldP spid="250" grpId="0"/>
      <p:bldP spid="251" grpId="0"/>
      <p:bldP spid="252" grpId="0"/>
      <p:bldP spid="253" grpId="0"/>
      <p:bldP spid="266" grpId="0"/>
      <p:bldP spid="267" grpId="0"/>
      <p:bldP spid="268" grpId="0"/>
      <p:bldP spid="269" grpId="0"/>
      <p:bldP spid="270" grpId="0"/>
      <p:bldP spid="277" grpId="0"/>
      <p:bldP spid="288" grpId="0" animBg="1"/>
      <p:bldP spid="289" grpId="0" animBg="1"/>
      <p:bldP spid="313" grpId="0"/>
      <p:bldP spid="314" grpId="0"/>
      <p:bldP spid="3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7068033" y="0"/>
            <a:ext cx="1944687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000000"/>
                </a:solidFill>
                <a:cs typeface="Arabic Transparent" pitchFamily="2" charset="-78"/>
              </a:rPr>
              <a:t>ليكن التركيب التالي:</a:t>
            </a:r>
            <a:endParaRPr lang="fr-FR" b="1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grpSp>
        <p:nvGrpSpPr>
          <p:cNvPr id="188" name="Groupe 187"/>
          <p:cNvGrpSpPr/>
          <p:nvPr/>
        </p:nvGrpSpPr>
        <p:grpSpPr>
          <a:xfrm>
            <a:off x="5715008" y="2071581"/>
            <a:ext cx="2665009" cy="684444"/>
            <a:chOff x="5715008" y="2071581"/>
            <a:chExt cx="2665009" cy="684444"/>
          </a:xfrm>
        </p:grpSpPr>
        <p:sp>
          <p:nvSpPr>
            <p:cNvPr id="165" name="Text Box 44"/>
            <p:cNvSpPr txBox="1">
              <a:spLocks noChangeArrowheads="1"/>
            </p:cNvSpPr>
            <p:nvPr/>
          </p:nvSpPr>
          <p:spPr bwMode="auto">
            <a:xfrm>
              <a:off x="5715008" y="2071581"/>
              <a:ext cx="569385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Times New Roman" pitchFamily="18" charset="0"/>
                </a:rPr>
                <a:t>Q1</a:t>
              </a:r>
              <a:endParaRPr lang="fr-FR" sz="1600" b="1" dirty="0">
                <a:solidFill>
                  <a:srgbClr val="003366"/>
                </a:solidFill>
                <a:cs typeface="Times New Roman" pitchFamily="18" charset="0"/>
              </a:endParaRPr>
            </a:p>
          </p:txBody>
        </p:sp>
        <p:sp>
          <p:nvSpPr>
            <p:cNvPr id="166" name="Line 40"/>
            <p:cNvSpPr>
              <a:spLocks noChangeShapeType="1"/>
            </p:cNvSpPr>
            <p:nvPr/>
          </p:nvSpPr>
          <p:spPr bwMode="auto">
            <a:xfrm flipV="1">
              <a:off x="6141088" y="2185662"/>
              <a:ext cx="0" cy="410225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solidFill>
                  <a:srgbClr val="003366"/>
                </a:solidFill>
              </a:endParaRPr>
            </a:p>
          </p:txBody>
        </p:sp>
        <p:sp>
          <p:nvSpPr>
            <p:cNvPr id="167" name="Line 41"/>
            <p:cNvSpPr>
              <a:spLocks noChangeShapeType="1"/>
            </p:cNvSpPr>
            <p:nvPr/>
          </p:nvSpPr>
          <p:spPr bwMode="auto">
            <a:xfrm>
              <a:off x="6141087" y="2597899"/>
              <a:ext cx="1944000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8" name="Text Box 46"/>
            <p:cNvSpPr txBox="1">
              <a:spLocks noChangeArrowheads="1"/>
            </p:cNvSpPr>
            <p:nvPr/>
          </p:nvSpPr>
          <p:spPr bwMode="auto">
            <a:xfrm>
              <a:off x="8026736" y="2459266"/>
              <a:ext cx="353281" cy="2967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000000"/>
                  </a:solidFill>
                  <a:cs typeface="Arial" charset="0"/>
                </a:rPr>
                <a:t>t</a:t>
              </a:r>
            </a:p>
          </p:txBody>
        </p:sp>
      </p:grpSp>
      <p:grpSp>
        <p:nvGrpSpPr>
          <p:cNvPr id="190" name="Groupe 189"/>
          <p:cNvGrpSpPr/>
          <p:nvPr/>
        </p:nvGrpSpPr>
        <p:grpSpPr>
          <a:xfrm>
            <a:off x="5663614" y="2698696"/>
            <a:ext cx="2716402" cy="728786"/>
            <a:chOff x="5663614" y="2698696"/>
            <a:chExt cx="2716402" cy="728786"/>
          </a:xfrm>
        </p:grpSpPr>
        <p:sp>
          <p:nvSpPr>
            <p:cNvPr id="169" name="Line 42"/>
            <p:cNvSpPr>
              <a:spLocks noChangeShapeType="1"/>
            </p:cNvSpPr>
            <p:nvPr/>
          </p:nvSpPr>
          <p:spPr bwMode="auto">
            <a:xfrm flipV="1">
              <a:off x="6144819" y="2876131"/>
              <a:ext cx="0" cy="410225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solidFill>
                  <a:srgbClr val="003366"/>
                </a:solidFill>
              </a:endParaRPr>
            </a:p>
          </p:txBody>
        </p:sp>
        <p:sp>
          <p:nvSpPr>
            <p:cNvPr id="170" name="Line 43"/>
            <p:cNvSpPr>
              <a:spLocks noChangeShapeType="1"/>
            </p:cNvSpPr>
            <p:nvPr/>
          </p:nvSpPr>
          <p:spPr bwMode="auto">
            <a:xfrm>
              <a:off x="6141086" y="3274921"/>
              <a:ext cx="1944000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1" name="Rectangle 45"/>
            <p:cNvSpPr>
              <a:spLocks noChangeArrowheads="1"/>
            </p:cNvSpPr>
            <p:nvPr/>
          </p:nvSpPr>
          <p:spPr bwMode="auto">
            <a:xfrm>
              <a:off x="5663614" y="2698696"/>
              <a:ext cx="57150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  <a:sym typeface="Symbol" pitchFamily="18" charset="2"/>
                </a:rPr>
                <a:t>Q2</a:t>
              </a:r>
              <a:endParaRPr lang="fr-FR" sz="1600" b="1" dirty="0">
                <a:solidFill>
                  <a:srgbClr val="003366"/>
                </a:solidFill>
                <a:cs typeface="Arial" charset="0"/>
                <a:sym typeface="Symbol" pitchFamily="18" charset="2"/>
              </a:endParaRPr>
            </a:p>
          </p:txBody>
        </p:sp>
        <p:sp>
          <p:nvSpPr>
            <p:cNvPr id="172" name="Text Box 47"/>
            <p:cNvSpPr txBox="1">
              <a:spLocks noChangeArrowheads="1"/>
            </p:cNvSpPr>
            <p:nvPr/>
          </p:nvSpPr>
          <p:spPr bwMode="auto">
            <a:xfrm>
              <a:off x="8026735" y="3130723"/>
              <a:ext cx="353281" cy="2967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>
                  <a:solidFill>
                    <a:srgbClr val="000000"/>
                  </a:solidFill>
                  <a:cs typeface="Arial" charset="0"/>
                </a:rPr>
                <a:t>t</a:t>
              </a:r>
            </a:p>
          </p:txBody>
        </p:sp>
      </p:grpSp>
      <p:cxnSp>
        <p:nvCxnSpPr>
          <p:cNvPr id="174" name="Connecteur en angle 173"/>
          <p:cNvCxnSpPr/>
          <p:nvPr/>
        </p:nvCxnSpPr>
        <p:spPr>
          <a:xfrm flipV="1">
            <a:off x="6140158" y="912621"/>
            <a:ext cx="1800000" cy="292276"/>
          </a:xfrm>
          <a:prstGeom prst="bentConnector3">
            <a:avLst>
              <a:gd name="adj1" fmla="val 26109"/>
            </a:avLst>
          </a:prstGeom>
          <a:ln>
            <a:solidFill>
              <a:srgbClr val="3333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5" name="Connecteur en angle 174"/>
          <p:cNvCxnSpPr/>
          <p:nvPr/>
        </p:nvCxnSpPr>
        <p:spPr>
          <a:xfrm flipV="1">
            <a:off x="6147951" y="2291825"/>
            <a:ext cx="1800000" cy="292276"/>
          </a:xfrm>
          <a:prstGeom prst="bentConnector3">
            <a:avLst>
              <a:gd name="adj1" fmla="val 26453"/>
            </a:avLst>
          </a:prstGeom>
          <a:ln>
            <a:solidFill>
              <a:srgbClr val="3333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6" name="Connecteur en angle 175"/>
          <p:cNvCxnSpPr/>
          <p:nvPr/>
        </p:nvCxnSpPr>
        <p:spPr>
          <a:xfrm flipV="1">
            <a:off x="6140158" y="3000372"/>
            <a:ext cx="1800000" cy="267780"/>
          </a:xfrm>
          <a:prstGeom prst="bentConnector3">
            <a:avLst>
              <a:gd name="adj1" fmla="val 62844"/>
            </a:avLst>
          </a:prstGeom>
          <a:ln>
            <a:solidFill>
              <a:srgbClr val="3333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91" name="Groupe 190"/>
          <p:cNvGrpSpPr/>
          <p:nvPr/>
        </p:nvGrpSpPr>
        <p:grpSpPr>
          <a:xfrm>
            <a:off x="5802034" y="3399467"/>
            <a:ext cx="2593568" cy="728785"/>
            <a:chOff x="5802034" y="3399467"/>
            <a:chExt cx="2593568" cy="728785"/>
          </a:xfrm>
        </p:grpSpPr>
        <p:sp>
          <p:nvSpPr>
            <p:cNvPr id="177" name="Line 42"/>
            <p:cNvSpPr>
              <a:spLocks noChangeShapeType="1"/>
            </p:cNvSpPr>
            <p:nvPr/>
          </p:nvSpPr>
          <p:spPr bwMode="auto">
            <a:xfrm flipV="1">
              <a:off x="6146958" y="3550008"/>
              <a:ext cx="0" cy="410225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solidFill>
                  <a:srgbClr val="003366"/>
                </a:solidFill>
              </a:endParaRPr>
            </a:p>
          </p:txBody>
        </p:sp>
        <p:sp>
          <p:nvSpPr>
            <p:cNvPr id="178" name="Line 43"/>
            <p:cNvSpPr>
              <a:spLocks noChangeShapeType="1"/>
            </p:cNvSpPr>
            <p:nvPr/>
          </p:nvSpPr>
          <p:spPr bwMode="auto">
            <a:xfrm>
              <a:off x="6156672" y="3962245"/>
              <a:ext cx="1944000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9" name="Rectangle 45"/>
            <p:cNvSpPr>
              <a:spLocks noChangeArrowheads="1"/>
            </p:cNvSpPr>
            <p:nvPr/>
          </p:nvSpPr>
          <p:spPr bwMode="auto">
            <a:xfrm>
              <a:off x="5802034" y="3399467"/>
              <a:ext cx="320922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  <a:sym typeface="Symbol" pitchFamily="18" charset="2"/>
                </a:rPr>
                <a:t>S</a:t>
              </a:r>
              <a:endParaRPr lang="fr-FR" sz="1600" b="1" dirty="0">
                <a:solidFill>
                  <a:srgbClr val="003366"/>
                </a:solidFill>
                <a:cs typeface="Arial" charset="0"/>
                <a:sym typeface="Symbol" pitchFamily="18" charset="2"/>
              </a:endParaRPr>
            </a:p>
          </p:txBody>
        </p:sp>
        <p:sp>
          <p:nvSpPr>
            <p:cNvPr id="180" name="Text Box 47"/>
            <p:cNvSpPr txBox="1">
              <a:spLocks noChangeArrowheads="1"/>
            </p:cNvSpPr>
            <p:nvPr/>
          </p:nvSpPr>
          <p:spPr bwMode="auto">
            <a:xfrm>
              <a:off x="8042321" y="3831493"/>
              <a:ext cx="353281" cy="2967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000000"/>
                  </a:solidFill>
                  <a:cs typeface="Arial" charset="0"/>
                </a:rPr>
                <a:t>t</a:t>
              </a:r>
            </a:p>
          </p:txBody>
        </p:sp>
      </p:grpSp>
      <p:cxnSp>
        <p:nvCxnSpPr>
          <p:cNvPr id="181" name="Connecteur en angle 180"/>
          <p:cNvCxnSpPr/>
          <p:nvPr/>
        </p:nvCxnSpPr>
        <p:spPr>
          <a:xfrm flipV="1">
            <a:off x="6149507" y="3660430"/>
            <a:ext cx="1800000" cy="292275"/>
          </a:xfrm>
          <a:prstGeom prst="bentConnector3">
            <a:avLst>
              <a:gd name="adj1" fmla="val 61190"/>
            </a:avLst>
          </a:prstGeom>
          <a:ln>
            <a:solidFill>
              <a:srgbClr val="3333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9" name="Rectangle 62"/>
          <p:cNvSpPr>
            <a:spLocks noChangeArrowheads="1"/>
          </p:cNvSpPr>
          <p:nvPr/>
        </p:nvSpPr>
        <p:spPr bwMode="auto">
          <a:xfrm>
            <a:off x="2617283" y="4827878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003366"/>
                </a:solidFill>
                <a:cs typeface="Arial" charset="0"/>
              </a:rPr>
              <a:t>1</a:t>
            </a:r>
          </a:p>
        </p:txBody>
      </p:sp>
      <p:sp>
        <p:nvSpPr>
          <p:cNvPr id="193" name="Rectangle 57"/>
          <p:cNvSpPr>
            <a:spLocks noChangeArrowheads="1"/>
          </p:cNvSpPr>
          <p:nvPr/>
        </p:nvSpPr>
        <p:spPr bwMode="auto">
          <a:xfrm>
            <a:off x="2617283" y="4401472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 smtClean="0">
                <a:solidFill>
                  <a:srgbClr val="003366"/>
                </a:solidFill>
                <a:cs typeface="Arial" charset="0"/>
              </a:rPr>
              <a:t>1</a:t>
            </a:r>
            <a:endParaRPr lang="fr-FR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194" name="Rectangle 54"/>
          <p:cNvSpPr>
            <a:spLocks noChangeArrowheads="1"/>
          </p:cNvSpPr>
          <p:nvPr/>
        </p:nvSpPr>
        <p:spPr bwMode="auto">
          <a:xfrm>
            <a:off x="3524243" y="3528663"/>
            <a:ext cx="619129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 dirty="0" smtClean="0">
                <a:solidFill>
                  <a:srgbClr val="3333FF"/>
                </a:solidFill>
                <a:cs typeface="Arial" charset="0"/>
              </a:rPr>
              <a:t>Q1</a:t>
            </a:r>
            <a:endParaRPr lang="fr-FR" b="1" dirty="0">
              <a:solidFill>
                <a:srgbClr val="3333FF"/>
              </a:solidFill>
              <a:cs typeface="Arial" charset="0"/>
            </a:endParaRPr>
          </a:p>
        </p:txBody>
      </p:sp>
      <p:sp>
        <p:nvSpPr>
          <p:cNvPr id="195" name="Rectangle 53"/>
          <p:cNvSpPr>
            <a:spLocks noChangeArrowheads="1"/>
          </p:cNvSpPr>
          <p:nvPr/>
        </p:nvSpPr>
        <p:spPr bwMode="auto">
          <a:xfrm>
            <a:off x="3144841" y="3542311"/>
            <a:ext cx="287349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 dirty="0">
                <a:solidFill>
                  <a:srgbClr val="3333FF"/>
                </a:solidFill>
                <a:cs typeface="Arial" charset="0"/>
              </a:rPr>
              <a:t>H</a:t>
            </a:r>
          </a:p>
        </p:txBody>
      </p:sp>
      <p:sp>
        <p:nvSpPr>
          <p:cNvPr id="196" name="Rectangle 52"/>
          <p:cNvSpPr>
            <a:spLocks noChangeArrowheads="1"/>
          </p:cNvSpPr>
          <p:nvPr/>
        </p:nvSpPr>
        <p:spPr bwMode="auto">
          <a:xfrm>
            <a:off x="2660020" y="3532786"/>
            <a:ext cx="287349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 dirty="0">
                <a:solidFill>
                  <a:srgbClr val="3333FF"/>
                </a:solidFill>
                <a:cs typeface="Arial" charset="0"/>
              </a:rPr>
              <a:t>I</a:t>
            </a:r>
          </a:p>
        </p:txBody>
      </p:sp>
      <p:sp>
        <p:nvSpPr>
          <p:cNvPr id="209" name="Rectangle 54"/>
          <p:cNvSpPr>
            <a:spLocks noChangeArrowheads="1"/>
          </p:cNvSpPr>
          <p:nvPr/>
        </p:nvSpPr>
        <p:spPr bwMode="auto">
          <a:xfrm>
            <a:off x="4056050" y="3534376"/>
            <a:ext cx="515950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 dirty="0" smtClean="0">
                <a:solidFill>
                  <a:srgbClr val="3333FF"/>
                </a:solidFill>
                <a:cs typeface="Arial" charset="0"/>
              </a:rPr>
              <a:t>Q2</a:t>
            </a:r>
            <a:endParaRPr lang="fr-FR" b="1" dirty="0">
              <a:solidFill>
                <a:srgbClr val="3333FF"/>
              </a:solidFill>
              <a:cs typeface="Arial" charset="0"/>
            </a:endParaRPr>
          </a:p>
        </p:txBody>
      </p:sp>
      <p:sp>
        <p:nvSpPr>
          <p:cNvPr id="210" name="Rectangle 54"/>
          <p:cNvSpPr>
            <a:spLocks noChangeArrowheads="1"/>
          </p:cNvSpPr>
          <p:nvPr/>
        </p:nvSpPr>
        <p:spPr bwMode="auto">
          <a:xfrm>
            <a:off x="4713279" y="3542311"/>
            <a:ext cx="287349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 dirty="0" smtClean="0">
                <a:solidFill>
                  <a:srgbClr val="3333FF"/>
                </a:solidFill>
                <a:cs typeface="Arial" charset="0"/>
              </a:rPr>
              <a:t>S</a:t>
            </a:r>
            <a:endParaRPr lang="fr-FR" b="1" dirty="0">
              <a:solidFill>
                <a:srgbClr val="3333FF"/>
              </a:solidFill>
              <a:cs typeface="Arial" charset="0"/>
            </a:endParaRPr>
          </a:p>
        </p:txBody>
      </p:sp>
      <p:grpSp>
        <p:nvGrpSpPr>
          <p:cNvPr id="182" name="Groupe 181"/>
          <p:cNvGrpSpPr/>
          <p:nvPr/>
        </p:nvGrpSpPr>
        <p:grpSpPr>
          <a:xfrm>
            <a:off x="1071538" y="6286521"/>
            <a:ext cx="7786742" cy="364767"/>
            <a:chOff x="1071538" y="6286521"/>
            <a:chExt cx="7786742" cy="364767"/>
          </a:xfrm>
        </p:grpSpPr>
        <p:sp>
          <p:nvSpPr>
            <p:cNvPr id="110" name="Rectangle 109"/>
            <p:cNvSpPr/>
            <p:nvPr/>
          </p:nvSpPr>
          <p:spPr>
            <a:xfrm>
              <a:off x="1071538" y="6286521"/>
              <a:ext cx="7786742" cy="364767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4" name="Text Box 55"/>
            <p:cNvSpPr txBox="1">
              <a:spLocks noChangeArrowheads="1"/>
            </p:cNvSpPr>
            <p:nvPr/>
          </p:nvSpPr>
          <p:spPr bwMode="auto">
            <a:xfrm>
              <a:off x="1071538" y="6295596"/>
              <a:ext cx="7786742" cy="338554"/>
            </a:xfrm>
            <a:prstGeom prst="rect">
              <a:avLst/>
            </a:prstGeom>
            <a:noFill/>
            <a:ln>
              <a:solidFill>
                <a:srgbClr val="C0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1600" b="1" dirty="0">
                  <a:solidFill>
                    <a:srgbClr val="0033CC"/>
                  </a:solidFill>
                  <a:cs typeface="Arabic Transparent" pitchFamily="2" charset="-78"/>
                </a:rPr>
                <a:t>حسب حالة القاطعة </a:t>
              </a:r>
              <a:r>
                <a:rPr lang="fr-FR" sz="1600" b="1" dirty="0">
                  <a:solidFill>
                    <a:srgbClr val="0033CC"/>
                  </a:solidFill>
                  <a:cs typeface="Arabic Transparent" pitchFamily="2" charset="-78"/>
                </a:rPr>
                <a:t>I</a:t>
              </a:r>
              <a:r>
                <a:rPr lang="ar-DZ" sz="1600" b="1" dirty="0">
                  <a:solidFill>
                    <a:srgbClr val="0033CC"/>
                  </a:solidFill>
                  <a:cs typeface="Arabic Transparent" pitchFamily="2" charset="-78"/>
                </a:rPr>
                <a:t> </a:t>
              </a:r>
              <a:r>
                <a:rPr lang="ar-DZ" sz="1600" b="1" dirty="0" smtClean="0">
                  <a:solidFill>
                    <a:srgbClr val="0033CC"/>
                  </a:solidFill>
                  <a:cs typeface="Arabic Transparent" pitchFamily="2" charset="-78"/>
                </a:rPr>
                <a:t>تنـ</a:t>
              </a:r>
              <a:r>
                <a:rPr lang="ar-DZ" sz="1600" b="1" dirty="0" smtClean="0">
                  <a:solidFill>
                    <a:srgbClr val="0033CC"/>
                  </a:solidFill>
                  <a:latin typeface="Arial"/>
                  <a:cs typeface="Arial"/>
                </a:rPr>
                <a:t>زاح</a:t>
              </a:r>
              <a:r>
                <a:rPr lang="ar-DZ" sz="1600" b="1" dirty="0" smtClean="0">
                  <a:solidFill>
                    <a:srgbClr val="0033CC"/>
                  </a:solidFill>
                  <a:cs typeface="Arabic Transparent" pitchFamily="2" charset="-78"/>
                </a:rPr>
                <a:t> </a:t>
              </a:r>
              <a:r>
                <a:rPr lang="ar-DZ" sz="1600" b="1" dirty="0">
                  <a:solidFill>
                    <a:srgbClr val="0033CC"/>
                  </a:solidFill>
                  <a:cs typeface="Arabic Transparent" pitchFamily="2" charset="-78"/>
                </a:rPr>
                <a:t>هذه </a:t>
              </a:r>
              <a:r>
                <a:rPr lang="ar-DZ" sz="1600" b="1" dirty="0" smtClean="0">
                  <a:solidFill>
                    <a:srgbClr val="0033CC"/>
                  </a:solidFill>
                  <a:cs typeface="Arabic Transparent" pitchFamily="2" charset="-78"/>
                </a:rPr>
                <a:t>المعلومة عبر </a:t>
              </a:r>
              <a:r>
                <a:rPr lang="fr-FR" sz="1600" b="1" dirty="0" smtClean="0">
                  <a:solidFill>
                    <a:srgbClr val="0033CC"/>
                  </a:solidFill>
                  <a:cs typeface="Arabic Transparent" pitchFamily="2" charset="-78"/>
                </a:rPr>
                <a:t>Q1</a:t>
              </a:r>
              <a:r>
                <a:rPr lang="ar-DZ" sz="1600" b="1" dirty="0" smtClean="0">
                  <a:solidFill>
                    <a:srgbClr val="0033CC"/>
                  </a:solidFill>
                  <a:cs typeface="Arabic Transparent" pitchFamily="2" charset="-78"/>
                </a:rPr>
                <a:t> و </a:t>
              </a:r>
              <a:r>
                <a:rPr lang="fr-FR" sz="1600" b="1" dirty="0" smtClean="0">
                  <a:solidFill>
                    <a:srgbClr val="0033CC"/>
                  </a:solidFill>
                  <a:cs typeface="Arabic Transparent" pitchFamily="2" charset="-78"/>
                </a:rPr>
                <a:t>Q2</a:t>
              </a:r>
              <a:r>
                <a:rPr lang="ar-DZ" sz="1600" b="1" dirty="0" smtClean="0">
                  <a:solidFill>
                    <a:srgbClr val="0033CC"/>
                  </a:solidFill>
                  <a:cs typeface="Arabic Transparent" pitchFamily="2" charset="-78"/>
                </a:rPr>
                <a:t> إلى </a:t>
              </a:r>
              <a:r>
                <a:rPr lang="ar-DZ" sz="1600" b="1" dirty="0">
                  <a:solidFill>
                    <a:srgbClr val="0033CC"/>
                  </a:solidFill>
                  <a:cs typeface="Arabic Transparent" pitchFamily="2" charset="-78"/>
                </a:rPr>
                <a:t>الثنائي </a:t>
              </a:r>
              <a:r>
                <a:rPr lang="ar-DZ" sz="1600" b="1" dirty="0" smtClean="0">
                  <a:solidFill>
                    <a:srgbClr val="0033CC"/>
                  </a:solidFill>
                  <a:cs typeface="Arabic Transparent" pitchFamily="2" charset="-78"/>
                </a:rPr>
                <a:t> </a:t>
              </a:r>
              <a:r>
                <a:rPr lang="fr-FR" sz="1600" b="1" dirty="0" smtClean="0">
                  <a:solidFill>
                    <a:srgbClr val="0033CC"/>
                  </a:solidFill>
                  <a:cs typeface="Arabic Transparent" pitchFamily="2" charset="-78"/>
                </a:rPr>
                <a:t>LED</a:t>
              </a:r>
              <a:r>
                <a:rPr lang="ar-DZ" sz="1600" b="1" dirty="0" smtClean="0">
                  <a:solidFill>
                    <a:srgbClr val="0033CC"/>
                  </a:solidFill>
                  <a:cs typeface="Arabic Transparent" pitchFamily="2" charset="-78"/>
                </a:rPr>
                <a:t> بتحكم من إشارة الساعة </a:t>
              </a:r>
              <a:r>
                <a:rPr lang="fr-FR" sz="1600" b="1" dirty="0" smtClean="0">
                  <a:solidFill>
                    <a:srgbClr val="0033CC"/>
                  </a:solidFill>
                  <a:cs typeface="Arabic Transparent" pitchFamily="2" charset="-78"/>
                </a:rPr>
                <a:t>H</a:t>
              </a:r>
              <a:endParaRPr lang="fr-FR" sz="1600" b="1" dirty="0">
                <a:solidFill>
                  <a:srgbClr val="0033CC"/>
                </a:solidFill>
                <a:cs typeface="Arabic Transparent" pitchFamily="2" charset="-78"/>
              </a:endParaRPr>
            </a:p>
          </p:txBody>
        </p:sp>
      </p:grpSp>
      <p:grpSp>
        <p:nvGrpSpPr>
          <p:cNvPr id="154" name="Groupe 153"/>
          <p:cNvGrpSpPr/>
          <p:nvPr/>
        </p:nvGrpSpPr>
        <p:grpSpPr>
          <a:xfrm>
            <a:off x="81885" y="484912"/>
            <a:ext cx="4941821" cy="2592000"/>
            <a:chOff x="81885" y="484912"/>
            <a:chExt cx="4941821" cy="2592000"/>
          </a:xfrm>
        </p:grpSpPr>
        <p:sp>
          <p:nvSpPr>
            <p:cNvPr id="111" name="Line 8"/>
            <p:cNvSpPr>
              <a:spLocks noChangeShapeType="1"/>
            </p:cNvSpPr>
            <p:nvPr/>
          </p:nvSpPr>
          <p:spPr bwMode="auto">
            <a:xfrm>
              <a:off x="3884628" y="2014794"/>
              <a:ext cx="0" cy="32622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600"/>
            </a:p>
          </p:txBody>
        </p:sp>
        <p:sp>
          <p:nvSpPr>
            <p:cNvPr id="112" name="Line 9"/>
            <p:cNvSpPr>
              <a:spLocks noChangeShapeType="1"/>
            </p:cNvSpPr>
            <p:nvPr/>
          </p:nvSpPr>
          <p:spPr bwMode="auto">
            <a:xfrm flipV="1">
              <a:off x="3884628" y="1973118"/>
              <a:ext cx="195448" cy="129340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13" name="Line 10"/>
            <p:cNvSpPr>
              <a:spLocks noChangeShapeType="1"/>
            </p:cNvSpPr>
            <p:nvPr/>
          </p:nvSpPr>
          <p:spPr bwMode="auto">
            <a:xfrm>
              <a:off x="3884628" y="2257667"/>
              <a:ext cx="195448" cy="130778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14" name="Line 11"/>
            <p:cNvSpPr>
              <a:spLocks noChangeShapeType="1"/>
            </p:cNvSpPr>
            <p:nvPr/>
          </p:nvSpPr>
          <p:spPr bwMode="auto">
            <a:xfrm flipH="1">
              <a:off x="567155" y="2188742"/>
              <a:ext cx="3315757" cy="0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15" name="Rectangle 12"/>
            <p:cNvSpPr>
              <a:spLocks noChangeArrowheads="1"/>
            </p:cNvSpPr>
            <p:nvPr/>
          </p:nvSpPr>
          <p:spPr bwMode="auto">
            <a:xfrm>
              <a:off x="3238531" y="2106194"/>
              <a:ext cx="423667" cy="16294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 sz="1600"/>
            </a:p>
          </p:txBody>
        </p:sp>
        <p:cxnSp>
          <p:nvCxnSpPr>
            <p:cNvPr id="116" name="AutoShape 14"/>
            <p:cNvCxnSpPr>
              <a:cxnSpLocks noChangeShapeType="1"/>
            </p:cNvCxnSpPr>
            <p:nvPr/>
          </p:nvCxnSpPr>
          <p:spPr bwMode="auto">
            <a:xfrm>
              <a:off x="381766" y="1596651"/>
              <a:ext cx="0" cy="390896"/>
            </a:xfrm>
            <a:prstGeom prst="straightConnector1">
              <a:avLst/>
            </a:prstGeom>
            <a:ln>
              <a:solidFill>
                <a:srgbClr val="3333FF"/>
              </a:solidFill>
              <a:headEnd type="none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17" name="Group 17"/>
            <p:cNvGrpSpPr>
              <a:grpSpLocks/>
            </p:cNvGrpSpPr>
            <p:nvPr/>
          </p:nvGrpSpPr>
          <p:grpSpPr bwMode="auto">
            <a:xfrm>
              <a:off x="331468" y="2371255"/>
              <a:ext cx="129340" cy="392333"/>
              <a:chOff x="930" y="2341"/>
              <a:chExt cx="90" cy="273"/>
            </a:xfrm>
          </p:grpSpPr>
          <p:cxnSp>
            <p:nvCxnSpPr>
              <p:cNvPr id="118" name="AutoShape 15"/>
              <p:cNvCxnSpPr>
                <a:cxnSpLocks noChangeShapeType="1"/>
              </p:cNvCxnSpPr>
              <p:nvPr/>
            </p:nvCxnSpPr>
            <p:spPr bwMode="auto">
              <a:xfrm>
                <a:off x="975" y="2341"/>
                <a:ext cx="0" cy="272"/>
              </a:xfrm>
              <a:prstGeom prst="straightConnector1">
                <a:avLst/>
              </a:prstGeom>
              <a:ln>
                <a:solidFill>
                  <a:srgbClr val="3333FF"/>
                </a:solidFill>
                <a:headEnd type="oval" w="med" len="med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9" name="Line 16"/>
              <p:cNvSpPr>
                <a:spLocks noChangeShapeType="1"/>
              </p:cNvSpPr>
              <p:nvPr/>
            </p:nvSpPr>
            <p:spPr bwMode="auto">
              <a:xfrm>
                <a:off x="930" y="2614"/>
                <a:ext cx="90" cy="0"/>
              </a:xfrm>
              <a:prstGeom prst="line">
                <a:avLst/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sp>
          <p:nvSpPr>
            <p:cNvPr id="120" name="Line 20"/>
            <p:cNvSpPr>
              <a:spLocks noChangeShapeType="1"/>
            </p:cNvSpPr>
            <p:nvPr/>
          </p:nvSpPr>
          <p:spPr bwMode="auto">
            <a:xfrm>
              <a:off x="4072266" y="798996"/>
              <a:ext cx="0" cy="1174123"/>
            </a:xfrm>
            <a:prstGeom prst="line">
              <a:avLst/>
            </a:prstGeom>
            <a:ln>
              <a:solidFill>
                <a:srgbClr val="00206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21" name="Rectangle 22"/>
            <p:cNvSpPr>
              <a:spLocks noChangeArrowheads="1"/>
            </p:cNvSpPr>
            <p:nvPr/>
          </p:nvSpPr>
          <p:spPr bwMode="auto">
            <a:xfrm>
              <a:off x="3991978" y="1047132"/>
              <a:ext cx="162949" cy="35848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 sz="1600"/>
            </a:p>
          </p:txBody>
        </p:sp>
        <p:sp>
          <p:nvSpPr>
            <p:cNvPr id="122" name="Line 23"/>
            <p:cNvSpPr>
              <a:spLocks noChangeShapeType="1"/>
            </p:cNvSpPr>
            <p:nvPr/>
          </p:nvSpPr>
          <p:spPr bwMode="auto">
            <a:xfrm>
              <a:off x="4080075" y="2388444"/>
              <a:ext cx="0" cy="390896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23" name="Line 24"/>
            <p:cNvSpPr>
              <a:spLocks noChangeShapeType="1"/>
            </p:cNvSpPr>
            <p:nvPr/>
          </p:nvSpPr>
          <p:spPr bwMode="auto">
            <a:xfrm>
              <a:off x="4015405" y="2777902"/>
              <a:ext cx="129340" cy="0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24" name="Text Box 27"/>
            <p:cNvSpPr txBox="1">
              <a:spLocks noChangeArrowheads="1"/>
            </p:cNvSpPr>
            <p:nvPr/>
          </p:nvSpPr>
          <p:spPr bwMode="auto">
            <a:xfrm>
              <a:off x="3769672" y="484912"/>
              <a:ext cx="712788" cy="29224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66"/>
                  </a:solidFill>
                  <a:cs typeface="Arial" charset="0"/>
                </a:rPr>
                <a:t>+</a:t>
              </a:r>
              <a:r>
                <a:rPr lang="fr-FR" sz="1400" b="1" dirty="0" err="1" smtClean="0">
                  <a:solidFill>
                    <a:srgbClr val="003366"/>
                  </a:solidFill>
                  <a:cs typeface="Arial" charset="0"/>
                </a:rPr>
                <a:t>Vcc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125" name="Line 29"/>
            <p:cNvSpPr>
              <a:spLocks noChangeShapeType="1"/>
            </p:cNvSpPr>
            <p:nvPr/>
          </p:nvSpPr>
          <p:spPr bwMode="auto">
            <a:xfrm>
              <a:off x="4340659" y="1673564"/>
              <a:ext cx="130778" cy="130778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26" name="Line 30"/>
            <p:cNvSpPr>
              <a:spLocks noChangeShapeType="1"/>
            </p:cNvSpPr>
            <p:nvPr/>
          </p:nvSpPr>
          <p:spPr bwMode="auto">
            <a:xfrm>
              <a:off x="4291606" y="1746043"/>
              <a:ext cx="130778" cy="130778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27" name="Text Box 33"/>
            <p:cNvSpPr txBox="1">
              <a:spLocks noChangeArrowheads="1"/>
            </p:cNvSpPr>
            <p:nvPr/>
          </p:nvSpPr>
          <p:spPr bwMode="auto">
            <a:xfrm>
              <a:off x="442125" y="1832338"/>
              <a:ext cx="260119" cy="36220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dirty="0">
                  <a:solidFill>
                    <a:srgbClr val="FF3300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</a:p>
          </p:txBody>
        </p:sp>
        <p:sp>
          <p:nvSpPr>
            <p:cNvPr id="128" name="Text Box 34"/>
            <p:cNvSpPr txBox="1">
              <a:spLocks noChangeArrowheads="1"/>
            </p:cNvSpPr>
            <p:nvPr/>
          </p:nvSpPr>
          <p:spPr bwMode="auto">
            <a:xfrm>
              <a:off x="4377485" y="1400562"/>
              <a:ext cx="646221" cy="26301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>
                  <a:solidFill>
                    <a:srgbClr val="002060"/>
                  </a:solidFill>
                  <a:cs typeface="Arial" charset="0"/>
                </a:rPr>
                <a:t>LED</a:t>
              </a:r>
            </a:p>
          </p:txBody>
        </p:sp>
        <p:cxnSp>
          <p:nvCxnSpPr>
            <p:cNvPr id="129" name="AutoShape 53"/>
            <p:cNvCxnSpPr>
              <a:cxnSpLocks noChangeShapeType="1"/>
            </p:cNvCxnSpPr>
            <p:nvPr/>
          </p:nvCxnSpPr>
          <p:spPr bwMode="auto">
            <a:xfrm flipH="1">
              <a:off x="304162" y="2187305"/>
              <a:ext cx="291735" cy="189699"/>
            </a:xfrm>
            <a:prstGeom prst="straightConnector1">
              <a:avLst/>
            </a:prstGeom>
            <a:ln>
              <a:solidFill>
                <a:srgbClr val="3333FF"/>
              </a:solidFill>
              <a:headEnd type="oval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0" name="Line 24"/>
            <p:cNvSpPr>
              <a:spLocks noChangeShapeType="1"/>
            </p:cNvSpPr>
            <p:nvPr/>
          </p:nvSpPr>
          <p:spPr bwMode="auto">
            <a:xfrm>
              <a:off x="3953114" y="785086"/>
              <a:ext cx="228128" cy="0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31" name="Text Box 27"/>
            <p:cNvSpPr txBox="1">
              <a:spLocks noChangeArrowheads="1"/>
            </p:cNvSpPr>
            <p:nvPr/>
          </p:nvSpPr>
          <p:spPr bwMode="auto">
            <a:xfrm>
              <a:off x="81885" y="1337956"/>
              <a:ext cx="712788" cy="29224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66"/>
                  </a:solidFill>
                  <a:cs typeface="Arial" charset="0"/>
                </a:rPr>
                <a:t>+</a:t>
              </a:r>
              <a:r>
                <a:rPr lang="fr-FR" sz="1400" b="1" dirty="0" err="1" smtClean="0">
                  <a:solidFill>
                    <a:srgbClr val="003366"/>
                  </a:solidFill>
                  <a:cs typeface="Arial" charset="0"/>
                </a:rPr>
                <a:t>Vcc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132" name="Line 24"/>
            <p:cNvSpPr>
              <a:spLocks noChangeShapeType="1"/>
            </p:cNvSpPr>
            <p:nvPr/>
          </p:nvSpPr>
          <p:spPr bwMode="auto">
            <a:xfrm>
              <a:off x="265328" y="1604303"/>
              <a:ext cx="228128" cy="0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33" name="Text Box 27"/>
            <p:cNvSpPr txBox="1">
              <a:spLocks noChangeArrowheads="1"/>
            </p:cNvSpPr>
            <p:nvPr/>
          </p:nvSpPr>
          <p:spPr bwMode="auto">
            <a:xfrm>
              <a:off x="3718923" y="1077779"/>
              <a:ext cx="388024" cy="29224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003366"/>
                  </a:solidFill>
                  <a:cs typeface="Arial" charset="0"/>
                </a:rPr>
                <a:t>R</a:t>
              </a:r>
            </a:p>
          </p:txBody>
        </p:sp>
        <p:sp>
          <p:nvSpPr>
            <p:cNvPr id="134" name="Text Box 27"/>
            <p:cNvSpPr txBox="1">
              <a:spLocks noChangeArrowheads="1"/>
            </p:cNvSpPr>
            <p:nvPr/>
          </p:nvSpPr>
          <p:spPr bwMode="auto">
            <a:xfrm>
              <a:off x="3230722" y="1812321"/>
              <a:ext cx="517365" cy="29224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66"/>
                  </a:solidFill>
                  <a:cs typeface="Arial" charset="0"/>
                </a:rPr>
                <a:t>R</a:t>
              </a:r>
              <a:r>
                <a:rPr lang="fr-FR" sz="1100" b="1" dirty="0" smtClean="0">
                  <a:solidFill>
                    <a:srgbClr val="003366"/>
                  </a:solidFill>
                  <a:cs typeface="Arial" charset="0"/>
                </a:rPr>
                <a:t>B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135" name="Text Box 27"/>
            <p:cNvSpPr txBox="1">
              <a:spLocks noChangeArrowheads="1"/>
            </p:cNvSpPr>
            <p:nvPr/>
          </p:nvSpPr>
          <p:spPr bwMode="auto">
            <a:xfrm>
              <a:off x="3996020" y="2029157"/>
              <a:ext cx="388024" cy="29224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66"/>
                  </a:solidFill>
                  <a:cs typeface="Arial" charset="0"/>
                </a:rPr>
                <a:t>T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136" name="Text Box 27"/>
            <p:cNvSpPr txBox="1">
              <a:spLocks noChangeArrowheads="1"/>
            </p:cNvSpPr>
            <p:nvPr/>
          </p:nvSpPr>
          <p:spPr bwMode="auto">
            <a:xfrm>
              <a:off x="3618746" y="1503448"/>
              <a:ext cx="388024" cy="32146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0000"/>
                  </a:solidFill>
                  <a:cs typeface="Arial" charset="0"/>
                </a:rPr>
                <a:t>S</a:t>
              </a:r>
              <a:endParaRPr lang="fr-FR" sz="1600" b="1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137" name="Line 20"/>
            <p:cNvSpPr>
              <a:spLocks noChangeShapeType="1"/>
            </p:cNvSpPr>
            <p:nvPr/>
          </p:nvSpPr>
          <p:spPr bwMode="auto">
            <a:xfrm>
              <a:off x="4071441" y="1490949"/>
              <a:ext cx="0" cy="358486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grpSp>
          <p:nvGrpSpPr>
            <p:cNvPr id="138" name="Groupe 137"/>
            <p:cNvGrpSpPr/>
            <p:nvPr/>
          </p:nvGrpSpPr>
          <p:grpSpPr>
            <a:xfrm>
              <a:off x="3885093" y="1473468"/>
              <a:ext cx="388024" cy="388023"/>
              <a:chOff x="2508765" y="1340364"/>
              <a:chExt cx="428628" cy="428628"/>
            </a:xfrm>
          </p:grpSpPr>
          <p:sp>
            <p:nvSpPr>
              <p:cNvPr id="139" name="Line 21"/>
              <p:cNvSpPr>
                <a:spLocks noChangeShapeType="1"/>
              </p:cNvSpPr>
              <p:nvPr/>
            </p:nvSpPr>
            <p:spPr bwMode="auto">
              <a:xfrm>
                <a:off x="2618687" y="1697726"/>
                <a:ext cx="215900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40" name="AutoShape 18"/>
              <p:cNvSpPr>
                <a:spLocks noChangeAspect="1" noChangeArrowheads="1"/>
              </p:cNvSpPr>
              <p:nvPr/>
            </p:nvSpPr>
            <p:spPr bwMode="auto">
              <a:xfrm rot="10800000">
                <a:off x="2574273" y="1435513"/>
                <a:ext cx="291972" cy="252000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fr-FR" sz="1600"/>
              </a:p>
            </p:txBody>
          </p:sp>
          <p:sp>
            <p:nvSpPr>
              <p:cNvPr id="141" name="Ellipse 140"/>
              <p:cNvSpPr/>
              <p:nvPr/>
            </p:nvSpPr>
            <p:spPr>
              <a:xfrm>
                <a:off x="2508765" y="1340364"/>
                <a:ext cx="428628" cy="428628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/>
              </a:p>
            </p:txBody>
          </p:sp>
        </p:grpSp>
        <p:sp>
          <p:nvSpPr>
            <p:cNvPr id="142" name="Rectangle 30"/>
            <p:cNvSpPr>
              <a:spLocks noChangeArrowheads="1"/>
            </p:cNvSpPr>
            <p:nvPr/>
          </p:nvSpPr>
          <p:spPr bwMode="auto">
            <a:xfrm>
              <a:off x="1107814" y="2010480"/>
              <a:ext cx="683661" cy="901071"/>
            </a:xfrm>
            <a:prstGeom prst="rect">
              <a:avLst/>
            </a:prstGeom>
            <a:solidFill>
              <a:schemeClr val="bg1"/>
            </a:solidFill>
            <a:ln w="34925">
              <a:solidFill>
                <a:srgbClr val="0099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 sz="1600"/>
            </a:p>
          </p:txBody>
        </p:sp>
        <p:sp>
          <p:nvSpPr>
            <p:cNvPr id="143" name="Text Box 31"/>
            <p:cNvSpPr txBox="1">
              <a:spLocks noChangeArrowheads="1"/>
            </p:cNvSpPr>
            <p:nvPr/>
          </p:nvSpPr>
          <p:spPr bwMode="auto">
            <a:xfrm>
              <a:off x="1076131" y="2024851"/>
              <a:ext cx="445769" cy="29224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CC"/>
                  </a:solidFill>
                  <a:cs typeface="Arial" charset="0"/>
                </a:rPr>
                <a:t>D1</a:t>
              </a:r>
              <a:endParaRPr lang="fr-FR" sz="1400" b="1" dirty="0">
                <a:solidFill>
                  <a:srgbClr val="0033CC"/>
                </a:solidFill>
                <a:cs typeface="Arial" charset="0"/>
              </a:endParaRPr>
            </a:p>
          </p:txBody>
        </p:sp>
        <p:sp>
          <p:nvSpPr>
            <p:cNvPr id="144" name="Text Box 33"/>
            <p:cNvSpPr txBox="1">
              <a:spLocks noChangeArrowheads="1"/>
            </p:cNvSpPr>
            <p:nvPr/>
          </p:nvSpPr>
          <p:spPr bwMode="auto">
            <a:xfrm>
              <a:off x="1185418" y="2546522"/>
              <a:ext cx="586344" cy="32146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9900CC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145" name="AutoShape 34"/>
            <p:cNvSpPr>
              <a:spLocks noChangeAspect="1" noChangeArrowheads="1"/>
            </p:cNvSpPr>
            <p:nvPr/>
          </p:nvSpPr>
          <p:spPr bwMode="auto">
            <a:xfrm rot="5400000">
              <a:off x="1109652" y="2658618"/>
              <a:ext cx="126466" cy="11065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9900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sz="1600"/>
            </a:p>
          </p:txBody>
        </p:sp>
        <p:cxnSp>
          <p:nvCxnSpPr>
            <p:cNvPr id="146" name="AutoShape 35"/>
            <p:cNvCxnSpPr>
              <a:cxnSpLocks noChangeShapeType="1"/>
              <a:endCxn id="145" idx="3"/>
            </p:cNvCxnSpPr>
            <p:nvPr/>
          </p:nvCxnSpPr>
          <p:spPr bwMode="auto">
            <a:xfrm>
              <a:off x="823666" y="2716102"/>
              <a:ext cx="281675" cy="0"/>
            </a:xfrm>
            <a:prstGeom prst="straightConnector1">
              <a:avLst/>
            </a:prstGeom>
            <a:ln>
              <a:solidFill>
                <a:srgbClr val="CC00FF"/>
              </a:solidFill>
              <a:headEnd type="none" w="med" len="med"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7" name="Group 39"/>
            <p:cNvGrpSpPr>
              <a:grpSpLocks/>
            </p:cNvGrpSpPr>
            <p:nvPr/>
          </p:nvGrpSpPr>
          <p:grpSpPr bwMode="auto">
            <a:xfrm>
              <a:off x="253590" y="2946134"/>
              <a:ext cx="293172" cy="130778"/>
              <a:chOff x="1338" y="3249"/>
              <a:chExt cx="408" cy="136"/>
            </a:xfrm>
          </p:grpSpPr>
          <p:sp>
            <p:nvSpPr>
              <p:cNvPr id="148" name="AutoShape 36"/>
              <p:cNvSpPr>
                <a:spLocks/>
              </p:cNvSpPr>
              <p:nvPr/>
            </p:nvSpPr>
            <p:spPr bwMode="auto">
              <a:xfrm rot="-5400000">
                <a:off x="1474" y="3249"/>
                <a:ext cx="136" cy="136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9900CC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 sz="1600"/>
              </a:p>
            </p:txBody>
          </p:sp>
          <p:sp>
            <p:nvSpPr>
              <p:cNvPr id="149" name="Line 37"/>
              <p:cNvSpPr>
                <a:spLocks noChangeShapeType="1"/>
              </p:cNvSpPr>
              <p:nvPr/>
            </p:nvSpPr>
            <p:spPr bwMode="auto">
              <a:xfrm>
                <a:off x="1610" y="3385"/>
                <a:ext cx="136" cy="0"/>
              </a:xfrm>
              <a:prstGeom prst="line">
                <a:avLst/>
              </a:prstGeom>
              <a:ln>
                <a:solidFill>
                  <a:srgbClr val="9900CC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50" name="Line 38"/>
              <p:cNvSpPr>
                <a:spLocks noChangeShapeType="1"/>
              </p:cNvSpPr>
              <p:nvPr/>
            </p:nvSpPr>
            <p:spPr bwMode="auto">
              <a:xfrm>
                <a:off x="1338" y="3385"/>
                <a:ext cx="136" cy="0"/>
              </a:xfrm>
              <a:prstGeom prst="line">
                <a:avLst/>
              </a:prstGeom>
              <a:ln>
                <a:solidFill>
                  <a:srgbClr val="9900CC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sp>
          <p:nvSpPr>
            <p:cNvPr id="151" name="Text Box 31"/>
            <p:cNvSpPr txBox="1">
              <a:spLocks noChangeArrowheads="1"/>
            </p:cNvSpPr>
            <p:nvPr/>
          </p:nvSpPr>
          <p:spPr bwMode="auto">
            <a:xfrm>
              <a:off x="1436721" y="2027373"/>
              <a:ext cx="445769" cy="29224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CC"/>
                  </a:solidFill>
                  <a:cs typeface="Arial" charset="0"/>
                </a:rPr>
                <a:t>Q1</a:t>
              </a:r>
              <a:endParaRPr lang="fr-FR" sz="1400" b="1" dirty="0">
                <a:solidFill>
                  <a:srgbClr val="0033CC"/>
                </a:solidFill>
                <a:cs typeface="Arial" charset="0"/>
              </a:endParaRPr>
            </a:p>
          </p:txBody>
        </p:sp>
        <p:sp>
          <p:nvSpPr>
            <p:cNvPr id="258" name="Arc 257"/>
            <p:cNvSpPr>
              <a:spLocks noChangeAspect="1"/>
            </p:cNvSpPr>
            <p:nvPr/>
          </p:nvSpPr>
          <p:spPr>
            <a:xfrm rot="17521417">
              <a:off x="577008" y="1682675"/>
              <a:ext cx="649478" cy="649478"/>
            </a:xfrm>
            <a:prstGeom prst="arc">
              <a:avLst>
                <a:gd name="adj1" fmla="val 16200000"/>
                <a:gd name="adj2" fmla="val 3159879"/>
              </a:avLst>
            </a:prstGeom>
            <a:ln>
              <a:solidFill>
                <a:srgbClr val="00206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sp>
          <p:nvSpPr>
            <p:cNvPr id="259" name="Arc 258"/>
            <p:cNvSpPr>
              <a:spLocks noChangeAspect="1"/>
            </p:cNvSpPr>
            <p:nvPr/>
          </p:nvSpPr>
          <p:spPr>
            <a:xfrm rot="17521417">
              <a:off x="1704241" y="1682674"/>
              <a:ext cx="649478" cy="649478"/>
            </a:xfrm>
            <a:prstGeom prst="arc">
              <a:avLst>
                <a:gd name="adj1" fmla="val 16200000"/>
                <a:gd name="adj2" fmla="val 3159879"/>
              </a:avLst>
            </a:prstGeom>
            <a:ln>
              <a:solidFill>
                <a:srgbClr val="00206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sp>
          <p:nvSpPr>
            <p:cNvPr id="260" name="Rectangle 30"/>
            <p:cNvSpPr>
              <a:spLocks noChangeArrowheads="1"/>
            </p:cNvSpPr>
            <p:nvPr/>
          </p:nvSpPr>
          <p:spPr bwMode="auto">
            <a:xfrm>
              <a:off x="2355800" y="2007588"/>
              <a:ext cx="683661" cy="901071"/>
            </a:xfrm>
            <a:prstGeom prst="rect">
              <a:avLst/>
            </a:prstGeom>
            <a:solidFill>
              <a:schemeClr val="bg1"/>
            </a:solidFill>
            <a:ln w="34925">
              <a:solidFill>
                <a:srgbClr val="0099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 sz="1600"/>
            </a:p>
          </p:txBody>
        </p:sp>
        <p:sp>
          <p:nvSpPr>
            <p:cNvPr id="261" name="Text Box 31"/>
            <p:cNvSpPr txBox="1">
              <a:spLocks noChangeArrowheads="1"/>
            </p:cNvSpPr>
            <p:nvPr/>
          </p:nvSpPr>
          <p:spPr bwMode="auto">
            <a:xfrm>
              <a:off x="2324117" y="2021959"/>
              <a:ext cx="445769" cy="29224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CC"/>
                  </a:solidFill>
                  <a:cs typeface="Arial" charset="0"/>
                </a:rPr>
                <a:t>D2</a:t>
              </a:r>
              <a:endParaRPr lang="fr-FR" sz="1400" b="1" dirty="0">
                <a:solidFill>
                  <a:srgbClr val="0033CC"/>
                </a:solidFill>
                <a:cs typeface="Arial" charset="0"/>
              </a:endParaRPr>
            </a:p>
          </p:txBody>
        </p:sp>
        <p:sp>
          <p:nvSpPr>
            <p:cNvPr id="262" name="Text Box 33"/>
            <p:cNvSpPr txBox="1">
              <a:spLocks noChangeArrowheads="1"/>
            </p:cNvSpPr>
            <p:nvPr/>
          </p:nvSpPr>
          <p:spPr bwMode="auto">
            <a:xfrm>
              <a:off x="2433404" y="2543631"/>
              <a:ext cx="586344" cy="32146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9900CC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263" name="AutoShape 34"/>
            <p:cNvSpPr>
              <a:spLocks noChangeAspect="1" noChangeArrowheads="1"/>
            </p:cNvSpPr>
            <p:nvPr/>
          </p:nvSpPr>
          <p:spPr bwMode="auto">
            <a:xfrm rot="5400000">
              <a:off x="2347177" y="2655726"/>
              <a:ext cx="126466" cy="11065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9900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sz="1600"/>
            </a:p>
          </p:txBody>
        </p:sp>
        <p:cxnSp>
          <p:nvCxnSpPr>
            <p:cNvPr id="264" name="AutoShape 35"/>
            <p:cNvCxnSpPr>
              <a:cxnSpLocks noChangeShapeType="1"/>
            </p:cNvCxnSpPr>
            <p:nvPr/>
          </p:nvCxnSpPr>
          <p:spPr bwMode="auto">
            <a:xfrm>
              <a:off x="2072113" y="2713211"/>
              <a:ext cx="281675" cy="0"/>
            </a:xfrm>
            <a:prstGeom prst="straightConnector1">
              <a:avLst/>
            </a:prstGeom>
            <a:ln>
              <a:solidFill>
                <a:srgbClr val="CC00FF"/>
              </a:solidFill>
              <a:headEnd type="none" w="med" len="med"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9" name="Text Box 31"/>
            <p:cNvSpPr txBox="1">
              <a:spLocks noChangeArrowheads="1"/>
            </p:cNvSpPr>
            <p:nvPr/>
          </p:nvSpPr>
          <p:spPr bwMode="auto">
            <a:xfrm>
              <a:off x="2668167" y="2034942"/>
              <a:ext cx="445769" cy="29224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CC"/>
                  </a:solidFill>
                  <a:cs typeface="Arial" charset="0"/>
                </a:rPr>
                <a:t>Q2</a:t>
              </a:r>
              <a:endParaRPr lang="fr-FR" sz="1400" b="1" dirty="0">
                <a:solidFill>
                  <a:srgbClr val="0033CC"/>
                </a:solidFill>
                <a:cs typeface="Arial" charset="0"/>
              </a:endParaRPr>
            </a:p>
          </p:txBody>
        </p:sp>
        <p:sp>
          <p:nvSpPr>
            <p:cNvPr id="270" name="Parenthèse ouvrante 269"/>
            <p:cNvSpPr/>
            <p:nvPr/>
          </p:nvSpPr>
          <p:spPr>
            <a:xfrm rot="16200000">
              <a:off x="1296655" y="2240768"/>
              <a:ext cx="307647" cy="1264773"/>
            </a:xfrm>
            <a:prstGeom prst="leftBracket">
              <a:avLst>
                <a:gd name="adj" fmla="val 0"/>
              </a:avLst>
            </a:prstGeom>
            <a:ln w="22225">
              <a:solidFill>
                <a:srgbClr val="9900C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cxnSp>
          <p:nvCxnSpPr>
            <p:cNvPr id="271" name="AutoShape 35"/>
            <p:cNvCxnSpPr>
              <a:cxnSpLocks noChangeShapeType="1"/>
            </p:cNvCxnSpPr>
            <p:nvPr/>
          </p:nvCxnSpPr>
          <p:spPr bwMode="auto">
            <a:xfrm>
              <a:off x="614595" y="3030923"/>
              <a:ext cx="281675" cy="0"/>
            </a:xfrm>
            <a:prstGeom prst="straightConnector1">
              <a:avLst/>
            </a:prstGeom>
            <a:ln>
              <a:solidFill>
                <a:srgbClr val="9900CC"/>
              </a:solidFill>
              <a:headEnd type="non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72" name="Arc 271"/>
            <p:cNvSpPr>
              <a:spLocks noChangeAspect="1"/>
            </p:cNvSpPr>
            <p:nvPr/>
          </p:nvSpPr>
          <p:spPr>
            <a:xfrm rot="17521417">
              <a:off x="2951144" y="1682676"/>
              <a:ext cx="649478" cy="649478"/>
            </a:xfrm>
            <a:prstGeom prst="arc">
              <a:avLst>
                <a:gd name="adj1" fmla="val 16200000"/>
                <a:gd name="adj2" fmla="val 3159879"/>
              </a:avLst>
            </a:prstGeom>
            <a:ln>
              <a:solidFill>
                <a:srgbClr val="00206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</p:grpSp>
      <p:cxnSp>
        <p:nvCxnSpPr>
          <p:cNvPr id="447" name="Connecteur droit avec flèche 446"/>
          <p:cNvCxnSpPr/>
          <p:nvPr/>
        </p:nvCxnSpPr>
        <p:spPr>
          <a:xfrm rot="5400000" flipH="1" flipV="1">
            <a:off x="3180986" y="4577674"/>
            <a:ext cx="285752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8" name="Connecteur droit avec flèche 447"/>
          <p:cNvCxnSpPr/>
          <p:nvPr/>
        </p:nvCxnSpPr>
        <p:spPr>
          <a:xfrm rot="5400000" flipH="1" flipV="1">
            <a:off x="3181780" y="4983925"/>
            <a:ext cx="285752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3" name="Rectangle 62"/>
          <p:cNvSpPr>
            <a:spLocks noChangeArrowheads="1"/>
          </p:cNvSpPr>
          <p:nvPr/>
        </p:nvSpPr>
        <p:spPr bwMode="auto">
          <a:xfrm>
            <a:off x="3649214" y="4833908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009900"/>
                </a:solidFill>
                <a:cs typeface="Arial" charset="0"/>
              </a:rPr>
              <a:t>1</a:t>
            </a:r>
          </a:p>
        </p:txBody>
      </p:sp>
      <p:sp>
        <p:nvSpPr>
          <p:cNvPr id="454" name="Rectangle 57"/>
          <p:cNvSpPr>
            <a:spLocks noChangeArrowheads="1"/>
          </p:cNvSpPr>
          <p:nvPr/>
        </p:nvSpPr>
        <p:spPr bwMode="auto">
          <a:xfrm>
            <a:off x="3649214" y="4407502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 smtClean="0">
                <a:solidFill>
                  <a:srgbClr val="FF0000"/>
                </a:solidFill>
                <a:cs typeface="Arial" charset="0"/>
              </a:rPr>
              <a:t>1</a:t>
            </a:r>
            <a:endParaRPr lang="fr-FR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456" name="Rectangle 62"/>
          <p:cNvSpPr>
            <a:spLocks noChangeArrowheads="1"/>
          </p:cNvSpPr>
          <p:nvPr/>
        </p:nvSpPr>
        <p:spPr bwMode="auto">
          <a:xfrm>
            <a:off x="4173866" y="4833908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FF0000"/>
                </a:solidFill>
                <a:cs typeface="Arial" charset="0"/>
              </a:rPr>
              <a:t>1</a:t>
            </a:r>
          </a:p>
        </p:txBody>
      </p:sp>
      <p:sp>
        <p:nvSpPr>
          <p:cNvPr id="457" name="Rectangle 57"/>
          <p:cNvSpPr>
            <a:spLocks noChangeArrowheads="1"/>
          </p:cNvSpPr>
          <p:nvPr/>
        </p:nvSpPr>
        <p:spPr bwMode="auto">
          <a:xfrm>
            <a:off x="4173866" y="4407502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>
                <a:solidFill>
                  <a:srgbClr val="003366"/>
                </a:solidFill>
                <a:cs typeface="Arial" charset="0"/>
              </a:rPr>
              <a:t>0</a:t>
            </a:r>
          </a:p>
        </p:txBody>
      </p:sp>
      <p:sp>
        <p:nvSpPr>
          <p:cNvPr id="459" name="Rectangle 62"/>
          <p:cNvSpPr>
            <a:spLocks noChangeArrowheads="1"/>
          </p:cNvSpPr>
          <p:nvPr/>
        </p:nvSpPr>
        <p:spPr bwMode="auto">
          <a:xfrm>
            <a:off x="4651056" y="4833908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003366"/>
                </a:solidFill>
                <a:cs typeface="Arial" charset="0"/>
              </a:rPr>
              <a:t>1</a:t>
            </a:r>
          </a:p>
        </p:txBody>
      </p:sp>
      <p:sp>
        <p:nvSpPr>
          <p:cNvPr id="460" name="Rectangle 57"/>
          <p:cNvSpPr>
            <a:spLocks noChangeArrowheads="1"/>
          </p:cNvSpPr>
          <p:nvPr/>
        </p:nvSpPr>
        <p:spPr bwMode="auto">
          <a:xfrm>
            <a:off x="4651056" y="4407502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003366"/>
                </a:solidFill>
                <a:cs typeface="Arial" charset="0"/>
              </a:rPr>
              <a:t>0</a:t>
            </a:r>
          </a:p>
        </p:txBody>
      </p:sp>
      <p:grpSp>
        <p:nvGrpSpPr>
          <p:cNvPr id="464" name="Groupe 463"/>
          <p:cNvGrpSpPr/>
          <p:nvPr/>
        </p:nvGrpSpPr>
        <p:grpSpPr>
          <a:xfrm>
            <a:off x="2571736" y="3522950"/>
            <a:ext cx="2552628" cy="1692000"/>
            <a:chOff x="142844" y="4643446"/>
            <a:chExt cx="2124000" cy="1692000"/>
          </a:xfrm>
        </p:grpSpPr>
        <p:sp>
          <p:nvSpPr>
            <p:cNvPr id="198" name="Line 77"/>
            <p:cNvSpPr>
              <a:spLocks noChangeShapeType="1"/>
            </p:cNvSpPr>
            <p:nvPr/>
          </p:nvSpPr>
          <p:spPr bwMode="auto">
            <a:xfrm>
              <a:off x="142844" y="4643446"/>
              <a:ext cx="2124000" cy="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9" name="Line 78"/>
            <p:cNvSpPr>
              <a:spLocks noChangeShapeType="1"/>
            </p:cNvSpPr>
            <p:nvPr/>
          </p:nvSpPr>
          <p:spPr bwMode="auto">
            <a:xfrm>
              <a:off x="142844" y="5066446"/>
              <a:ext cx="2124000" cy="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0" name="Line 79"/>
            <p:cNvSpPr>
              <a:spLocks noChangeShapeType="1"/>
            </p:cNvSpPr>
            <p:nvPr/>
          </p:nvSpPr>
          <p:spPr bwMode="auto">
            <a:xfrm>
              <a:off x="142844" y="5489446"/>
              <a:ext cx="2124000" cy="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1" name="Line 80"/>
            <p:cNvSpPr>
              <a:spLocks noChangeShapeType="1"/>
            </p:cNvSpPr>
            <p:nvPr/>
          </p:nvSpPr>
          <p:spPr bwMode="auto">
            <a:xfrm>
              <a:off x="142844" y="5912446"/>
              <a:ext cx="2124000" cy="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2" name="Line 82"/>
            <p:cNvSpPr>
              <a:spLocks noChangeShapeType="1"/>
            </p:cNvSpPr>
            <p:nvPr/>
          </p:nvSpPr>
          <p:spPr bwMode="auto">
            <a:xfrm>
              <a:off x="142844" y="6335446"/>
              <a:ext cx="2124000" cy="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3" name="Line 83"/>
            <p:cNvSpPr>
              <a:spLocks noChangeShapeType="1"/>
            </p:cNvSpPr>
            <p:nvPr/>
          </p:nvSpPr>
          <p:spPr bwMode="auto">
            <a:xfrm>
              <a:off x="142844" y="4643446"/>
              <a:ext cx="0" cy="169200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4" name="Line 84"/>
            <p:cNvSpPr>
              <a:spLocks noChangeShapeType="1"/>
            </p:cNvSpPr>
            <p:nvPr/>
          </p:nvSpPr>
          <p:spPr bwMode="auto">
            <a:xfrm>
              <a:off x="567880" y="4643446"/>
              <a:ext cx="0" cy="169200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5" name="Line 85"/>
            <p:cNvSpPr>
              <a:spLocks noChangeShapeType="1"/>
            </p:cNvSpPr>
            <p:nvPr/>
          </p:nvSpPr>
          <p:spPr bwMode="auto">
            <a:xfrm>
              <a:off x="992917" y="4643446"/>
              <a:ext cx="0" cy="169200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6" name="Line 86"/>
            <p:cNvSpPr>
              <a:spLocks noChangeShapeType="1"/>
            </p:cNvSpPr>
            <p:nvPr/>
          </p:nvSpPr>
          <p:spPr bwMode="auto">
            <a:xfrm>
              <a:off x="1414967" y="4643446"/>
              <a:ext cx="0" cy="169200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7" name="Line 88"/>
            <p:cNvSpPr>
              <a:spLocks noChangeShapeType="1"/>
            </p:cNvSpPr>
            <p:nvPr/>
          </p:nvSpPr>
          <p:spPr bwMode="auto">
            <a:xfrm>
              <a:off x="1844992" y="4643446"/>
              <a:ext cx="0" cy="169200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8" name="Line 88"/>
            <p:cNvSpPr>
              <a:spLocks noChangeShapeType="1"/>
            </p:cNvSpPr>
            <p:nvPr/>
          </p:nvSpPr>
          <p:spPr bwMode="auto">
            <a:xfrm>
              <a:off x="2261072" y="4643446"/>
              <a:ext cx="0" cy="169200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465" name="Rectangle 57"/>
          <p:cNvSpPr>
            <a:spLocks noChangeArrowheads="1"/>
          </p:cNvSpPr>
          <p:nvPr/>
        </p:nvSpPr>
        <p:spPr bwMode="auto">
          <a:xfrm>
            <a:off x="2629038" y="3951578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003366"/>
                </a:solidFill>
                <a:cs typeface="Arial" charset="0"/>
              </a:rPr>
              <a:t>0</a:t>
            </a:r>
          </a:p>
        </p:txBody>
      </p:sp>
      <p:sp>
        <p:nvSpPr>
          <p:cNvPr id="466" name="Rectangle 57"/>
          <p:cNvSpPr>
            <a:spLocks noChangeArrowheads="1"/>
          </p:cNvSpPr>
          <p:nvPr/>
        </p:nvSpPr>
        <p:spPr bwMode="auto">
          <a:xfrm>
            <a:off x="3129592" y="3965226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>
                <a:solidFill>
                  <a:srgbClr val="003366"/>
                </a:solidFill>
                <a:cs typeface="Arial" charset="0"/>
              </a:rPr>
              <a:t>0</a:t>
            </a:r>
          </a:p>
        </p:txBody>
      </p:sp>
      <p:sp>
        <p:nvSpPr>
          <p:cNvPr id="467" name="Rectangle 57"/>
          <p:cNvSpPr>
            <a:spLocks noChangeArrowheads="1"/>
          </p:cNvSpPr>
          <p:nvPr/>
        </p:nvSpPr>
        <p:spPr bwMode="auto">
          <a:xfrm>
            <a:off x="3659176" y="3978874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003366"/>
                </a:solidFill>
                <a:cs typeface="Arial" charset="0"/>
              </a:rPr>
              <a:t>0</a:t>
            </a:r>
          </a:p>
        </p:txBody>
      </p:sp>
      <p:sp>
        <p:nvSpPr>
          <p:cNvPr id="468" name="Rectangle 57"/>
          <p:cNvSpPr>
            <a:spLocks noChangeArrowheads="1"/>
          </p:cNvSpPr>
          <p:nvPr/>
        </p:nvSpPr>
        <p:spPr bwMode="auto">
          <a:xfrm>
            <a:off x="4173378" y="3978874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003366"/>
                </a:solidFill>
                <a:cs typeface="Arial" charset="0"/>
              </a:rPr>
              <a:t>0</a:t>
            </a:r>
          </a:p>
        </p:txBody>
      </p:sp>
      <p:sp>
        <p:nvSpPr>
          <p:cNvPr id="469" name="Rectangle 57"/>
          <p:cNvSpPr>
            <a:spLocks noChangeArrowheads="1"/>
          </p:cNvSpPr>
          <p:nvPr/>
        </p:nvSpPr>
        <p:spPr bwMode="auto">
          <a:xfrm>
            <a:off x="4667414" y="3982072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003366"/>
                </a:solidFill>
                <a:cs typeface="Arial" charset="0"/>
              </a:rPr>
              <a:t>0</a:t>
            </a:r>
          </a:p>
        </p:txBody>
      </p:sp>
      <p:sp>
        <p:nvSpPr>
          <p:cNvPr id="481" name="Rectangle 45"/>
          <p:cNvSpPr>
            <a:spLocks noChangeArrowheads="1"/>
          </p:cNvSpPr>
          <p:nvPr/>
        </p:nvSpPr>
        <p:spPr bwMode="auto">
          <a:xfrm>
            <a:off x="6634177" y="2285992"/>
            <a:ext cx="312906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FF0000"/>
                </a:solidFill>
                <a:cs typeface="Arial" charset="0"/>
                <a:sym typeface="Symbol" pitchFamily="18" charset="2"/>
              </a:rPr>
              <a:t>1</a:t>
            </a:r>
            <a:endParaRPr lang="fr-FR" b="1" dirty="0">
              <a:solidFill>
                <a:srgbClr val="FF0000"/>
              </a:solidFill>
              <a:cs typeface="Arial" charset="0"/>
              <a:sym typeface="Symbol" pitchFamily="18" charset="2"/>
            </a:endParaRPr>
          </a:p>
        </p:txBody>
      </p:sp>
      <p:sp>
        <p:nvSpPr>
          <p:cNvPr id="482" name="Rectangle 45"/>
          <p:cNvSpPr>
            <a:spLocks noChangeArrowheads="1"/>
          </p:cNvSpPr>
          <p:nvPr/>
        </p:nvSpPr>
        <p:spPr bwMode="auto">
          <a:xfrm>
            <a:off x="7273138" y="2969180"/>
            <a:ext cx="312906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FF0000"/>
                </a:solidFill>
                <a:cs typeface="Arial" charset="0"/>
                <a:sym typeface="Symbol" pitchFamily="18" charset="2"/>
              </a:rPr>
              <a:t>1</a:t>
            </a:r>
            <a:endParaRPr lang="fr-FR" b="1" dirty="0">
              <a:solidFill>
                <a:srgbClr val="FF0000"/>
              </a:solidFill>
              <a:cs typeface="Arial" charset="0"/>
              <a:sym typeface="Symbol" pitchFamily="18" charset="2"/>
            </a:endParaRPr>
          </a:p>
        </p:txBody>
      </p:sp>
      <p:sp>
        <p:nvSpPr>
          <p:cNvPr id="485" name="Text Box 40"/>
          <p:cNvSpPr txBox="1">
            <a:spLocks noChangeArrowheads="1"/>
          </p:cNvSpPr>
          <p:nvPr/>
        </p:nvSpPr>
        <p:spPr bwMode="auto">
          <a:xfrm>
            <a:off x="3102329" y="27296"/>
            <a:ext cx="4357685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000000"/>
                </a:solidFill>
              </a:rPr>
              <a:t>حيث نضع </a:t>
            </a:r>
            <a:r>
              <a:rPr lang="ar-DZ" b="1" dirty="0" err="1">
                <a:solidFill>
                  <a:srgbClr val="000000"/>
                </a:solidFill>
              </a:rPr>
              <a:t>قلاب</a:t>
            </a:r>
            <a:r>
              <a:rPr lang="ar-DZ" b="1" dirty="0">
                <a:solidFill>
                  <a:srgbClr val="000000"/>
                </a:solidFill>
              </a:rPr>
              <a:t> </a:t>
            </a:r>
            <a:r>
              <a:rPr lang="fr-FR" b="1" dirty="0">
                <a:solidFill>
                  <a:srgbClr val="000000"/>
                </a:solidFill>
              </a:rPr>
              <a:t>D1</a:t>
            </a:r>
            <a:r>
              <a:rPr lang="ar-DZ" b="1" dirty="0">
                <a:solidFill>
                  <a:srgbClr val="000000"/>
                </a:solidFill>
              </a:rPr>
              <a:t> و</a:t>
            </a:r>
            <a:r>
              <a:rPr lang="fr-FR" b="1" dirty="0">
                <a:solidFill>
                  <a:srgbClr val="000000"/>
                </a:solidFill>
              </a:rPr>
              <a:t>D2  </a:t>
            </a:r>
            <a:r>
              <a:rPr lang="ar-DZ" b="1" dirty="0">
                <a:solidFill>
                  <a:srgbClr val="000000"/>
                </a:solidFill>
              </a:rPr>
              <a:t> مابين القاطعة والثنائي</a:t>
            </a: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163" name="Line 51"/>
          <p:cNvSpPr>
            <a:spLocks noChangeShapeType="1"/>
          </p:cNvSpPr>
          <p:nvPr/>
        </p:nvSpPr>
        <p:spPr bwMode="auto">
          <a:xfrm>
            <a:off x="6609713" y="914123"/>
            <a:ext cx="0" cy="3060906"/>
          </a:xfrm>
          <a:prstGeom prst="line">
            <a:avLst/>
          </a:prstGeom>
          <a:ln w="9525">
            <a:solidFill>
              <a:srgbClr val="FF0000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64" name="Line 51"/>
          <p:cNvSpPr>
            <a:spLocks noChangeShapeType="1"/>
          </p:cNvSpPr>
          <p:nvPr/>
        </p:nvSpPr>
        <p:spPr bwMode="auto">
          <a:xfrm>
            <a:off x="6935046" y="914123"/>
            <a:ext cx="0" cy="3060906"/>
          </a:xfrm>
          <a:prstGeom prst="line">
            <a:avLst/>
          </a:prstGeom>
          <a:ln w="9525">
            <a:solidFill>
              <a:srgbClr val="FF0000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70" name="Line 51"/>
          <p:cNvSpPr>
            <a:spLocks noChangeShapeType="1"/>
          </p:cNvSpPr>
          <p:nvPr/>
        </p:nvSpPr>
        <p:spPr bwMode="auto">
          <a:xfrm>
            <a:off x="7259348" y="928670"/>
            <a:ext cx="0" cy="3060906"/>
          </a:xfrm>
          <a:prstGeom prst="line">
            <a:avLst/>
          </a:prstGeom>
          <a:ln w="9525">
            <a:solidFill>
              <a:srgbClr val="FF0000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71" name="Line 51"/>
          <p:cNvSpPr>
            <a:spLocks noChangeShapeType="1"/>
          </p:cNvSpPr>
          <p:nvPr/>
        </p:nvSpPr>
        <p:spPr bwMode="auto">
          <a:xfrm>
            <a:off x="7584681" y="928670"/>
            <a:ext cx="0" cy="3060906"/>
          </a:xfrm>
          <a:prstGeom prst="line">
            <a:avLst/>
          </a:prstGeom>
          <a:ln w="9525">
            <a:solidFill>
              <a:srgbClr val="FF0000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06" name="Rectangle 54"/>
          <p:cNvSpPr>
            <a:spLocks noChangeArrowheads="1"/>
          </p:cNvSpPr>
          <p:nvPr/>
        </p:nvSpPr>
        <p:spPr bwMode="auto">
          <a:xfrm>
            <a:off x="4160218" y="5429264"/>
            <a:ext cx="914407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 dirty="0" smtClean="0">
                <a:solidFill>
                  <a:srgbClr val="3333FF"/>
                </a:solidFill>
                <a:cs typeface="Arial" charset="0"/>
              </a:rPr>
              <a:t>S =Q2</a:t>
            </a:r>
            <a:endParaRPr lang="fr-FR" b="1" dirty="0">
              <a:solidFill>
                <a:srgbClr val="3333FF"/>
              </a:solidFill>
              <a:cs typeface="Arial" charset="0"/>
            </a:endParaRPr>
          </a:p>
        </p:txBody>
      </p:sp>
      <p:sp>
        <p:nvSpPr>
          <p:cNvPr id="507" name="Rectangle 54"/>
          <p:cNvSpPr>
            <a:spLocks noChangeArrowheads="1"/>
          </p:cNvSpPr>
          <p:nvPr/>
        </p:nvSpPr>
        <p:spPr bwMode="auto">
          <a:xfrm>
            <a:off x="4075132" y="5786454"/>
            <a:ext cx="1071570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 dirty="0" smtClean="0">
                <a:solidFill>
                  <a:srgbClr val="3333FF"/>
                </a:solidFill>
                <a:cs typeface="Arial" charset="0"/>
              </a:rPr>
              <a:t>D1 =I</a:t>
            </a:r>
            <a:endParaRPr lang="fr-FR" b="1" dirty="0">
              <a:solidFill>
                <a:srgbClr val="3333FF"/>
              </a:solidFill>
              <a:cs typeface="Arial" charset="0"/>
            </a:endParaRPr>
          </a:p>
        </p:txBody>
      </p:sp>
      <p:sp>
        <p:nvSpPr>
          <p:cNvPr id="514" name="Rectangle 45"/>
          <p:cNvSpPr>
            <a:spLocks noChangeArrowheads="1"/>
          </p:cNvSpPr>
          <p:nvPr/>
        </p:nvSpPr>
        <p:spPr bwMode="auto">
          <a:xfrm>
            <a:off x="7286644" y="3643314"/>
            <a:ext cx="312906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FF0000"/>
                </a:solidFill>
                <a:cs typeface="Arial" charset="0"/>
                <a:sym typeface="Symbol" pitchFamily="18" charset="2"/>
              </a:rPr>
              <a:t>1</a:t>
            </a:r>
            <a:endParaRPr lang="fr-FR" b="1" dirty="0">
              <a:solidFill>
                <a:srgbClr val="FF0000"/>
              </a:solidFill>
              <a:cs typeface="Arial" charset="0"/>
              <a:sym typeface="Symbol" pitchFamily="18" charset="2"/>
            </a:endParaRPr>
          </a:p>
        </p:txBody>
      </p:sp>
      <p:grpSp>
        <p:nvGrpSpPr>
          <p:cNvPr id="186" name="Groupe 185"/>
          <p:cNvGrpSpPr/>
          <p:nvPr/>
        </p:nvGrpSpPr>
        <p:grpSpPr>
          <a:xfrm>
            <a:off x="5856310" y="642917"/>
            <a:ext cx="2529528" cy="725388"/>
            <a:chOff x="5856310" y="642917"/>
            <a:chExt cx="2529528" cy="725388"/>
          </a:xfrm>
        </p:grpSpPr>
        <p:sp>
          <p:nvSpPr>
            <p:cNvPr id="155" name="Text Box 44"/>
            <p:cNvSpPr txBox="1">
              <a:spLocks noChangeArrowheads="1"/>
            </p:cNvSpPr>
            <p:nvPr/>
          </p:nvSpPr>
          <p:spPr bwMode="auto">
            <a:xfrm>
              <a:off x="5856310" y="642917"/>
              <a:ext cx="47147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endParaRPr lang="fr-FR" sz="16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6" name="Line 40"/>
            <p:cNvSpPr>
              <a:spLocks noChangeShapeType="1"/>
            </p:cNvSpPr>
            <p:nvPr/>
          </p:nvSpPr>
          <p:spPr bwMode="auto">
            <a:xfrm flipV="1">
              <a:off x="6146909" y="797942"/>
              <a:ext cx="0" cy="410225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solidFill>
                  <a:srgbClr val="003366"/>
                </a:solidFill>
              </a:endParaRPr>
            </a:p>
          </p:txBody>
        </p:sp>
        <p:sp>
          <p:nvSpPr>
            <p:cNvPr id="157" name="Line 41"/>
            <p:cNvSpPr>
              <a:spLocks noChangeShapeType="1"/>
            </p:cNvSpPr>
            <p:nvPr/>
          </p:nvSpPr>
          <p:spPr bwMode="auto">
            <a:xfrm>
              <a:off x="6146908" y="1210179"/>
              <a:ext cx="1944000" cy="0"/>
            </a:xfrm>
            <a:prstGeom prst="line">
              <a:avLst/>
            </a:prstGeom>
            <a:ln w="15875">
              <a:noFill/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8" name="Text Box 46"/>
            <p:cNvSpPr txBox="1">
              <a:spLocks noChangeArrowheads="1"/>
            </p:cNvSpPr>
            <p:nvPr/>
          </p:nvSpPr>
          <p:spPr bwMode="auto">
            <a:xfrm>
              <a:off x="8032557" y="1071546"/>
              <a:ext cx="353281" cy="2967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>
                  <a:solidFill>
                    <a:srgbClr val="000000"/>
                  </a:solidFill>
                  <a:cs typeface="Arial" charset="0"/>
                </a:rPr>
                <a:t>t</a:t>
              </a:r>
            </a:p>
          </p:txBody>
        </p:sp>
        <p:sp>
          <p:nvSpPr>
            <p:cNvPr id="153" name="Line 43"/>
            <p:cNvSpPr>
              <a:spLocks noChangeShapeType="1"/>
            </p:cNvSpPr>
            <p:nvPr/>
          </p:nvSpPr>
          <p:spPr bwMode="auto">
            <a:xfrm>
              <a:off x="6143636" y="1224872"/>
              <a:ext cx="1944000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11" name="Groupe 210"/>
          <p:cNvGrpSpPr/>
          <p:nvPr/>
        </p:nvGrpSpPr>
        <p:grpSpPr>
          <a:xfrm>
            <a:off x="5792267" y="1310976"/>
            <a:ext cx="2593570" cy="728785"/>
            <a:chOff x="5792267" y="1310976"/>
            <a:chExt cx="2593570" cy="728785"/>
          </a:xfrm>
        </p:grpSpPr>
        <p:sp>
          <p:nvSpPr>
            <p:cNvPr id="159" name="Line 42"/>
            <p:cNvSpPr>
              <a:spLocks noChangeShapeType="1"/>
            </p:cNvSpPr>
            <p:nvPr/>
          </p:nvSpPr>
          <p:spPr bwMode="auto">
            <a:xfrm flipV="1">
              <a:off x="6137193" y="1474964"/>
              <a:ext cx="0" cy="410225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solidFill>
                  <a:srgbClr val="003366"/>
                </a:solidFill>
              </a:endParaRPr>
            </a:p>
          </p:txBody>
        </p:sp>
        <p:sp>
          <p:nvSpPr>
            <p:cNvPr id="160" name="Line 43"/>
            <p:cNvSpPr>
              <a:spLocks noChangeShapeType="1"/>
            </p:cNvSpPr>
            <p:nvPr/>
          </p:nvSpPr>
          <p:spPr bwMode="auto">
            <a:xfrm>
              <a:off x="6146908" y="1887201"/>
              <a:ext cx="1944000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1" name="Rectangle 45"/>
            <p:cNvSpPr>
              <a:spLocks noChangeArrowheads="1"/>
            </p:cNvSpPr>
            <p:nvPr/>
          </p:nvSpPr>
          <p:spPr bwMode="auto">
            <a:xfrm>
              <a:off x="5792267" y="1310976"/>
              <a:ext cx="332142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  <a:sym typeface="Symbol" pitchFamily="18" charset="2"/>
                </a:rPr>
                <a:t>H</a:t>
              </a:r>
              <a:endParaRPr lang="fr-FR" sz="1600" b="1" dirty="0">
                <a:solidFill>
                  <a:srgbClr val="003366"/>
                </a:solidFill>
                <a:cs typeface="Arial" charset="0"/>
                <a:sym typeface="Symbol" pitchFamily="18" charset="2"/>
              </a:endParaRPr>
            </a:p>
          </p:txBody>
        </p:sp>
        <p:sp>
          <p:nvSpPr>
            <p:cNvPr id="162" name="Text Box 47"/>
            <p:cNvSpPr txBox="1">
              <a:spLocks noChangeArrowheads="1"/>
            </p:cNvSpPr>
            <p:nvPr/>
          </p:nvSpPr>
          <p:spPr bwMode="auto">
            <a:xfrm>
              <a:off x="8032556" y="1743002"/>
              <a:ext cx="353281" cy="2967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>
                  <a:solidFill>
                    <a:srgbClr val="000000"/>
                  </a:solidFill>
                  <a:cs typeface="Arial" charset="0"/>
                </a:rPr>
                <a:t>t</a:t>
              </a:r>
            </a:p>
          </p:txBody>
        </p:sp>
      </p:grpSp>
      <p:grpSp>
        <p:nvGrpSpPr>
          <p:cNvPr id="197" name="Groupe 196"/>
          <p:cNvGrpSpPr/>
          <p:nvPr/>
        </p:nvGrpSpPr>
        <p:grpSpPr>
          <a:xfrm>
            <a:off x="6600839" y="1619237"/>
            <a:ext cx="976467" cy="261525"/>
            <a:chOff x="6600839" y="1619237"/>
            <a:chExt cx="976467" cy="261525"/>
          </a:xfrm>
        </p:grpSpPr>
        <p:grpSp>
          <p:nvGrpSpPr>
            <p:cNvPr id="192" name="Groupe 191"/>
            <p:cNvGrpSpPr/>
            <p:nvPr/>
          </p:nvGrpSpPr>
          <p:grpSpPr>
            <a:xfrm>
              <a:off x="6600839" y="1619237"/>
              <a:ext cx="976467" cy="261525"/>
              <a:chOff x="6600839" y="1619237"/>
              <a:chExt cx="976467" cy="261525"/>
            </a:xfrm>
          </p:grpSpPr>
          <p:sp>
            <p:nvSpPr>
              <p:cNvPr id="486" name="Parenthèse ouvrante 485"/>
              <p:cNvSpPr/>
              <p:nvPr/>
            </p:nvSpPr>
            <p:spPr>
              <a:xfrm rot="5400000">
                <a:off x="6642163" y="1592762"/>
                <a:ext cx="252000" cy="324000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9900CC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87" name="Parenthèse ouvrante 486"/>
              <p:cNvSpPr/>
              <p:nvPr/>
            </p:nvSpPr>
            <p:spPr>
              <a:xfrm rot="5400000">
                <a:off x="7289306" y="1583237"/>
                <a:ext cx="252000" cy="324000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9900CC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491" name="Connecteur droit avec flèche 490"/>
              <p:cNvCxnSpPr/>
              <p:nvPr/>
            </p:nvCxnSpPr>
            <p:spPr>
              <a:xfrm flipH="1" flipV="1">
                <a:off x="6600839" y="1652575"/>
                <a:ext cx="0" cy="190087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2" name="Connecteur droit avec flèche 491"/>
              <p:cNvCxnSpPr/>
              <p:nvPr/>
            </p:nvCxnSpPr>
            <p:spPr>
              <a:xfrm flipH="1" flipV="1">
                <a:off x="7253306" y="1652575"/>
                <a:ext cx="0" cy="190087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73" name="Connecteur droit 172"/>
            <p:cNvCxnSpPr/>
            <p:nvPr/>
          </p:nvCxnSpPr>
          <p:spPr>
            <a:xfrm>
              <a:off x="6929454" y="1866329"/>
              <a:ext cx="324000" cy="1588"/>
            </a:xfrm>
            <a:prstGeom prst="line">
              <a:avLst/>
            </a:prstGeom>
            <a:ln>
              <a:solidFill>
                <a:srgbClr val="99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3" name="ZoneTexte 182"/>
          <p:cNvSpPr txBox="1"/>
          <p:nvPr/>
        </p:nvSpPr>
        <p:spPr>
          <a:xfrm>
            <a:off x="3643306" y="3071810"/>
            <a:ext cx="1571636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/>
              <a:t>جدول التشغيل:</a:t>
            </a:r>
            <a:endParaRPr lang="fr-FR" sz="1600" b="1" dirty="0"/>
          </a:p>
        </p:txBody>
      </p:sp>
      <p:sp>
        <p:nvSpPr>
          <p:cNvPr id="184" name="ZoneTexte 183"/>
          <p:cNvSpPr txBox="1"/>
          <p:nvPr/>
        </p:nvSpPr>
        <p:spPr>
          <a:xfrm>
            <a:off x="4929190" y="5572140"/>
            <a:ext cx="1571636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/>
              <a:t>المعادلة المنطقية:</a:t>
            </a:r>
            <a:endParaRPr lang="fr-FR" sz="1600" b="1" dirty="0"/>
          </a:p>
        </p:txBody>
      </p:sp>
      <p:sp>
        <p:nvSpPr>
          <p:cNvPr id="185" name="ZoneTexte 184"/>
          <p:cNvSpPr txBox="1"/>
          <p:nvPr/>
        </p:nvSpPr>
        <p:spPr>
          <a:xfrm>
            <a:off x="1000100" y="214290"/>
            <a:ext cx="928694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/>
              <a:t>التركيب:</a:t>
            </a:r>
            <a:endParaRPr lang="fr-FR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7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2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2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7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/>
      <p:bldP spid="193" grpId="0"/>
      <p:bldP spid="194" grpId="0"/>
      <p:bldP spid="195" grpId="0"/>
      <p:bldP spid="196" grpId="0"/>
      <p:bldP spid="209" grpId="0"/>
      <p:bldP spid="210" grpId="0"/>
      <p:bldP spid="453" grpId="0"/>
      <p:bldP spid="454" grpId="0"/>
      <p:bldP spid="456" grpId="0"/>
      <p:bldP spid="457" grpId="0"/>
      <p:bldP spid="459" grpId="0"/>
      <p:bldP spid="460" grpId="0"/>
      <p:bldP spid="465" grpId="0"/>
      <p:bldP spid="466" grpId="0"/>
      <p:bldP spid="467" grpId="0"/>
      <p:bldP spid="468" grpId="0"/>
      <p:bldP spid="469" grpId="0"/>
      <p:bldP spid="481" grpId="0"/>
      <p:bldP spid="482" grpId="0"/>
      <p:bldP spid="485" grpId="0"/>
      <p:bldP spid="163" grpId="0" animBg="1"/>
      <p:bldP spid="164" grpId="0" animBg="1"/>
      <p:bldP spid="470" grpId="0" animBg="1"/>
      <p:bldP spid="471" grpId="0" animBg="1"/>
      <p:bldP spid="506" grpId="0"/>
      <p:bldP spid="507" grpId="0"/>
      <p:bldP spid="514" grpId="0"/>
      <p:bldP spid="183" grpId="0"/>
      <p:bldP spid="184" grpId="0"/>
      <p:bldP spid="18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e 238"/>
          <p:cNvGrpSpPr>
            <a:grpSpLocks noChangeAspect="1"/>
          </p:cNvGrpSpPr>
          <p:nvPr/>
        </p:nvGrpSpPr>
        <p:grpSpPr>
          <a:xfrm>
            <a:off x="81885" y="-71462"/>
            <a:ext cx="6609181" cy="2268000"/>
            <a:chOff x="81885" y="-71462"/>
            <a:chExt cx="7133721" cy="2448000"/>
          </a:xfrm>
        </p:grpSpPr>
        <p:sp>
          <p:nvSpPr>
            <p:cNvPr id="4" name="Line 8"/>
            <p:cNvSpPr>
              <a:spLocks noChangeShapeType="1"/>
            </p:cNvSpPr>
            <p:nvPr/>
          </p:nvSpPr>
          <p:spPr bwMode="auto">
            <a:xfrm>
              <a:off x="6215398" y="1373427"/>
              <a:ext cx="0" cy="30810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5" name="Line 9"/>
            <p:cNvSpPr>
              <a:spLocks noChangeShapeType="1"/>
            </p:cNvSpPr>
            <p:nvPr/>
          </p:nvSpPr>
          <p:spPr bwMode="auto">
            <a:xfrm flipV="1">
              <a:off x="6215398" y="1334066"/>
              <a:ext cx="184590" cy="122154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6" name="Line 10"/>
            <p:cNvSpPr>
              <a:spLocks noChangeShapeType="1"/>
            </p:cNvSpPr>
            <p:nvPr/>
          </p:nvSpPr>
          <p:spPr bwMode="auto">
            <a:xfrm>
              <a:off x="6215398" y="1602807"/>
              <a:ext cx="184590" cy="123513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7" name="Line 11"/>
            <p:cNvSpPr>
              <a:spLocks noChangeShapeType="1"/>
            </p:cNvSpPr>
            <p:nvPr/>
          </p:nvSpPr>
          <p:spPr bwMode="auto">
            <a:xfrm flipH="1">
              <a:off x="540195" y="1537711"/>
              <a:ext cx="5677999" cy="0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8" name="Rectangle 12"/>
            <p:cNvSpPr>
              <a:spLocks noChangeArrowheads="1"/>
            </p:cNvSpPr>
            <p:nvPr/>
          </p:nvSpPr>
          <p:spPr bwMode="auto">
            <a:xfrm>
              <a:off x="5605195" y="1459749"/>
              <a:ext cx="400130" cy="15389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 sz="1400"/>
            </a:p>
          </p:txBody>
        </p:sp>
        <p:cxnSp>
          <p:nvCxnSpPr>
            <p:cNvPr id="9" name="AutoShape 14"/>
            <p:cNvCxnSpPr>
              <a:cxnSpLocks noChangeShapeType="1"/>
            </p:cNvCxnSpPr>
            <p:nvPr/>
          </p:nvCxnSpPr>
          <p:spPr bwMode="auto">
            <a:xfrm>
              <a:off x="365106" y="978514"/>
              <a:ext cx="0" cy="369180"/>
            </a:xfrm>
            <a:prstGeom prst="straightConnector1">
              <a:avLst/>
            </a:prstGeom>
            <a:ln>
              <a:solidFill>
                <a:srgbClr val="3333FF"/>
              </a:solidFill>
              <a:headEnd type="none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0" name="Group 17"/>
            <p:cNvGrpSpPr>
              <a:grpSpLocks/>
            </p:cNvGrpSpPr>
            <p:nvPr/>
          </p:nvGrpSpPr>
          <p:grpSpPr bwMode="auto">
            <a:xfrm>
              <a:off x="317602" y="1710084"/>
              <a:ext cx="122154" cy="370537"/>
              <a:chOff x="930" y="2341"/>
              <a:chExt cx="90" cy="273"/>
            </a:xfrm>
          </p:grpSpPr>
          <p:cxnSp>
            <p:nvCxnSpPr>
              <p:cNvPr id="11" name="AutoShape 15"/>
              <p:cNvCxnSpPr>
                <a:cxnSpLocks noChangeShapeType="1"/>
              </p:cNvCxnSpPr>
              <p:nvPr/>
            </p:nvCxnSpPr>
            <p:spPr bwMode="auto">
              <a:xfrm>
                <a:off x="975" y="2341"/>
                <a:ext cx="0" cy="272"/>
              </a:xfrm>
              <a:prstGeom prst="straightConnector1">
                <a:avLst/>
              </a:prstGeom>
              <a:ln>
                <a:solidFill>
                  <a:srgbClr val="3333FF"/>
                </a:solidFill>
                <a:headEnd type="oval" w="med" len="med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" name="Line 16"/>
              <p:cNvSpPr>
                <a:spLocks noChangeShapeType="1"/>
              </p:cNvSpPr>
              <p:nvPr/>
            </p:nvSpPr>
            <p:spPr bwMode="auto">
              <a:xfrm>
                <a:off x="930" y="2614"/>
                <a:ext cx="90" cy="0"/>
              </a:xfrm>
              <a:prstGeom prst="line">
                <a:avLst/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400"/>
              </a:p>
            </p:txBody>
          </p:sp>
        </p:grpSp>
        <p:sp>
          <p:nvSpPr>
            <p:cNvPr id="13" name="Line 20"/>
            <p:cNvSpPr>
              <a:spLocks noChangeShapeType="1"/>
            </p:cNvSpPr>
            <p:nvPr/>
          </p:nvSpPr>
          <p:spPr bwMode="auto">
            <a:xfrm>
              <a:off x="6392612" y="225173"/>
              <a:ext cx="0" cy="1108894"/>
            </a:xfrm>
            <a:prstGeom prst="line">
              <a:avLst/>
            </a:prstGeom>
            <a:ln>
              <a:solidFill>
                <a:srgbClr val="00206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14" name="Rectangle 22"/>
            <p:cNvSpPr>
              <a:spLocks noChangeArrowheads="1"/>
            </p:cNvSpPr>
            <p:nvPr/>
          </p:nvSpPr>
          <p:spPr bwMode="auto">
            <a:xfrm>
              <a:off x="6316784" y="459524"/>
              <a:ext cx="153896" cy="33857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 sz="1400"/>
            </a:p>
          </p:txBody>
        </p:sp>
        <p:sp>
          <p:nvSpPr>
            <p:cNvPr id="15" name="Line 23"/>
            <p:cNvSpPr>
              <a:spLocks noChangeShapeType="1"/>
            </p:cNvSpPr>
            <p:nvPr/>
          </p:nvSpPr>
          <p:spPr bwMode="auto">
            <a:xfrm>
              <a:off x="6399987" y="1726318"/>
              <a:ext cx="0" cy="369180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16" name="Line 24"/>
            <p:cNvSpPr>
              <a:spLocks noChangeShapeType="1"/>
            </p:cNvSpPr>
            <p:nvPr/>
          </p:nvSpPr>
          <p:spPr bwMode="auto">
            <a:xfrm>
              <a:off x="6338910" y="2094140"/>
              <a:ext cx="122154" cy="0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17" name="Text Box 27"/>
            <p:cNvSpPr txBox="1">
              <a:spLocks noChangeArrowheads="1"/>
            </p:cNvSpPr>
            <p:nvPr/>
          </p:nvSpPr>
          <p:spPr bwMode="auto">
            <a:xfrm>
              <a:off x="6106828" y="-71462"/>
              <a:ext cx="673189" cy="28978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>
                  <a:solidFill>
                    <a:srgbClr val="003366"/>
                  </a:solidFill>
                  <a:cs typeface="Arial" charset="0"/>
                </a:rPr>
                <a:t>+</a:t>
              </a:r>
              <a:r>
                <a:rPr lang="fr-FR" sz="1200" b="1" dirty="0" err="1" smtClean="0">
                  <a:solidFill>
                    <a:srgbClr val="003366"/>
                  </a:solidFill>
                  <a:cs typeface="Arial" charset="0"/>
                </a:rPr>
                <a:t>Vcc</a:t>
              </a:r>
              <a:endParaRPr lang="fr-FR" sz="12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auto">
            <a:xfrm>
              <a:off x="6646094" y="1051154"/>
              <a:ext cx="123513" cy="123513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auto">
            <a:xfrm>
              <a:off x="6599766" y="1119606"/>
              <a:ext cx="123513" cy="123513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422112" y="1201107"/>
              <a:ext cx="245668" cy="35418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>
                  <a:solidFill>
                    <a:srgbClr val="FF3300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</a:p>
          </p:txBody>
        </p:sp>
        <p:sp>
          <p:nvSpPr>
            <p:cNvPr id="21" name="Text Box 34"/>
            <p:cNvSpPr txBox="1">
              <a:spLocks noChangeArrowheads="1"/>
            </p:cNvSpPr>
            <p:nvPr/>
          </p:nvSpPr>
          <p:spPr bwMode="auto">
            <a:xfrm>
              <a:off x="6605286" y="782103"/>
              <a:ext cx="610320" cy="27368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100" b="1" dirty="0">
                  <a:solidFill>
                    <a:srgbClr val="002060"/>
                  </a:solidFill>
                  <a:cs typeface="Arial" charset="0"/>
                </a:rPr>
                <a:t>LED</a:t>
              </a:r>
            </a:p>
          </p:txBody>
        </p:sp>
        <p:cxnSp>
          <p:nvCxnSpPr>
            <p:cNvPr id="22" name="AutoShape 53"/>
            <p:cNvCxnSpPr>
              <a:cxnSpLocks noChangeShapeType="1"/>
            </p:cNvCxnSpPr>
            <p:nvPr/>
          </p:nvCxnSpPr>
          <p:spPr bwMode="auto">
            <a:xfrm flipH="1">
              <a:off x="291813" y="1536354"/>
              <a:ext cx="275527" cy="179160"/>
            </a:xfrm>
            <a:prstGeom prst="straightConnector1">
              <a:avLst/>
            </a:prstGeom>
            <a:ln>
              <a:solidFill>
                <a:srgbClr val="3333FF"/>
              </a:solidFill>
              <a:headEnd type="oval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Line 24"/>
            <p:cNvSpPr>
              <a:spLocks noChangeShapeType="1"/>
            </p:cNvSpPr>
            <p:nvPr/>
          </p:nvSpPr>
          <p:spPr bwMode="auto">
            <a:xfrm>
              <a:off x="6280079" y="212036"/>
              <a:ext cx="215454" cy="0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24" name="Text Box 27"/>
            <p:cNvSpPr txBox="1">
              <a:spLocks noChangeArrowheads="1"/>
            </p:cNvSpPr>
            <p:nvPr/>
          </p:nvSpPr>
          <p:spPr bwMode="auto">
            <a:xfrm>
              <a:off x="81885" y="734190"/>
              <a:ext cx="673189" cy="28978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>
                  <a:solidFill>
                    <a:srgbClr val="003366"/>
                  </a:solidFill>
                  <a:cs typeface="Arial" charset="0"/>
                </a:rPr>
                <a:t>+</a:t>
              </a:r>
              <a:r>
                <a:rPr lang="fr-FR" sz="1200" b="1" dirty="0" err="1" smtClean="0">
                  <a:solidFill>
                    <a:srgbClr val="003366"/>
                  </a:solidFill>
                  <a:cs typeface="Arial" charset="0"/>
                </a:rPr>
                <a:t>Vcc</a:t>
              </a:r>
              <a:endParaRPr lang="fr-FR" sz="12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255137" y="985741"/>
              <a:ext cx="215454" cy="0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26" name="Text Box 27"/>
            <p:cNvSpPr txBox="1">
              <a:spLocks noChangeArrowheads="1"/>
            </p:cNvSpPr>
            <p:nvPr/>
          </p:nvSpPr>
          <p:spPr bwMode="auto">
            <a:xfrm>
              <a:off x="6058899" y="488468"/>
              <a:ext cx="366467" cy="28978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>
                  <a:solidFill>
                    <a:srgbClr val="003366"/>
                  </a:solidFill>
                  <a:cs typeface="Arial" charset="0"/>
                </a:rPr>
                <a:t>R</a:t>
              </a:r>
            </a:p>
          </p:txBody>
        </p:sp>
        <p:sp>
          <p:nvSpPr>
            <p:cNvPr id="27" name="Text Box 27"/>
            <p:cNvSpPr txBox="1">
              <a:spLocks noChangeArrowheads="1"/>
            </p:cNvSpPr>
            <p:nvPr/>
          </p:nvSpPr>
          <p:spPr bwMode="auto">
            <a:xfrm>
              <a:off x="5597820" y="1182202"/>
              <a:ext cx="488622" cy="28978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>
                  <a:solidFill>
                    <a:srgbClr val="003366"/>
                  </a:solidFill>
                  <a:cs typeface="Arial" charset="0"/>
                </a:rPr>
                <a:t>R</a:t>
              </a:r>
              <a:r>
                <a:rPr lang="fr-FR" sz="1050" b="1" dirty="0" smtClean="0">
                  <a:solidFill>
                    <a:srgbClr val="003366"/>
                  </a:solidFill>
                  <a:cs typeface="Arial" charset="0"/>
                </a:rPr>
                <a:t>B</a:t>
              </a:r>
              <a:endParaRPr lang="fr-FR" sz="12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28" name="Text Box 27"/>
            <p:cNvSpPr txBox="1">
              <a:spLocks noChangeArrowheads="1"/>
            </p:cNvSpPr>
            <p:nvPr/>
          </p:nvSpPr>
          <p:spPr bwMode="auto">
            <a:xfrm>
              <a:off x="6320601" y="1386992"/>
              <a:ext cx="366467" cy="28978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>
                  <a:solidFill>
                    <a:srgbClr val="003366"/>
                  </a:solidFill>
                  <a:cs typeface="Arial" charset="0"/>
                </a:rPr>
                <a:t>T</a:t>
              </a:r>
              <a:endParaRPr lang="fr-FR" sz="12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29" name="Text Box 27"/>
            <p:cNvSpPr txBox="1">
              <a:spLocks noChangeArrowheads="1"/>
            </p:cNvSpPr>
            <p:nvPr/>
          </p:nvSpPr>
          <p:spPr bwMode="auto">
            <a:xfrm>
              <a:off x="5964287" y="890489"/>
              <a:ext cx="366467" cy="32198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FF0000"/>
                  </a:solidFill>
                  <a:cs typeface="Arial" charset="0"/>
                </a:rPr>
                <a:t>S</a:t>
              </a:r>
              <a:endParaRPr lang="fr-FR" sz="1400" b="1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30" name="Line 20"/>
            <p:cNvSpPr>
              <a:spLocks noChangeShapeType="1"/>
            </p:cNvSpPr>
            <p:nvPr/>
          </p:nvSpPr>
          <p:spPr bwMode="auto">
            <a:xfrm>
              <a:off x="6391832" y="878684"/>
              <a:ext cx="0" cy="338570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grpSp>
          <p:nvGrpSpPr>
            <p:cNvPr id="31" name="Groupe 30"/>
            <p:cNvGrpSpPr/>
            <p:nvPr/>
          </p:nvGrpSpPr>
          <p:grpSpPr>
            <a:xfrm>
              <a:off x="6215837" y="862174"/>
              <a:ext cx="366467" cy="366466"/>
              <a:chOff x="2508765" y="1340364"/>
              <a:chExt cx="428628" cy="428628"/>
            </a:xfrm>
          </p:grpSpPr>
          <p:sp>
            <p:nvSpPr>
              <p:cNvPr id="32" name="Line 21"/>
              <p:cNvSpPr>
                <a:spLocks noChangeShapeType="1"/>
              </p:cNvSpPr>
              <p:nvPr/>
            </p:nvSpPr>
            <p:spPr bwMode="auto">
              <a:xfrm>
                <a:off x="2618687" y="1697726"/>
                <a:ext cx="215900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33" name="AutoShape 18"/>
              <p:cNvSpPr>
                <a:spLocks noChangeAspect="1" noChangeArrowheads="1"/>
              </p:cNvSpPr>
              <p:nvPr/>
            </p:nvSpPr>
            <p:spPr bwMode="auto">
              <a:xfrm rot="10800000">
                <a:off x="2574273" y="1435513"/>
                <a:ext cx="291972" cy="252000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fr-FR" sz="1400"/>
              </a:p>
            </p:txBody>
          </p:sp>
          <p:sp>
            <p:nvSpPr>
              <p:cNvPr id="34" name="Ellipse 33"/>
              <p:cNvSpPr/>
              <p:nvPr/>
            </p:nvSpPr>
            <p:spPr>
              <a:xfrm>
                <a:off x="2508765" y="1340364"/>
                <a:ext cx="428628" cy="428628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</p:grpSp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1050818" y="1369352"/>
              <a:ext cx="645680" cy="851012"/>
            </a:xfrm>
            <a:prstGeom prst="rect">
              <a:avLst/>
            </a:prstGeom>
            <a:solidFill>
              <a:schemeClr val="bg1"/>
            </a:solidFill>
            <a:ln w="34925">
              <a:solidFill>
                <a:srgbClr val="0099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 sz="1400"/>
            </a:p>
          </p:txBody>
        </p:sp>
        <p:sp>
          <p:nvSpPr>
            <p:cNvPr id="36" name="Text Box 31"/>
            <p:cNvSpPr txBox="1">
              <a:spLocks noChangeArrowheads="1"/>
            </p:cNvSpPr>
            <p:nvPr/>
          </p:nvSpPr>
          <p:spPr bwMode="auto">
            <a:xfrm>
              <a:off x="1020895" y="1382925"/>
              <a:ext cx="421004" cy="28978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>
                  <a:solidFill>
                    <a:srgbClr val="0033CC"/>
                  </a:solidFill>
                  <a:cs typeface="Arial" charset="0"/>
                </a:rPr>
                <a:t>D1</a:t>
              </a:r>
              <a:endParaRPr lang="fr-FR" sz="1200" b="1" dirty="0">
                <a:solidFill>
                  <a:srgbClr val="0033CC"/>
                </a:solidFill>
                <a:cs typeface="Arial" charset="0"/>
              </a:endParaRPr>
            </a:p>
          </p:txBody>
        </p:sp>
        <p:sp>
          <p:nvSpPr>
            <p:cNvPr id="37" name="Text Box 33"/>
            <p:cNvSpPr txBox="1">
              <a:spLocks noChangeArrowheads="1"/>
            </p:cNvSpPr>
            <p:nvPr/>
          </p:nvSpPr>
          <p:spPr bwMode="auto">
            <a:xfrm>
              <a:off x="1124110" y="1875614"/>
              <a:ext cx="553769" cy="32198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9900CC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38" name="AutoShape 34"/>
            <p:cNvSpPr>
              <a:spLocks noChangeAspect="1" noChangeArrowheads="1"/>
            </p:cNvSpPr>
            <p:nvPr/>
          </p:nvSpPr>
          <p:spPr bwMode="auto">
            <a:xfrm rot="5400000">
              <a:off x="1052554" y="1981483"/>
              <a:ext cx="119440" cy="10451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9900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sz="1400"/>
            </a:p>
          </p:txBody>
        </p:sp>
        <p:cxnSp>
          <p:nvCxnSpPr>
            <p:cNvPr id="39" name="AutoShape 35"/>
            <p:cNvCxnSpPr>
              <a:cxnSpLocks noChangeShapeType="1"/>
              <a:endCxn id="38" idx="3"/>
            </p:cNvCxnSpPr>
            <p:nvPr/>
          </p:nvCxnSpPr>
          <p:spPr bwMode="auto">
            <a:xfrm>
              <a:off x="782456" y="2035773"/>
              <a:ext cx="266026" cy="0"/>
            </a:xfrm>
            <a:prstGeom prst="straightConnector1">
              <a:avLst/>
            </a:prstGeom>
            <a:ln>
              <a:solidFill>
                <a:srgbClr val="9900CC"/>
              </a:solidFill>
              <a:headEnd type="none" w="med" len="med"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/>
            <p:cNvGrpSpPr>
              <a:grpSpLocks/>
            </p:cNvGrpSpPr>
            <p:nvPr/>
          </p:nvGrpSpPr>
          <p:grpSpPr bwMode="auto">
            <a:xfrm>
              <a:off x="244051" y="2253025"/>
              <a:ext cx="276885" cy="123513"/>
              <a:chOff x="1338" y="3249"/>
              <a:chExt cx="408" cy="136"/>
            </a:xfrm>
          </p:grpSpPr>
          <p:sp>
            <p:nvSpPr>
              <p:cNvPr id="41" name="AutoShape 36"/>
              <p:cNvSpPr>
                <a:spLocks/>
              </p:cNvSpPr>
              <p:nvPr/>
            </p:nvSpPr>
            <p:spPr bwMode="auto">
              <a:xfrm rot="-5400000">
                <a:off x="1474" y="3249"/>
                <a:ext cx="136" cy="136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9900CC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 sz="1400"/>
              </a:p>
            </p:txBody>
          </p:sp>
          <p:sp>
            <p:nvSpPr>
              <p:cNvPr id="42" name="Line 37"/>
              <p:cNvSpPr>
                <a:spLocks noChangeShapeType="1"/>
              </p:cNvSpPr>
              <p:nvPr/>
            </p:nvSpPr>
            <p:spPr bwMode="auto">
              <a:xfrm>
                <a:off x="1610" y="3385"/>
                <a:ext cx="136" cy="0"/>
              </a:xfrm>
              <a:prstGeom prst="line">
                <a:avLst/>
              </a:prstGeom>
              <a:ln>
                <a:solidFill>
                  <a:srgbClr val="9900CC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43" name="Line 38"/>
              <p:cNvSpPr>
                <a:spLocks noChangeShapeType="1"/>
              </p:cNvSpPr>
              <p:nvPr/>
            </p:nvSpPr>
            <p:spPr bwMode="auto">
              <a:xfrm>
                <a:off x="1338" y="3385"/>
                <a:ext cx="136" cy="0"/>
              </a:xfrm>
              <a:prstGeom prst="line">
                <a:avLst/>
              </a:prstGeom>
              <a:ln>
                <a:solidFill>
                  <a:srgbClr val="9900CC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400"/>
              </a:p>
            </p:txBody>
          </p:sp>
        </p:grpSp>
        <p:sp>
          <p:nvSpPr>
            <p:cNvPr id="44" name="Text Box 31"/>
            <p:cNvSpPr txBox="1">
              <a:spLocks noChangeArrowheads="1"/>
            </p:cNvSpPr>
            <p:nvPr/>
          </p:nvSpPr>
          <p:spPr bwMode="auto">
            <a:xfrm>
              <a:off x="1361452" y="1385307"/>
              <a:ext cx="421004" cy="28978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>
                  <a:solidFill>
                    <a:srgbClr val="0033CC"/>
                  </a:solidFill>
                  <a:cs typeface="Arial" charset="0"/>
                </a:rPr>
                <a:t>Q1</a:t>
              </a:r>
              <a:endParaRPr lang="fr-FR" sz="1200" b="1" dirty="0">
                <a:solidFill>
                  <a:srgbClr val="0033CC"/>
                </a:solidFill>
                <a:cs typeface="Arial" charset="0"/>
              </a:endParaRPr>
            </a:p>
          </p:txBody>
        </p:sp>
        <p:sp>
          <p:nvSpPr>
            <p:cNvPr id="45" name="Arc 44"/>
            <p:cNvSpPr>
              <a:spLocks noChangeAspect="1"/>
            </p:cNvSpPr>
            <p:nvPr/>
          </p:nvSpPr>
          <p:spPr>
            <a:xfrm rot="17521417">
              <a:off x="549501" y="1059759"/>
              <a:ext cx="613396" cy="613396"/>
            </a:xfrm>
            <a:prstGeom prst="arc">
              <a:avLst>
                <a:gd name="adj1" fmla="val 16200000"/>
                <a:gd name="adj2" fmla="val 3159879"/>
              </a:avLst>
            </a:prstGeom>
            <a:ln>
              <a:solidFill>
                <a:srgbClr val="00206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46" name="Arc 45"/>
            <p:cNvSpPr>
              <a:spLocks noChangeAspect="1"/>
            </p:cNvSpPr>
            <p:nvPr/>
          </p:nvSpPr>
          <p:spPr>
            <a:xfrm rot="17521417">
              <a:off x="1614110" y="1059758"/>
              <a:ext cx="613396" cy="613396"/>
            </a:xfrm>
            <a:prstGeom prst="arc">
              <a:avLst>
                <a:gd name="adj1" fmla="val 16200000"/>
                <a:gd name="adj2" fmla="val 3159879"/>
              </a:avLst>
            </a:prstGeom>
            <a:ln>
              <a:solidFill>
                <a:srgbClr val="00206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47" name="Rectangle 30"/>
            <p:cNvSpPr>
              <a:spLocks noChangeArrowheads="1"/>
            </p:cNvSpPr>
            <p:nvPr/>
          </p:nvSpPr>
          <p:spPr bwMode="auto">
            <a:xfrm>
              <a:off x="2229471" y="1366621"/>
              <a:ext cx="645680" cy="851012"/>
            </a:xfrm>
            <a:prstGeom prst="rect">
              <a:avLst/>
            </a:prstGeom>
            <a:solidFill>
              <a:schemeClr val="bg1"/>
            </a:solidFill>
            <a:ln w="34925">
              <a:solidFill>
                <a:srgbClr val="0099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 sz="1400"/>
            </a:p>
          </p:txBody>
        </p:sp>
        <p:sp>
          <p:nvSpPr>
            <p:cNvPr id="48" name="Text Box 31"/>
            <p:cNvSpPr txBox="1">
              <a:spLocks noChangeArrowheads="1"/>
            </p:cNvSpPr>
            <p:nvPr/>
          </p:nvSpPr>
          <p:spPr bwMode="auto">
            <a:xfrm>
              <a:off x="2199548" y="1380194"/>
              <a:ext cx="421004" cy="28978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>
                  <a:solidFill>
                    <a:srgbClr val="0033CC"/>
                  </a:solidFill>
                  <a:cs typeface="Arial" charset="0"/>
                </a:rPr>
                <a:t>D2</a:t>
              </a:r>
              <a:endParaRPr lang="fr-FR" sz="1200" b="1" dirty="0">
                <a:solidFill>
                  <a:srgbClr val="0033CC"/>
                </a:solidFill>
                <a:cs typeface="Arial" charset="0"/>
              </a:endParaRPr>
            </a:p>
          </p:txBody>
        </p:sp>
        <p:sp>
          <p:nvSpPr>
            <p:cNvPr id="49" name="Text Box 33"/>
            <p:cNvSpPr txBox="1">
              <a:spLocks noChangeArrowheads="1"/>
            </p:cNvSpPr>
            <p:nvPr/>
          </p:nvSpPr>
          <p:spPr bwMode="auto">
            <a:xfrm>
              <a:off x="2302764" y="1872884"/>
              <a:ext cx="553769" cy="32198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9900CC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50" name="AutoShape 34"/>
            <p:cNvSpPr>
              <a:spLocks noChangeAspect="1" noChangeArrowheads="1"/>
            </p:cNvSpPr>
            <p:nvPr/>
          </p:nvSpPr>
          <p:spPr bwMode="auto">
            <a:xfrm rot="5400000">
              <a:off x="2221327" y="1978751"/>
              <a:ext cx="119440" cy="10451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9900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sz="1400"/>
            </a:p>
          </p:txBody>
        </p:sp>
        <p:cxnSp>
          <p:nvCxnSpPr>
            <p:cNvPr id="51" name="AutoShape 35"/>
            <p:cNvCxnSpPr>
              <a:cxnSpLocks noChangeShapeType="1"/>
            </p:cNvCxnSpPr>
            <p:nvPr/>
          </p:nvCxnSpPr>
          <p:spPr bwMode="auto">
            <a:xfrm>
              <a:off x="1961544" y="2033043"/>
              <a:ext cx="266026" cy="0"/>
            </a:xfrm>
            <a:prstGeom prst="straightConnector1">
              <a:avLst/>
            </a:prstGeom>
            <a:ln>
              <a:solidFill>
                <a:srgbClr val="9900CC"/>
              </a:solidFill>
              <a:headEnd type="none" w="med" len="med"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 Box 31"/>
            <p:cNvSpPr txBox="1">
              <a:spLocks noChangeArrowheads="1"/>
            </p:cNvSpPr>
            <p:nvPr/>
          </p:nvSpPr>
          <p:spPr bwMode="auto">
            <a:xfrm>
              <a:off x="2524484" y="1392455"/>
              <a:ext cx="421004" cy="28978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>
                  <a:solidFill>
                    <a:srgbClr val="0033CC"/>
                  </a:solidFill>
                  <a:cs typeface="Arial" charset="0"/>
                </a:rPr>
                <a:t>Q2</a:t>
              </a:r>
              <a:endParaRPr lang="fr-FR" sz="1200" b="1" dirty="0">
                <a:solidFill>
                  <a:srgbClr val="0033CC"/>
                </a:solidFill>
                <a:cs typeface="Arial" charset="0"/>
              </a:endParaRPr>
            </a:p>
          </p:txBody>
        </p:sp>
        <p:cxnSp>
          <p:nvCxnSpPr>
            <p:cNvPr id="54" name="AutoShape 35"/>
            <p:cNvCxnSpPr>
              <a:cxnSpLocks noChangeShapeType="1"/>
            </p:cNvCxnSpPr>
            <p:nvPr/>
          </p:nvCxnSpPr>
          <p:spPr bwMode="auto">
            <a:xfrm>
              <a:off x="575811" y="2342292"/>
              <a:ext cx="3773999" cy="0"/>
            </a:xfrm>
            <a:prstGeom prst="straightConnector1">
              <a:avLst/>
            </a:prstGeom>
            <a:ln>
              <a:solidFill>
                <a:srgbClr val="9900CC"/>
              </a:solidFill>
              <a:headEnd type="non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5" name="Arc 54"/>
            <p:cNvSpPr>
              <a:spLocks noChangeAspect="1"/>
            </p:cNvSpPr>
            <p:nvPr/>
          </p:nvSpPr>
          <p:spPr>
            <a:xfrm rot="17521417">
              <a:off x="2791740" y="1059760"/>
              <a:ext cx="613396" cy="613396"/>
            </a:xfrm>
            <a:prstGeom prst="arc">
              <a:avLst>
                <a:gd name="adj1" fmla="val 16200000"/>
                <a:gd name="adj2" fmla="val 3159879"/>
              </a:avLst>
            </a:prstGeom>
            <a:ln>
              <a:solidFill>
                <a:srgbClr val="00206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56" name="Rectangle 30"/>
            <p:cNvSpPr>
              <a:spLocks noChangeArrowheads="1"/>
            </p:cNvSpPr>
            <p:nvPr/>
          </p:nvSpPr>
          <p:spPr bwMode="auto">
            <a:xfrm>
              <a:off x="3427393" y="1357090"/>
              <a:ext cx="645680" cy="851012"/>
            </a:xfrm>
            <a:prstGeom prst="rect">
              <a:avLst/>
            </a:prstGeom>
            <a:solidFill>
              <a:schemeClr val="bg1"/>
            </a:solidFill>
            <a:ln w="34925">
              <a:solidFill>
                <a:srgbClr val="0099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 sz="1400"/>
            </a:p>
          </p:txBody>
        </p:sp>
        <p:sp>
          <p:nvSpPr>
            <p:cNvPr id="57" name="Text Box 31"/>
            <p:cNvSpPr txBox="1">
              <a:spLocks noChangeArrowheads="1"/>
            </p:cNvSpPr>
            <p:nvPr/>
          </p:nvSpPr>
          <p:spPr bwMode="auto">
            <a:xfrm>
              <a:off x="3370174" y="1370662"/>
              <a:ext cx="421004" cy="28978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>
                  <a:solidFill>
                    <a:srgbClr val="0033CC"/>
                  </a:solidFill>
                  <a:cs typeface="Arial" charset="0"/>
                </a:rPr>
                <a:t>D3</a:t>
              </a:r>
              <a:endParaRPr lang="fr-FR" sz="1200" b="1" dirty="0">
                <a:solidFill>
                  <a:srgbClr val="0033CC"/>
                </a:solidFill>
                <a:cs typeface="Arial" charset="0"/>
              </a:endParaRPr>
            </a:p>
          </p:txBody>
        </p:sp>
        <p:sp>
          <p:nvSpPr>
            <p:cNvPr id="58" name="Text Box 33"/>
            <p:cNvSpPr txBox="1">
              <a:spLocks noChangeArrowheads="1"/>
            </p:cNvSpPr>
            <p:nvPr/>
          </p:nvSpPr>
          <p:spPr bwMode="auto">
            <a:xfrm>
              <a:off x="3500685" y="1863351"/>
              <a:ext cx="553769" cy="32198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9900CC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59" name="AutoShape 34"/>
            <p:cNvSpPr>
              <a:spLocks noChangeAspect="1" noChangeArrowheads="1"/>
            </p:cNvSpPr>
            <p:nvPr/>
          </p:nvSpPr>
          <p:spPr bwMode="auto">
            <a:xfrm rot="5400000">
              <a:off x="3429129" y="1969220"/>
              <a:ext cx="119440" cy="10451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9900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sz="1400"/>
            </a:p>
          </p:txBody>
        </p:sp>
        <p:cxnSp>
          <p:nvCxnSpPr>
            <p:cNvPr id="60" name="AutoShape 35"/>
            <p:cNvCxnSpPr>
              <a:cxnSpLocks noChangeShapeType="1"/>
              <a:endCxn id="59" idx="3"/>
            </p:cNvCxnSpPr>
            <p:nvPr/>
          </p:nvCxnSpPr>
          <p:spPr bwMode="auto">
            <a:xfrm>
              <a:off x="3159031" y="2023510"/>
              <a:ext cx="266026" cy="0"/>
            </a:xfrm>
            <a:prstGeom prst="straightConnector1">
              <a:avLst/>
            </a:prstGeom>
            <a:ln>
              <a:solidFill>
                <a:srgbClr val="9900CC"/>
              </a:solidFill>
              <a:headEnd type="none" w="med" len="med"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 Box 31"/>
            <p:cNvSpPr txBox="1">
              <a:spLocks noChangeArrowheads="1"/>
            </p:cNvSpPr>
            <p:nvPr/>
          </p:nvSpPr>
          <p:spPr bwMode="auto">
            <a:xfrm>
              <a:off x="3710731" y="1373044"/>
              <a:ext cx="421004" cy="28978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>
                  <a:solidFill>
                    <a:srgbClr val="0033CC"/>
                  </a:solidFill>
                  <a:cs typeface="Arial" charset="0"/>
                </a:rPr>
                <a:t>Q3</a:t>
              </a:r>
              <a:endParaRPr lang="fr-FR" sz="1200" b="1" dirty="0">
                <a:solidFill>
                  <a:srgbClr val="0033CC"/>
                </a:solidFill>
                <a:cs typeface="Arial" charset="0"/>
              </a:endParaRPr>
            </a:p>
          </p:txBody>
        </p:sp>
        <p:sp>
          <p:nvSpPr>
            <p:cNvPr id="62" name="Arc 61"/>
            <p:cNvSpPr>
              <a:spLocks noChangeAspect="1"/>
            </p:cNvSpPr>
            <p:nvPr/>
          </p:nvSpPr>
          <p:spPr>
            <a:xfrm rot="17521417">
              <a:off x="3990685" y="1047495"/>
              <a:ext cx="613396" cy="613396"/>
            </a:xfrm>
            <a:prstGeom prst="arc">
              <a:avLst>
                <a:gd name="adj1" fmla="val 16200000"/>
                <a:gd name="adj2" fmla="val 3159879"/>
              </a:avLst>
            </a:prstGeom>
            <a:ln>
              <a:solidFill>
                <a:srgbClr val="00206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63" name="Rectangle 30"/>
            <p:cNvSpPr>
              <a:spLocks noChangeArrowheads="1"/>
            </p:cNvSpPr>
            <p:nvPr/>
          </p:nvSpPr>
          <p:spPr bwMode="auto">
            <a:xfrm>
              <a:off x="4606046" y="1354358"/>
              <a:ext cx="645680" cy="851012"/>
            </a:xfrm>
            <a:prstGeom prst="rect">
              <a:avLst/>
            </a:prstGeom>
            <a:solidFill>
              <a:schemeClr val="bg1"/>
            </a:solidFill>
            <a:ln w="34925">
              <a:solidFill>
                <a:srgbClr val="0099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 sz="1400"/>
            </a:p>
          </p:txBody>
        </p:sp>
        <p:sp>
          <p:nvSpPr>
            <p:cNvPr id="64" name="Text Box 31"/>
            <p:cNvSpPr txBox="1">
              <a:spLocks noChangeArrowheads="1"/>
            </p:cNvSpPr>
            <p:nvPr/>
          </p:nvSpPr>
          <p:spPr bwMode="auto">
            <a:xfrm>
              <a:off x="4576123" y="1367931"/>
              <a:ext cx="421004" cy="28978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>
                  <a:solidFill>
                    <a:srgbClr val="0033CC"/>
                  </a:solidFill>
                  <a:cs typeface="Arial" charset="0"/>
                </a:rPr>
                <a:t>D4</a:t>
              </a:r>
              <a:endParaRPr lang="fr-FR" sz="1200" b="1" dirty="0">
                <a:solidFill>
                  <a:srgbClr val="0033CC"/>
                </a:solidFill>
                <a:cs typeface="Arial" charset="0"/>
              </a:endParaRPr>
            </a:p>
          </p:txBody>
        </p:sp>
        <p:sp>
          <p:nvSpPr>
            <p:cNvPr id="65" name="Text Box 33"/>
            <p:cNvSpPr txBox="1">
              <a:spLocks noChangeArrowheads="1"/>
            </p:cNvSpPr>
            <p:nvPr/>
          </p:nvSpPr>
          <p:spPr bwMode="auto">
            <a:xfrm>
              <a:off x="4679338" y="1860621"/>
              <a:ext cx="553769" cy="32198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9900CC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66" name="AutoShape 34"/>
            <p:cNvSpPr>
              <a:spLocks noChangeAspect="1" noChangeArrowheads="1"/>
            </p:cNvSpPr>
            <p:nvPr/>
          </p:nvSpPr>
          <p:spPr bwMode="auto">
            <a:xfrm rot="5400000">
              <a:off x="4597902" y="1966489"/>
              <a:ext cx="119440" cy="10451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9900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sz="1400"/>
            </a:p>
          </p:txBody>
        </p:sp>
        <p:cxnSp>
          <p:nvCxnSpPr>
            <p:cNvPr id="67" name="AutoShape 35"/>
            <p:cNvCxnSpPr>
              <a:cxnSpLocks noChangeShapeType="1"/>
            </p:cNvCxnSpPr>
            <p:nvPr/>
          </p:nvCxnSpPr>
          <p:spPr bwMode="auto">
            <a:xfrm>
              <a:off x="4338119" y="2020780"/>
              <a:ext cx="266026" cy="0"/>
            </a:xfrm>
            <a:prstGeom prst="straightConnector1">
              <a:avLst/>
            </a:prstGeom>
            <a:ln>
              <a:solidFill>
                <a:srgbClr val="9900CC"/>
              </a:solidFill>
              <a:headEnd type="none" w="med" len="med"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 Box 31"/>
            <p:cNvSpPr txBox="1">
              <a:spLocks noChangeArrowheads="1"/>
            </p:cNvSpPr>
            <p:nvPr/>
          </p:nvSpPr>
          <p:spPr bwMode="auto">
            <a:xfrm>
              <a:off x="4901059" y="1380193"/>
              <a:ext cx="421004" cy="28978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>
                  <a:solidFill>
                    <a:srgbClr val="0033CC"/>
                  </a:solidFill>
                  <a:cs typeface="Arial" charset="0"/>
                </a:rPr>
                <a:t>Q4</a:t>
              </a:r>
              <a:endParaRPr lang="fr-FR" sz="1200" b="1" dirty="0">
                <a:solidFill>
                  <a:srgbClr val="0033CC"/>
                </a:solidFill>
                <a:cs typeface="Arial" charset="0"/>
              </a:endParaRPr>
            </a:p>
          </p:txBody>
        </p:sp>
        <p:sp>
          <p:nvSpPr>
            <p:cNvPr id="70" name="Arc 69"/>
            <p:cNvSpPr>
              <a:spLocks noChangeAspect="1"/>
            </p:cNvSpPr>
            <p:nvPr/>
          </p:nvSpPr>
          <p:spPr>
            <a:xfrm rot="17521417">
              <a:off x="5235784" y="1047497"/>
              <a:ext cx="613396" cy="613396"/>
            </a:xfrm>
            <a:prstGeom prst="arc">
              <a:avLst>
                <a:gd name="adj1" fmla="val 16200000"/>
                <a:gd name="adj2" fmla="val 3159879"/>
              </a:avLst>
            </a:prstGeom>
            <a:ln>
              <a:solidFill>
                <a:srgbClr val="00206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cxnSp>
          <p:nvCxnSpPr>
            <p:cNvPr id="72" name="Connecteur droit 71"/>
            <p:cNvCxnSpPr/>
            <p:nvPr/>
          </p:nvCxnSpPr>
          <p:spPr>
            <a:xfrm rot="5400000">
              <a:off x="4189951" y="2176158"/>
              <a:ext cx="306000" cy="1500"/>
            </a:xfrm>
            <a:prstGeom prst="line">
              <a:avLst/>
            </a:prstGeom>
            <a:ln>
              <a:solidFill>
                <a:srgbClr val="9900CC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Connecteur droit 72"/>
            <p:cNvCxnSpPr/>
            <p:nvPr/>
          </p:nvCxnSpPr>
          <p:spPr>
            <a:xfrm rot="5400000">
              <a:off x="3014134" y="2186623"/>
              <a:ext cx="306000" cy="1500"/>
            </a:xfrm>
            <a:prstGeom prst="line">
              <a:avLst/>
            </a:prstGeom>
            <a:ln>
              <a:solidFill>
                <a:srgbClr val="9900CC"/>
              </a:solidFill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Connecteur droit 73"/>
            <p:cNvCxnSpPr/>
            <p:nvPr/>
          </p:nvCxnSpPr>
          <p:spPr>
            <a:xfrm rot="5400000">
              <a:off x="1808876" y="2186623"/>
              <a:ext cx="306000" cy="1500"/>
            </a:xfrm>
            <a:prstGeom prst="line">
              <a:avLst/>
            </a:prstGeom>
            <a:ln>
              <a:solidFill>
                <a:srgbClr val="9900CC"/>
              </a:solidFill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Connecteur droit 74"/>
            <p:cNvCxnSpPr/>
            <p:nvPr/>
          </p:nvCxnSpPr>
          <p:spPr>
            <a:xfrm rot="5400000">
              <a:off x="632837" y="2187251"/>
              <a:ext cx="306000" cy="1500"/>
            </a:xfrm>
            <a:prstGeom prst="line">
              <a:avLst/>
            </a:prstGeom>
            <a:ln>
              <a:solidFill>
                <a:srgbClr val="9900CC"/>
              </a:solidFill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1" name="Rectangle 54"/>
          <p:cNvSpPr>
            <a:spLocks noChangeArrowheads="1"/>
          </p:cNvSpPr>
          <p:nvPr/>
        </p:nvSpPr>
        <p:spPr bwMode="auto">
          <a:xfrm>
            <a:off x="3857620" y="3000372"/>
            <a:ext cx="1071570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 dirty="0" smtClean="0">
                <a:solidFill>
                  <a:srgbClr val="3333FF"/>
                </a:solidFill>
                <a:cs typeface="Arial" charset="0"/>
              </a:rPr>
              <a:t>D1 =I</a:t>
            </a:r>
            <a:endParaRPr lang="fr-FR" b="1" dirty="0">
              <a:solidFill>
                <a:srgbClr val="3333FF"/>
              </a:solidFill>
              <a:cs typeface="Arial" charset="0"/>
            </a:endParaRPr>
          </a:p>
        </p:txBody>
      </p:sp>
      <p:sp>
        <p:nvSpPr>
          <p:cNvPr id="152" name="Rectangle 54"/>
          <p:cNvSpPr>
            <a:spLocks noChangeArrowheads="1"/>
          </p:cNvSpPr>
          <p:nvPr/>
        </p:nvSpPr>
        <p:spPr bwMode="auto">
          <a:xfrm>
            <a:off x="3986848" y="3357562"/>
            <a:ext cx="914407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 dirty="0" smtClean="0">
                <a:solidFill>
                  <a:srgbClr val="3333FF"/>
                </a:solidFill>
                <a:cs typeface="Arial" charset="0"/>
              </a:rPr>
              <a:t>S =Q4</a:t>
            </a:r>
            <a:endParaRPr lang="fr-FR" b="1" dirty="0">
              <a:solidFill>
                <a:srgbClr val="3333FF"/>
              </a:solidFill>
              <a:cs typeface="Arial" charset="0"/>
            </a:endParaRPr>
          </a:p>
        </p:txBody>
      </p:sp>
      <p:sp>
        <p:nvSpPr>
          <p:cNvPr id="150" name="Rectangle 62"/>
          <p:cNvSpPr>
            <a:spLocks noChangeArrowheads="1"/>
          </p:cNvSpPr>
          <p:nvPr/>
        </p:nvSpPr>
        <p:spPr bwMode="auto">
          <a:xfrm>
            <a:off x="125415" y="4072735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003366"/>
                </a:solidFill>
                <a:cs typeface="Arial" charset="0"/>
              </a:rPr>
              <a:t>1</a:t>
            </a:r>
          </a:p>
        </p:txBody>
      </p:sp>
      <p:sp>
        <p:nvSpPr>
          <p:cNvPr id="153" name="Rectangle 57"/>
          <p:cNvSpPr>
            <a:spLocks noChangeArrowheads="1"/>
          </p:cNvSpPr>
          <p:nvPr/>
        </p:nvSpPr>
        <p:spPr bwMode="auto">
          <a:xfrm>
            <a:off x="125415" y="3646329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 smtClean="0">
                <a:solidFill>
                  <a:srgbClr val="003366"/>
                </a:solidFill>
                <a:cs typeface="Arial" charset="0"/>
              </a:rPr>
              <a:t>1</a:t>
            </a:r>
            <a:endParaRPr lang="fr-FR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158" name="Rectangle 54"/>
          <p:cNvSpPr>
            <a:spLocks noChangeArrowheads="1"/>
          </p:cNvSpPr>
          <p:nvPr/>
        </p:nvSpPr>
        <p:spPr bwMode="auto">
          <a:xfrm>
            <a:off x="1032375" y="2794786"/>
            <a:ext cx="619129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 dirty="0" smtClean="0">
                <a:solidFill>
                  <a:srgbClr val="3333FF"/>
                </a:solidFill>
                <a:cs typeface="Arial" charset="0"/>
              </a:rPr>
              <a:t>Q1</a:t>
            </a:r>
            <a:endParaRPr lang="fr-FR" b="1" dirty="0">
              <a:solidFill>
                <a:srgbClr val="3333FF"/>
              </a:solidFill>
              <a:cs typeface="Arial" charset="0"/>
            </a:endParaRPr>
          </a:p>
        </p:txBody>
      </p:sp>
      <p:sp>
        <p:nvSpPr>
          <p:cNvPr id="163" name="Rectangle 53"/>
          <p:cNvSpPr>
            <a:spLocks noChangeArrowheads="1"/>
          </p:cNvSpPr>
          <p:nvPr/>
        </p:nvSpPr>
        <p:spPr bwMode="auto">
          <a:xfrm>
            <a:off x="652973" y="2808434"/>
            <a:ext cx="287349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 dirty="0">
                <a:solidFill>
                  <a:srgbClr val="3333FF"/>
                </a:solidFill>
                <a:cs typeface="Arial" charset="0"/>
              </a:rPr>
              <a:t>H</a:t>
            </a:r>
          </a:p>
        </p:txBody>
      </p:sp>
      <p:sp>
        <p:nvSpPr>
          <p:cNvPr id="164" name="Rectangle 52"/>
          <p:cNvSpPr>
            <a:spLocks noChangeArrowheads="1"/>
          </p:cNvSpPr>
          <p:nvPr/>
        </p:nvSpPr>
        <p:spPr bwMode="auto">
          <a:xfrm>
            <a:off x="168152" y="2798909"/>
            <a:ext cx="287349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 dirty="0">
                <a:solidFill>
                  <a:srgbClr val="3333FF"/>
                </a:solidFill>
                <a:cs typeface="Arial" charset="0"/>
              </a:rPr>
              <a:t>I</a:t>
            </a:r>
          </a:p>
        </p:txBody>
      </p:sp>
      <p:sp>
        <p:nvSpPr>
          <p:cNvPr id="165" name="Rectangle 54"/>
          <p:cNvSpPr>
            <a:spLocks noChangeArrowheads="1"/>
          </p:cNvSpPr>
          <p:nvPr/>
        </p:nvSpPr>
        <p:spPr bwMode="auto">
          <a:xfrm>
            <a:off x="1564182" y="2800499"/>
            <a:ext cx="515950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 dirty="0" smtClean="0">
                <a:solidFill>
                  <a:srgbClr val="3333FF"/>
                </a:solidFill>
                <a:cs typeface="Arial" charset="0"/>
              </a:rPr>
              <a:t>Q2</a:t>
            </a:r>
            <a:endParaRPr lang="fr-FR" b="1" dirty="0">
              <a:solidFill>
                <a:srgbClr val="3333FF"/>
              </a:solidFill>
              <a:cs typeface="Arial" charset="0"/>
            </a:endParaRPr>
          </a:p>
        </p:txBody>
      </p:sp>
      <p:sp>
        <p:nvSpPr>
          <p:cNvPr id="172" name="Rectangle 54"/>
          <p:cNvSpPr>
            <a:spLocks noChangeArrowheads="1"/>
          </p:cNvSpPr>
          <p:nvPr/>
        </p:nvSpPr>
        <p:spPr bwMode="auto">
          <a:xfrm>
            <a:off x="2121272" y="2808434"/>
            <a:ext cx="50006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 dirty="0" smtClean="0">
                <a:solidFill>
                  <a:srgbClr val="3333FF"/>
                </a:solidFill>
                <a:cs typeface="Arial" charset="0"/>
              </a:rPr>
              <a:t>Q3</a:t>
            </a:r>
            <a:endParaRPr lang="fr-FR" b="1" dirty="0">
              <a:solidFill>
                <a:srgbClr val="3333FF"/>
              </a:solidFill>
              <a:cs typeface="Arial" charset="0"/>
            </a:endParaRPr>
          </a:p>
        </p:txBody>
      </p:sp>
      <p:cxnSp>
        <p:nvCxnSpPr>
          <p:cNvPr id="179" name="Connecteur droit avec flèche 178"/>
          <p:cNvCxnSpPr/>
          <p:nvPr/>
        </p:nvCxnSpPr>
        <p:spPr>
          <a:xfrm rot="5400000" flipH="1" flipV="1">
            <a:off x="699751" y="3843797"/>
            <a:ext cx="285752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0" name="Connecteur droit avec flèche 179"/>
          <p:cNvCxnSpPr/>
          <p:nvPr/>
        </p:nvCxnSpPr>
        <p:spPr>
          <a:xfrm rot="5400000" flipH="1" flipV="1">
            <a:off x="689912" y="4250048"/>
            <a:ext cx="285752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1" name="Rectangle 62"/>
          <p:cNvSpPr>
            <a:spLocks noChangeArrowheads="1"/>
          </p:cNvSpPr>
          <p:nvPr/>
        </p:nvSpPr>
        <p:spPr bwMode="auto">
          <a:xfrm>
            <a:off x="1157346" y="4100031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 smtClean="0">
                <a:solidFill>
                  <a:srgbClr val="003366"/>
                </a:solidFill>
                <a:cs typeface="Arial" charset="0"/>
              </a:rPr>
              <a:t>1</a:t>
            </a:r>
            <a:endParaRPr lang="fr-FR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182" name="Rectangle 57"/>
          <p:cNvSpPr>
            <a:spLocks noChangeArrowheads="1"/>
          </p:cNvSpPr>
          <p:nvPr/>
        </p:nvSpPr>
        <p:spPr bwMode="auto">
          <a:xfrm>
            <a:off x="1157346" y="3673625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 smtClean="0">
                <a:solidFill>
                  <a:srgbClr val="FF0000"/>
                </a:solidFill>
                <a:cs typeface="Arial" charset="0"/>
              </a:rPr>
              <a:t>1</a:t>
            </a:r>
            <a:endParaRPr lang="fr-FR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83" name="Rectangle 62"/>
          <p:cNvSpPr>
            <a:spLocks noChangeArrowheads="1"/>
          </p:cNvSpPr>
          <p:nvPr/>
        </p:nvSpPr>
        <p:spPr bwMode="auto">
          <a:xfrm>
            <a:off x="1671365" y="4100031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FF0000"/>
                </a:solidFill>
                <a:cs typeface="Arial" charset="0"/>
              </a:rPr>
              <a:t>1</a:t>
            </a:r>
          </a:p>
        </p:txBody>
      </p:sp>
      <p:sp>
        <p:nvSpPr>
          <p:cNvPr id="184" name="Rectangle 57"/>
          <p:cNvSpPr>
            <a:spLocks noChangeArrowheads="1"/>
          </p:cNvSpPr>
          <p:nvPr/>
        </p:nvSpPr>
        <p:spPr bwMode="auto">
          <a:xfrm>
            <a:off x="1671365" y="3673625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>
                <a:solidFill>
                  <a:srgbClr val="003366"/>
                </a:solidFill>
                <a:cs typeface="Arial" charset="0"/>
              </a:rPr>
              <a:t>0</a:t>
            </a:r>
          </a:p>
        </p:txBody>
      </p:sp>
      <p:sp>
        <p:nvSpPr>
          <p:cNvPr id="185" name="Rectangle 62"/>
          <p:cNvSpPr>
            <a:spLocks noChangeArrowheads="1"/>
          </p:cNvSpPr>
          <p:nvPr/>
        </p:nvSpPr>
        <p:spPr bwMode="auto">
          <a:xfrm>
            <a:off x="2191087" y="4110664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 smtClean="0">
                <a:solidFill>
                  <a:srgbClr val="003366"/>
                </a:solidFill>
                <a:cs typeface="Arial" charset="0"/>
              </a:rPr>
              <a:t>0</a:t>
            </a:r>
            <a:endParaRPr lang="fr-FR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186" name="Rectangle 57"/>
          <p:cNvSpPr>
            <a:spLocks noChangeArrowheads="1"/>
          </p:cNvSpPr>
          <p:nvPr/>
        </p:nvSpPr>
        <p:spPr bwMode="auto">
          <a:xfrm>
            <a:off x="2191087" y="3684258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003366"/>
                </a:solidFill>
                <a:cs typeface="Arial" charset="0"/>
              </a:rPr>
              <a:t>0</a:t>
            </a:r>
          </a:p>
        </p:txBody>
      </p:sp>
      <p:sp>
        <p:nvSpPr>
          <p:cNvPr id="199" name="Rectangle 57"/>
          <p:cNvSpPr>
            <a:spLocks noChangeArrowheads="1"/>
          </p:cNvSpPr>
          <p:nvPr/>
        </p:nvSpPr>
        <p:spPr bwMode="auto">
          <a:xfrm>
            <a:off x="137170" y="3217701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003366"/>
                </a:solidFill>
                <a:cs typeface="Arial" charset="0"/>
              </a:rPr>
              <a:t>0</a:t>
            </a:r>
          </a:p>
        </p:txBody>
      </p:sp>
      <p:sp>
        <p:nvSpPr>
          <p:cNvPr id="200" name="Rectangle 57"/>
          <p:cNvSpPr>
            <a:spLocks noChangeArrowheads="1"/>
          </p:cNvSpPr>
          <p:nvPr/>
        </p:nvSpPr>
        <p:spPr bwMode="auto">
          <a:xfrm>
            <a:off x="637724" y="3231349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>
                <a:solidFill>
                  <a:srgbClr val="003366"/>
                </a:solidFill>
                <a:cs typeface="Arial" charset="0"/>
              </a:rPr>
              <a:t>0</a:t>
            </a:r>
          </a:p>
        </p:txBody>
      </p:sp>
      <p:sp>
        <p:nvSpPr>
          <p:cNvPr id="201" name="Rectangle 57"/>
          <p:cNvSpPr>
            <a:spLocks noChangeArrowheads="1"/>
          </p:cNvSpPr>
          <p:nvPr/>
        </p:nvSpPr>
        <p:spPr bwMode="auto">
          <a:xfrm>
            <a:off x="1167308" y="3244997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003366"/>
                </a:solidFill>
                <a:cs typeface="Arial" charset="0"/>
              </a:rPr>
              <a:t>0</a:t>
            </a:r>
          </a:p>
        </p:txBody>
      </p:sp>
      <p:sp>
        <p:nvSpPr>
          <p:cNvPr id="202" name="Rectangle 57"/>
          <p:cNvSpPr>
            <a:spLocks noChangeArrowheads="1"/>
          </p:cNvSpPr>
          <p:nvPr/>
        </p:nvSpPr>
        <p:spPr bwMode="auto">
          <a:xfrm>
            <a:off x="1681510" y="3244997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003366"/>
                </a:solidFill>
                <a:cs typeface="Arial" charset="0"/>
              </a:rPr>
              <a:t>0</a:t>
            </a:r>
          </a:p>
        </p:txBody>
      </p:sp>
      <p:sp>
        <p:nvSpPr>
          <p:cNvPr id="203" name="Rectangle 57"/>
          <p:cNvSpPr>
            <a:spLocks noChangeArrowheads="1"/>
          </p:cNvSpPr>
          <p:nvPr/>
        </p:nvSpPr>
        <p:spPr bwMode="auto">
          <a:xfrm>
            <a:off x="2186179" y="3237562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003366"/>
                </a:solidFill>
                <a:cs typeface="Arial" charset="0"/>
              </a:rPr>
              <a:t>0</a:t>
            </a:r>
          </a:p>
        </p:txBody>
      </p:sp>
      <p:sp>
        <p:nvSpPr>
          <p:cNvPr id="204" name="Rectangle 62"/>
          <p:cNvSpPr>
            <a:spLocks noChangeArrowheads="1"/>
          </p:cNvSpPr>
          <p:nvPr/>
        </p:nvSpPr>
        <p:spPr bwMode="auto">
          <a:xfrm>
            <a:off x="125415" y="4878050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003366"/>
                </a:solidFill>
                <a:cs typeface="Arial" charset="0"/>
              </a:rPr>
              <a:t>1</a:t>
            </a:r>
          </a:p>
        </p:txBody>
      </p:sp>
      <p:sp>
        <p:nvSpPr>
          <p:cNvPr id="205" name="Rectangle 57"/>
          <p:cNvSpPr>
            <a:spLocks noChangeArrowheads="1"/>
          </p:cNvSpPr>
          <p:nvPr/>
        </p:nvSpPr>
        <p:spPr bwMode="auto">
          <a:xfrm>
            <a:off x="125415" y="4472910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 smtClean="0">
                <a:solidFill>
                  <a:srgbClr val="003366"/>
                </a:solidFill>
                <a:cs typeface="Arial" charset="0"/>
              </a:rPr>
              <a:t>1</a:t>
            </a:r>
            <a:endParaRPr lang="fr-FR" dirty="0">
              <a:solidFill>
                <a:srgbClr val="003366"/>
              </a:solidFill>
              <a:cs typeface="Arial" charset="0"/>
            </a:endParaRPr>
          </a:p>
        </p:txBody>
      </p:sp>
      <p:cxnSp>
        <p:nvCxnSpPr>
          <p:cNvPr id="206" name="Connecteur droit avec flèche 205"/>
          <p:cNvCxnSpPr/>
          <p:nvPr/>
        </p:nvCxnSpPr>
        <p:spPr>
          <a:xfrm rot="5400000" flipH="1" flipV="1">
            <a:off x="689118" y="4681011"/>
            <a:ext cx="285752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7" name="Connecteur droit avec flèche 206"/>
          <p:cNvCxnSpPr/>
          <p:nvPr/>
        </p:nvCxnSpPr>
        <p:spPr>
          <a:xfrm rot="5400000" flipH="1" flipV="1">
            <a:off x="689912" y="5087262"/>
            <a:ext cx="285752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8" name="Rectangle 62"/>
          <p:cNvSpPr>
            <a:spLocks noChangeArrowheads="1"/>
          </p:cNvSpPr>
          <p:nvPr/>
        </p:nvSpPr>
        <p:spPr bwMode="auto">
          <a:xfrm>
            <a:off x="1157346" y="4905346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 smtClean="0">
                <a:solidFill>
                  <a:srgbClr val="003366"/>
                </a:solidFill>
                <a:cs typeface="Arial" charset="0"/>
              </a:rPr>
              <a:t>1</a:t>
            </a:r>
            <a:endParaRPr lang="fr-FR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209" name="Rectangle 57"/>
          <p:cNvSpPr>
            <a:spLocks noChangeArrowheads="1"/>
          </p:cNvSpPr>
          <p:nvPr/>
        </p:nvSpPr>
        <p:spPr bwMode="auto">
          <a:xfrm>
            <a:off x="1157346" y="4500206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 smtClean="0">
                <a:solidFill>
                  <a:srgbClr val="003366"/>
                </a:solidFill>
                <a:cs typeface="Arial" charset="0"/>
              </a:rPr>
              <a:t>1</a:t>
            </a:r>
            <a:endParaRPr lang="fr-FR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210" name="Rectangle 62"/>
          <p:cNvSpPr>
            <a:spLocks noChangeArrowheads="1"/>
          </p:cNvSpPr>
          <p:nvPr/>
        </p:nvSpPr>
        <p:spPr bwMode="auto">
          <a:xfrm>
            <a:off x="1671365" y="4905346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 smtClean="0">
                <a:solidFill>
                  <a:srgbClr val="003366"/>
                </a:solidFill>
                <a:cs typeface="Arial" charset="0"/>
              </a:rPr>
              <a:t>1</a:t>
            </a:r>
            <a:endParaRPr lang="fr-FR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211" name="Rectangle 57"/>
          <p:cNvSpPr>
            <a:spLocks noChangeArrowheads="1"/>
          </p:cNvSpPr>
          <p:nvPr/>
        </p:nvSpPr>
        <p:spPr bwMode="auto">
          <a:xfrm>
            <a:off x="1671365" y="4500206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 smtClean="0">
                <a:solidFill>
                  <a:srgbClr val="003366"/>
                </a:solidFill>
                <a:cs typeface="Arial" charset="0"/>
              </a:rPr>
              <a:t>1</a:t>
            </a:r>
            <a:endParaRPr lang="fr-FR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212" name="Rectangle 62"/>
          <p:cNvSpPr>
            <a:spLocks noChangeArrowheads="1"/>
          </p:cNvSpPr>
          <p:nvPr/>
        </p:nvSpPr>
        <p:spPr bwMode="auto">
          <a:xfrm>
            <a:off x="2191087" y="4915979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 smtClean="0">
                <a:solidFill>
                  <a:srgbClr val="003366"/>
                </a:solidFill>
                <a:cs typeface="Arial" charset="0"/>
              </a:rPr>
              <a:t>1</a:t>
            </a:r>
            <a:endParaRPr lang="fr-FR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213" name="Rectangle 57"/>
          <p:cNvSpPr>
            <a:spLocks noChangeArrowheads="1"/>
          </p:cNvSpPr>
          <p:nvPr/>
        </p:nvSpPr>
        <p:spPr bwMode="auto">
          <a:xfrm>
            <a:off x="2191087" y="4510839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 smtClean="0">
                <a:solidFill>
                  <a:srgbClr val="FF0000"/>
                </a:solidFill>
                <a:cs typeface="Arial" charset="0"/>
              </a:rPr>
              <a:t>1</a:t>
            </a:r>
            <a:endParaRPr lang="fr-FR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216" name="Line 82"/>
          <p:cNvSpPr>
            <a:spLocks noChangeShapeType="1"/>
          </p:cNvSpPr>
          <p:nvPr/>
        </p:nvSpPr>
        <p:spPr bwMode="auto">
          <a:xfrm>
            <a:off x="79868" y="5286388"/>
            <a:ext cx="3492000" cy="0"/>
          </a:xfrm>
          <a:prstGeom prst="line">
            <a:avLst/>
          </a:prstGeom>
          <a:ln w="15875">
            <a:solidFill>
              <a:schemeClr val="tx2">
                <a:lumMod val="50000"/>
              </a:schemeClr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17" name="Rectangle 54"/>
          <p:cNvSpPr>
            <a:spLocks noChangeArrowheads="1"/>
          </p:cNvSpPr>
          <p:nvPr/>
        </p:nvSpPr>
        <p:spPr bwMode="auto">
          <a:xfrm>
            <a:off x="2591992" y="2798594"/>
            <a:ext cx="515950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 dirty="0" smtClean="0">
                <a:solidFill>
                  <a:srgbClr val="3333FF"/>
                </a:solidFill>
                <a:cs typeface="Arial" charset="0"/>
              </a:rPr>
              <a:t>Q4</a:t>
            </a:r>
            <a:endParaRPr lang="fr-FR" b="1" dirty="0">
              <a:solidFill>
                <a:srgbClr val="3333FF"/>
              </a:solidFill>
              <a:cs typeface="Arial" charset="0"/>
            </a:endParaRPr>
          </a:p>
        </p:txBody>
      </p:sp>
      <p:sp>
        <p:nvSpPr>
          <p:cNvPr id="218" name="Rectangle 54"/>
          <p:cNvSpPr>
            <a:spLocks noChangeArrowheads="1"/>
          </p:cNvSpPr>
          <p:nvPr/>
        </p:nvSpPr>
        <p:spPr bwMode="auto">
          <a:xfrm>
            <a:off x="3153303" y="2806529"/>
            <a:ext cx="287349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 dirty="0" smtClean="0">
                <a:solidFill>
                  <a:srgbClr val="3333FF"/>
                </a:solidFill>
                <a:cs typeface="Arial" charset="0"/>
              </a:rPr>
              <a:t>S</a:t>
            </a:r>
            <a:endParaRPr lang="fr-FR" b="1" dirty="0">
              <a:solidFill>
                <a:srgbClr val="3333FF"/>
              </a:solidFill>
              <a:cs typeface="Arial" charset="0"/>
            </a:endParaRPr>
          </a:p>
        </p:txBody>
      </p:sp>
      <p:sp>
        <p:nvSpPr>
          <p:cNvPr id="219" name="Rectangle 62"/>
          <p:cNvSpPr>
            <a:spLocks noChangeArrowheads="1"/>
          </p:cNvSpPr>
          <p:nvPr/>
        </p:nvSpPr>
        <p:spPr bwMode="auto">
          <a:xfrm>
            <a:off x="3150471" y="4108759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 smtClean="0">
                <a:solidFill>
                  <a:srgbClr val="003366"/>
                </a:solidFill>
                <a:cs typeface="Arial" charset="0"/>
              </a:rPr>
              <a:t>0</a:t>
            </a:r>
            <a:endParaRPr lang="fr-FR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220" name="Rectangle 57"/>
          <p:cNvSpPr>
            <a:spLocks noChangeArrowheads="1"/>
          </p:cNvSpPr>
          <p:nvPr/>
        </p:nvSpPr>
        <p:spPr bwMode="auto">
          <a:xfrm>
            <a:off x="3150471" y="3671720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>
                <a:solidFill>
                  <a:srgbClr val="003366"/>
                </a:solidFill>
                <a:cs typeface="Arial" charset="0"/>
              </a:rPr>
              <a:t>0</a:t>
            </a:r>
          </a:p>
        </p:txBody>
      </p:sp>
      <p:grpSp>
        <p:nvGrpSpPr>
          <p:cNvPr id="230" name="Groupe 229"/>
          <p:cNvGrpSpPr/>
          <p:nvPr/>
        </p:nvGrpSpPr>
        <p:grpSpPr>
          <a:xfrm>
            <a:off x="79868" y="2787168"/>
            <a:ext cx="3492000" cy="2494633"/>
            <a:chOff x="79868" y="2787168"/>
            <a:chExt cx="3492000" cy="2494633"/>
          </a:xfrm>
        </p:grpSpPr>
        <p:sp>
          <p:nvSpPr>
            <p:cNvPr id="193" name="Line 83"/>
            <p:cNvSpPr>
              <a:spLocks noChangeShapeType="1"/>
            </p:cNvSpPr>
            <p:nvPr/>
          </p:nvSpPr>
          <p:spPr bwMode="auto">
            <a:xfrm>
              <a:off x="79868" y="2789073"/>
              <a:ext cx="0" cy="248400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4" name="Line 84"/>
            <p:cNvSpPr>
              <a:spLocks noChangeShapeType="1"/>
            </p:cNvSpPr>
            <p:nvPr/>
          </p:nvSpPr>
          <p:spPr bwMode="auto">
            <a:xfrm>
              <a:off x="590677" y="2789073"/>
              <a:ext cx="0" cy="248400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5" name="Line 85"/>
            <p:cNvSpPr>
              <a:spLocks noChangeShapeType="1"/>
            </p:cNvSpPr>
            <p:nvPr/>
          </p:nvSpPr>
          <p:spPr bwMode="auto">
            <a:xfrm>
              <a:off x="1101488" y="2789073"/>
              <a:ext cx="0" cy="248400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6" name="Line 86"/>
            <p:cNvSpPr>
              <a:spLocks noChangeShapeType="1"/>
            </p:cNvSpPr>
            <p:nvPr/>
          </p:nvSpPr>
          <p:spPr bwMode="auto">
            <a:xfrm>
              <a:off x="1608708" y="2789073"/>
              <a:ext cx="0" cy="248400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7" name="Line 88"/>
            <p:cNvSpPr>
              <a:spLocks noChangeShapeType="1"/>
            </p:cNvSpPr>
            <p:nvPr/>
          </p:nvSpPr>
          <p:spPr bwMode="auto">
            <a:xfrm>
              <a:off x="2125513" y="2789073"/>
              <a:ext cx="0" cy="248400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8" name="Line 88"/>
            <p:cNvSpPr>
              <a:spLocks noChangeShapeType="1"/>
            </p:cNvSpPr>
            <p:nvPr/>
          </p:nvSpPr>
          <p:spPr bwMode="auto">
            <a:xfrm>
              <a:off x="3104379" y="2789073"/>
              <a:ext cx="0" cy="248400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3" name="Line 86"/>
            <p:cNvSpPr>
              <a:spLocks noChangeShapeType="1"/>
            </p:cNvSpPr>
            <p:nvPr/>
          </p:nvSpPr>
          <p:spPr bwMode="auto">
            <a:xfrm>
              <a:off x="2636518" y="2787168"/>
              <a:ext cx="0" cy="2484000"/>
            </a:xfrm>
            <a:prstGeom prst="line">
              <a:avLst/>
            </a:prstGeom>
            <a:ln w="15875">
              <a:solidFill>
                <a:schemeClr val="tx2">
                  <a:lumMod val="50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27" name="Groupe 226"/>
            <p:cNvGrpSpPr/>
            <p:nvPr/>
          </p:nvGrpSpPr>
          <p:grpSpPr>
            <a:xfrm>
              <a:off x="79868" y="2789073"/>
              <a:ext cx="3492000" cy="2492728"/>
              <a:chOff x="79868" y="2789073"/>
              <a:chExt cx="3492000" cy="2492728"/>
            </a:xfrm>
          </p:grpSpPr>
          <p:sp>
            <p:nvSpPr>
              <p:cNvPr id="188" name="Line 77"/>
              <p:cNvSpPr>
                <a:spLocks noChangeShapeType="1"/>
              </p:cNvSpPr>
              <p:nvPr/>
            </p:nvSpPr>
            <p:spPr bwMode="auto">
              <a:xfrm>
                <a:off x="79868" y="2789073"/>
                <a:ext cx="3492000" cy="0"/>
              </a:xfrm>
              <a:prstGeom prst="line">
                <a:avLst/>
              </a:prstGeom>
              <a:ln w="15875">
                <a:solidFill>
                  <a:schemeClr val="tx2">
                    <a:lumMod val="50000"/>
                  </a:schemeClr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89" name="Line 78"/>
              <p:cNvSpPr>
                <a:spLocks noChangeShapeType="1"/>
              </p:cNvSpPr>
              <p:nvPr/>
            </p:nvSpPr>
            <p:spPr bwMode="auto">
              <a:xfrm>
                <a:off x="79868" y="3212073"/>
                <a:ext cx="3492000" cy="0"/>
              </a:xfrm>
              <a:prstGeom prst="line">
                <a:avLst/>
              </a:prstGeom>
              <a:ln w="15875">
                <a:solidFill>
                  <a:schemeClr val="tx2">
                    <a:lumMod val="50000"/>
                  </a:schemeClr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90" name="Line 79"/>
              <p:cNvSpPr>
                <a:spLocks noChangeShapeType="1"/>
              </p:cNvSpPr>
              <p:nvPr/>
            </p:nvSpPr>
            <p:spPr bwMode="auto">
              <a:xfrm>
                <a:off x="79868" y="3635073"/>
                <a:ext cx="3492000" cy="0"/>
              </a:xfrm>
              <a:prstGeom prst="line">
                <a:avLst/>
              </a:prstGeom>
              <a:ln w="15875">
                <a:solidFill>
                  <a:schemeClr val="tx2">
                    <a:lumMod val="50000"/>
                  </a:schemeClr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91" name="Line 80"/>
              <p:cNvSpPr>
                <a:spLocks noChangeShapeType="1"/>
              </p:cNvSpPr>
              <p:nvPr/>
            </p:nvSpPr>
            <p:spPr bwMode="auto">
              <a:xfrm>
                <a:off x="79868" y="4058073"/>
                <a:ext cx="3492000" cy="0"/>
              </a:xfrm>
              <a:prstGeom prst="line">
                <a:avLst/>
              </a:prstGeom>
              <a:ln w="15875">
                <a:solidFill>
                  <a:schemeClr val="tx2">
                    <a:lumMod val="50000"/>
                  </a:schemeClr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92" name="Line 82"/>
              <p:cNvSpPr>
                <a:spLocks noChangeShapeType="1"/>
              </p:cNvSpPr>
              <p:nvPr/>
            </p:nvSpPr>
            <p:spPr bwMode="auto">
              <a:xfrm>
                <a:off x="79868" y="4481073"/>
                <a:ext cx="3492000" cy="0"/>
              </a:xfrm>
              <a:prstGeom prst="line">
                <a:avLst/>
              </a:prstGeom>
              <a:ln w="15875">
                <a:solidFill>
                  <a:schemeClr val="tx2">
                    <a:lumMod val="50000"/>
                  </a:schemeClr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15" name="Line 80"/>
              <p:cNvSpPr>
                <a:spLocks noChangeShapeType="1"/>
              </p:cNvSpPr>
              <p:nvPr/>
            </p:nvSpPr>
            <p:spPr bwMode="auto">
              <a:xfrm>
                <a:off x="79868" y="4884654"/>
                <a:ext cx="3492000" cy="0"/>
              </a:xfrm>
              <a:prstGeom prst="line">
                <a:avLst/>
              </a:prstGeom>
              <a:ln w="15875">
                <a:solidFill>
                  <a:schemeClr val="tx2">
                    <a:lumMod val="50000"/>
                  </a:schemeClr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24" name="Line 88"/>
              <p:cNvSpPr>
                <a:spLocks noChangeShapeType="1"/>
              </p:cNvSpPr>
              <p:nvPr/>
            </p:nvSpPr>
            <p:spPr bwMode="auto">
              <a:xfrm>
                <a:off x="3571318" y="2797801"/>
                <a:ext cx="0" cy="2484000"/>
              </a:xfrm>
              <a:prstGeom prst="line">
                <a:avLst/>
              </a:prstGeom>
              <a:ln w="15875">
                <a:solidFill>
                  <a:schemeClr val="tx2">
                    <a:lumMod val="50000"/>
                  </a:schemeClr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226" name="Rectangle 57"/>
          <p:cNvSpPr>
            <a:spLocks noChangeArrowheads="1"/>
          </p:cNvSpPr>
          <p:nvPr/>
        </p:nvSpPr>
        <p:spPr bwMode="auto">
          <a:xfrm>
            <a:off x="3160616" y="3243092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003366"/>
                </a:solidFill>
                <a:cs typeface="Arial" charset="0"/>
              </a:rPr>
              <a:t>0</a:t>
            </a:r>
          </a:p>
        </p:txBody>
      </p:sp>
      <p:sp>
        <p:nvSpPr>
          <p:cNvPr id="228" name="Rectangle 62"/>
          <p:cNvSpPr>
            <a:spLocks noChangeArrowheads="1"/>
          </p:cNvSpPr>
          <p:nvPr/>
        </p:nvSpPr>
        <p:spPr bwMode="auto">
          <a:xfrm>
            <a:off x="3150471" y="4914074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FF0000"/>
                </a:solidFill>
                <a:cs typeface="Arial" charset="0"/>
              </a:rPr>
              <a:t>1</a:t>
            </a:r>
          </a:p>
        </p:txBody>
      </p:sp>
      <p:sp>
        <p:nvSpPr>
          <p:cNvPr id="229" name="Rectangle 57"/>
          <p:cNvSpPr>
            <a:spLocks noChangeArrowheads="1"/>
          </p:cNvSpPr>
          <p:nvPr/>
        </p:nvSpPr>
        <p:spPr bwMode="auto">
          <a:xfrm>
            <a:off x="3150471" y="4498301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>
                <a:solidFill>
                  <a:srgbClr val="003366"/>
                </a:solidFill>
                <a:cs typeface="Arial" charset="0"/>
              </a:rPr>
              <a:t>0</a:t>
            </a:r>
          </a:p>
        </p:txBody>
      </p:sp>
      <p:sp>
        <p:nvSpPr>
          <p:cNvPr id="232" name="Rectangle 62"/>
          <p:cNvSpPr>
            <a:spLocks noChangeArrowheads="1"/>
          </p:cNvSpPr>
          <p:nvPr/>
        </p:nvSpPr>
        <p:spPr bwMode="auto">
          <a:xfrm>
            <a:off x="2679311" y="4092096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 smtClean="0">
                <a:solidFill>
                  <a:srgbClr val="003366"/>
                </a:solidFill>
                <a:cs typeface="Arial" charset="0"/>
              </a:rPr>
              <a:t>0</a:t>
            </a:r>
            <a:endParaRPr lang="fr-FR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233" name="Rectangle 57"/>
          <p:cNvSpPr>
            <a:spLocks noChangeArrowheads="1"/>
          </p:cNvSpPr>
          <p:nvPr/>
        </p:nvSpPr>
        <p:spPr bwMode="auto">
          <a:xfrm>
            <a:off x="2689944" y="3686956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>
                <a:solidFill>
                  <a:srgbClr val="003366"/>
                </a:solidFill>
                <a:cs typeface="Arial" charset="0"/>
              </a:rPr>
              <a:t>0</a:t>
            </a:r>
          </a:p>
        </p:txBody>
      </p:sp>
      <p:sp>
        <p:nvSpPr>
          <p:cNvPr id="234" name="Rectangle 57"/>
          <p:cNvSpPr>
            <a:spLocks noChangeArrowheads="1"/>
          </p:cNvSpPr>
          <p:nvPr/>
        </p:nvSpPr>
        <p:spPr bwMode="auto">
          <a:xfrm>
            <a:off x="2700089" y="3258328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003366"/>
                </a:solidFill>
                <a:cs typeface="Arial" charset="0"/>
              </a:rPr>
              <a:t>0</a:t>
            </a:r>
          </a:p>
        </p:txBody>
      </p:sp>
      <p:sp>
        <p:nvSpPr>
          <p:cNvPr id="235" name="Rectangle 62"/>
          <p:cNvSpPr>
            <a:spLocks noChangeArrowheads="1"/>
          </p:cNvSpPr>
          <p:nvPr/>
        </p:nvSpPr>
        <p:spPr bwMode="auto">
          <a:xfrm>
            <a:off x="2689944" y="4908044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FF0000"/>
                </a:solidFill>
                <a:cs typeface="Arial" charset="0"/>
              </a:rPr>
              <a:t>1</a:t>
            </a:r>
          </a:p>
        </p:txBody>
      </p:sp>
      <p:sp>
        <p:nvSpPr>
          <p:cNvPr id="236" name="Rectangle 57"/>
          <p:cNvSpPr>
            <a:spLocks noChangeArrowheads="1"/>
          </p:cNvSpPr>
          <p:nvPr/>
        </p:nvSpPr>
        <p:spPr bwMode="auto">
          <a:xfrm>
            <a:off x="2689944" y="4513537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>
                <a:solidFill>
                  <a:srgbClr val="003366"/>
                </a:solidFill>
                <a:cs typeface="Arial" charset="0"/>
              </a:rPr>
              <a:t>0</a:t>
            </a:r>
          </a:p>
        </p:txBody>
      </p:sp>
      <p:sp>
        <p:nvSpPr>
          <p:cNvPr id="221" name="ZoneTexte 220"/>
          <p:cNvSpPr txBox="1"/>
          <p:nvPr/>
        </p:nvSpPr>
        <p:spPr>
          <a:xfrm>
            <a:off x="1142976" y="2357430"/>
            <a:ext cx="1571636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/>
              <a:t>جدول التشغيل:</a:t>
            </a:r>
            <a:endParaRPr lang="fr-FR" sz="1600" b="1" dirty="0"/>
          </a:p>
        </p:txBody>
      </p:sp>
      <p:sp>
        <p:nvSpPr>
          <p:cNvPr id="222" name="ZoneTexte 221"/>
          <p:cNvSpPr txBox="1"/>
          <p:nvPr/>
        </p:nvSpPr>
        <p:spPr>
          <a:xfrm>
            <a:off x="3714744" y="2714620"/>
            <a:ext cx="1571636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/>
              <a:t>المعادلة المنطقية:</a:t>
            </a:r>
            <a:endParaRPr lang="fr-FR" sz="1600" b="1" dirty="0"/>
          </a:p>
        </p:txBody>
      </p:sp>
      <p:sp>
        <p:nvSpPr>
          <p:cNvPr id="225" name="ZoneTexte 224"/>
          <p:cNvSpPr txBox="1"/>
          <p:nvPr/>
        </p:nvSpPr>
        <p:spPr>
          <a:xfrm>
            <a:off x="1000100" y="214290"/>
            <a:ext cx="928694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/>
              <a:t>التركيب:</a:t>
            </a:r>
            <a:endParaRPr lang="fr-FR" sz="1600" b="1" dirty="0"/>
          </a:p>
        </p:txBody>
      </p:sp>
      <p:grpSp>
        <p:nvGrpSpPr>
          <p:cNvPr id="247" name="Groupe 246"/>
          <p:cNvGrpSpPr/>
          <p:nvPr/>
        </p:nvGrpSpPr>
        <p:grpSpPr>
          <a:xfrm>
            <a:off x="5486471" y="2739737"/>
            <a:ext cx="3586123" cy="728785"/>
            <a:chOff x="5486471" y="2739737"/>
            <a:chExt cx="3586123" cy="728785"/>
          </a:xfrm>
        </p:grpSpPr>
        <p:sp>
          <p:nvSpPr>
            <p:cNvPr id="248" name="Line 42"/>
            <p:cNvSpPr>
              <a:spLocks noChangeShapeType="1"/>
            </p:cNvSpPr>
            <p:nvPr/>
          </p:nvSpPr>
          <p:spPr bwMode="auto">
            <a:xfrm flipV="1">
              <a:off x="5831397" y="2903725"/>
              <a:ext cx="0" cy="410225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249" name="Line 43"/>
            <p:cNvSpPr>
              <a:spLocks noChangeShapeType="1"/>
            </p:cNvSpPr>
            <p:nvPr/>
          </p:nvSpPr>
          <p:spPr bwMode="auto">
            <a:xfrm>
              <a:off x="5841112" y="3315962"/>
              <a:ext cx="2916000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50" name="Rectangle 45"/>
            <p:cNvSpPr>
              <a:spLocks noChangeArrowheads="1"/>
            </p:cNvSpPr>
            <p:nvPr/>
          </p:nvSpPr>
          <p:spPr bwMode="auto">
            <a:xfrm>
              <a:off x="5486471" y="2739737"/>
              <a:ext cx="351378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003366"/>
                  </a:solidFill>
                  <a:cs typeface="Arial" charset="0"/>
                  <a:sym typeface="Symbol" pitchFamily="18" charset="2"/>
                </a:rPr>
                <a:t>H</a:t>
              </a:r>
              <a:endParaRPr lang="fr-FR" b="1" dirty="0">
                <a:solidFill>
                  <a:srgbClr val="003366"/>
                </a:solidFill>
                <a:cs typeface="Arial" charset="0"/>
                <a:sym typeface="Symbol" pitchFamily="18" charset="2"/>
              </a:endParaRPr>
            </a:p>
          </p:txBody>
        </p:sp>
        <p:sp>
          <p:nvSpPr>
            <p:cNvPr id="251" name="Text Box 47"/>
            <p:cNvSpPr txBox="1">
              <a:spLocks noChangeArrowheads="1"/>
            </p:cNvSpPr>
            <p:nvPr/>
          </p:nvSpPr>
          <p:spPr bwMode="auto">
            <a:xfrm>
              <a:off x="8719313" y="3171763"/>
              <a:ext cx="353281" cy="2967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>
                  <a:solidFill>
                    <a:srgbClr val="000000"/>
                  </a:solidFill>
                  <a:cs typeface="Arial" charset="0"/>
                </a:rPr>
                <a:t>t</a:t>
              </a:r>
            </a:p>
          </p:txBody>
        </p:sp>
      </p:grpSp>
      <p:grpSp>
        <p:nvGrpSpPr>
          <p:cNvPr id="252" name="Groupe 251"/>
          <p:cNvGrpSpPr/>
          <p:nvPr/>
        </p:nvGrpSpPr>
        <p:grpSpPr>
          <a:xfrm>
            <a:off x="5409212" y="3500342"/>
            <a:ext cx="3647797" cy="684444"/>
            <a:chOff x="5409212" y="3500342"/>
            <a:chExt cx="3647797" cy="684444"/>
          </a:xfrm>
        </p:grpSpPr>
        <p:sp>
          <p:nvSpPr>
            <p:cNvPr id="253" name="Text Box 44"/>
            <p:cNvSpPr txBox="1">
              <a:spLocks noChangeArrowheads="1"/>
            </p:cNvSpPr>
            <p:nvPr/>
          </p:nvSpPr>
          <p:spPr bwMode="auto">
            <a:xfrm>
              <a:off x="5409212" y="3500342"/>
              <a:ext cx="569385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003366"/>
                  </a:solidFill>
                  <a:cs typeface="Times New Roman" pitchFamily="18" charset="0"/>
                </a:rPr>
                <a:t>Q1</a:t>
              </a:r>
              <a:endParaRPr lang="fr-FR" b="1" dirty="0">
                <a:solidFill>
                  <a:srgbClr val="003366"/>
                </a:solidFill>
                <a:cs typeface="Times New Roman" pitchFamily="18" charset="0"/>
              </a:endParaRPr>
            </a:p>
          </p:txBody>
        </p:sp>
        <p:sp>
          <p:nvSpPr>
            <p:cNvPr id="254" name="Line 40"/>
            <p:cNvSpPr>
              <a:spLocks noChangeShapeType="1"/>
            </p:cNvSpPr>
            <p:nvPr/>
          </p:nvSpPr>
          <p:spPr bwMode="auto">
            <a:xfrm flipV="1">
              <a:off x="5835292" y="3614423"/>
              <a:ext cx="0" cy="410225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255" name="Line 41"/>
            <p:cNvSpPr>
              <a:spLocks noChangeShapeType="1"/>
            </p:cNvSpPr>
            <p:nvPr/>
          </p:nvSpPr>
          <p:spPr bwMode="auto">
            <a:xfrm>
              <a:off x="5835291" y="4026660"/>
              <a:ext cx="2916000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56" name="Text Box 46"/>
            <p:cNvSpPr txBox="1">
              <a:spLocks noChangeArrowheads="1"/>
            </p:cNvSpPr>
            <p:nvPr/>
          </p:nvSpPr>
          <p:spPr bwMode="auto">
            <a:xfrm>
              <a:off x="8703728" y="3888027"/>
              <a:ext cx="353281" cy="2967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000000"/>
                  </a:solidFill>
                  <a:cs typeface="Arial" charset="0"/>
                </a:rPr>
                <a:t>t</a:t>
              </a:r>
            </a:p>
          </p:txBody>
        </p:sp>
      </p:grpSp>
      <p:grpSp>
        <p:nvGrpSpPr>
          <p:cNvPr id="257" name="Groupe 256"/>
          <p:cNvGrpSpPr/>
          <p:nvPr/>
        </p:nvGrpSpPr>
        <p:grpSpPr>
          <a:xfrm>
            <a:off x="5357818" y="4127457"/>
            <a:ext cx="3699190" cy="728786"/>
            <a:chOff x="5357818" y="4127457"/>
            <a:chExt cx="3699190" cy="728786"/>
          </a:xfrm>
        </p:grpSpPr>
        <p:sp>
          <p:nvSpPr>
            <p:cNvPr id="258" name="Line 42"/>
            <p:cNvSpPr>
              <a:spLocks noChangeShapeType="1"/>
            </p:cNvSpPr>
            <p:nvPr/>
          </p:nvSpPr>
          <p:spPr bwMode="auto">
            <a:xfrm flipV="1">
              <a:off x="5825576" y="4291445"/>
              <a:ext cx="0" cy="410225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259" name="Line 43"/>
            <p:cNvSpPr>
              <a:spLocks noChangeShapeType="1"/>
            </p:cNvSpPr>
            <p:nvPr/>
          </p:nvSpPr>
          <p:spPr bwMode="auto">
            <a:xfrm>
              <a:off x="5835290" y="4703682"/>
              <a:ext cx="2916000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60" name="Rectangle 45"/>
            <p:cNvSpPr>
              <a:spLocks noChangeArrowheads="1"/>
            </p:cNvSpPr>
            <p:nvPr/>
          </p:nvSpPr>
          <p:spPr bwMode="auto">
            <a:xfrm>
              <a:off x="5357818" y="4127457"/>
              <a:ext cx="571504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003366"/>
                  </a:solidFill>
                  <a:cs typeface="Arial" charset="0"/>
                  <a:sym typeface="Symbol" pitchFamily="18" charset="2"/>
                </a:rPr>
                <a:t>Q2</a:t>
              </a:r>
              <a:endParaRPr lang="fr-FR" b="1" dirty="0">
                <a:solidFill>
                  <a:srgbClr val="003366"/>
                </a:solidFill>
                <a:cs typeface="Arial" charset="0"/>
                <a:sym typeface="Symbol" pitchFamily="18" charset="2"/>
              </a:endParaRPr>
            </a:p>
          </p:txBody>
        </p:sp>
        <p:sp>
          <p:nvSpPr>
            <p:cNvPr id="261" name="Text Box 47"/>
            <p:cNvSpPr txBox="1">
              <a:spLocks noChangeArrowheads="1"/>
            </p:cNvSpPr>
            <p:nvPr/>
          </p:nvSpPr>
          <p:spPr bwMode="auto">
            <a:xfrm>
              <a:off x="8703727" y="4559484"/>
              <a:ext cx="353281" cy="2967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000000"/>
                  </a:solidFill>
                  <a:cs typeface="Arial" charset="0"/>
                </a:rPr>
                <a:t>t</a:t>
              </a:r>
            </a:p>
          </p:txBody>
        </p:sp>
      </p:grpSp>
      <p:cxnSp>
        <p:nvCxnSpPr>
          <p:cNvPr id="262" name="Connecteur en angle 261"/>
          <p:cNvCxnSpPr/>
          <p:nvPr/>
        </p:nvCxnSpPr>
        <p:spPr>
          <a:xfrm flipV="1">
            <a:off x="5834362" y="2341382"/>
            <a:ext cx="2844000" cy="292276"/>
          </a:xfrm>
          <a:prstGeom prst="bentConnector3">
            <a:avLst>
              <a:gd name="adj1" fmla="val 16991"/>
            </a:avLst>
          </a:prstGeom>
          <a:ln>
            <a:solidFill>
              <a:srgbClr val="3333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3" name="Connecteur en angle 262"/>
          <p:cNvCxnSpPr/>
          <p:nvPr/>
        </p:nvCxnSpPr>
        <p:spPr>
          <a:xfrm flipV="1">
            <a:off x="5842155" y="3720586"/>
            <a:ext cx="2844000" cy="292276"/>
          </a:xfrm>
          <a:prstGeom prst="bentConnector3">
            <a:avLst>
              <a:gd name="adj1" fmla="val 16376"/>
            </a:avLst>
          </a:prstGeom>
          <a:ln>
            <a:solidFill>
              <a:srgbClr val="3333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4" name="Connecteur en angle 263"/>
          <p:cNvCxnSpPr/>
          <p:nvPr/>
        </p:nvCxnSpPr>
        <p:spPr>
          <a:xfrm flipV="1">
            <a:off x="5834362" y="4429133"/>
            <a:ext cx="2844000" cy="267780"/>
          </a:xfrm>
          <a:prstGeom prst="bentConnector3">
            <a:avLst>
              <a:gd name="adj1" fmla="val 39330"/>
            </a:avLst>
          </a:prstGeom>
          <a:ln>
            <a:solidFill>
              <a:srgbClr val="3333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65" name="Groupe 264"/>
          <p:cNvGrpSpPr/>
          <p:nvPr/>
        </p:nvGrpSpPr>
        <p:grpSpPr>
          <a:xfrm>
            <a:off x="5468942" y="6199955"/>
            <a:ext cx="3576356" cy="728785"/>
            <a:chOff x="5468942" y="6199955"/>
            <a:chExt cx="3576356" cy="728785"/>
          </a:xfrm>
        </p:grpSpPr>
        <p:sp>
          <p:nvSpPr>
            <p:cNvPr id="266" name="Line 42"/>
            <p:cNvSpPr>
              <a:spLocks noChangeShapeType="1"/>
            </p:cNvSpPr>
            <p:nvPr/>
          </p:nvSpPr>
          <p:spPr bwMode="auto">
            <a:xfrm flipV="1">
              <a:off x="5813866" y="6363943"/>
              <a:ext cx="0" cy="410225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267" name="Line 43"/>
            <p:cNvSpPr>
              <a:spLocks noChangeShapeType="1"/>
            </p:cNvSpPr>
            <p:nvPr/>
          </p:nvSpPr>
          <p:spPr bwMode="auto">
            <a:xfrm>
              <a:off x="5823580" y="6776180"/>
              <a:ext cx="2916000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68" name="Rectangle 45"/>
            <p:cNvSpPr>
              <a:spLocks noChangeArrowheads="1"/>
            </p:cNvSpPr>
            <p:nvPr/>
          </p:nvSpPr>
          <p:spPr bwMode="auto">
            <a:xfrm>
              <a:off x="5468942" y="6199955"/>
              <a:ext cx="338554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003366"/>
                  </a:solidFill>
                  <a:cs typeface="Arial" charset="0"/>
                  <a:sym typeface="Symbol" pitchFamily="18" charset="2"/>
                </a:rPr>
                <a:t>S</a:t>
              </a:r>
              <a:endParaRPr lang="fr-FR" b="1" dirty="0">
                <a:solidFill>
                  <a:srgbClr val="003366"/>
                </a:solidFill>
                <a:cs typeface="Arial" charset="0"/>
                <a:sym typeface="Symbol" pitchFamily="18" charset="2"/>
              </a:endParaRPr>
            </a:p>
          </p:txBody>
        </p:sp>
        <p:sp>
          <p:nvSpPr>
            <p:cNvPr id="269" name="Text Box 47"/>
            <p:cNvSpPr txBox="1">
              <a:spLocks noChangeArrowheads="1"/>
            </p:cNvSpPr>
            <p:nvPr/>
          </p:nvSpPr>
          <p:spPr bwMode="auto">
            <a:xfrm>
              <a:off x="8692017" y="6631981"/>
              <a:ext cx="353281" cy="2967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>
                  <a:solidFill>
                    <a:srgbClr val="000000"/>
                  </a:solidFill>
                  <a:cs typeface="Arial" charset="0"/>
                </a:rPr>
                <a:t>t</a:t>
              </a:r>
            </a:p>
          </p:txBody>
        </p:sp>
      </p:grpSp>
      <p:cxnSp>
        <p:nvCxnSpPr>
          <p:cNvPr id="270" name="Connecteur en angle 269"/>
          <p:cNvCxnSpPr/>
          <p:nvPr/>
        </p:nvCxnSpPr>
        <p:spPr>
          <a:xfrm flipV="1">
            <a:off x="5816415" y="6474566"/>
            <a:ext cx="2844000" cy="292275"/>
          </a:xfrm>
          <a:prstGeom prst="bentConnector3">
            <a:avLst>
              <a:gd name="adj1" fmla="val 85664"/>
            </a:avLst>
          </a:prstGeom>
          <a:ln>
            <a:solidFill>
              <a:srgbClr val="3333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1" name="Rectangle 45"/>
          <p:cNvSpPr>
            <a:spLocks noChangeArrowheads="1"/>
          </p:cNvSpPr>
          <p:nvPr/>
        </p:nvSpPr>
        <p:spPr bwMode="auto">
          <a:xfrm>
            <a:off x="6328381" y="3714753"/>
            <a:ext cx="312906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FF0000"/>
                </a:solidFill>
                <a:cs typeface="Arial" charset="0"/>
                <a:sym typeface="Symbol" pitchFamily="18" charset="2"/>
              </a:rPr>
              <a:t>1</a:t>
            </a:r>
            <a:endParaRPr lang="fr-FR" b="1" dirty="0">
              <a:solidFill>
                <a:srgbClr val="FF0000"/>
              </a:solidFill>
              <a:cs typeface="Arial" charset="0"/>
              <a:sym typeface="Symbol" pitchFamily="18" charset="2"/>
            </a:endParaRPr>
          </a:p>
        </p:txBody>
      </p:sp>
      <p:sp>
        <p:nvSpPr>
          <p:cNvPr id="272" name="Rectangle 45"/>
          <p:cNvSpPr>
            <a:spLocks noChangeArrowheads="1"/>
          </p:cNvSpPr>
          <p:nvPr/>
        </p:nvSpPr>
        <p:spPr bwMode="auto">
          <a:xfrm>
            <a:off x="6967342" y="4397941"/>
            <a:ext cx="312906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FF0000"/>
                </a:solidFill>
                <a:cs typeface="Arial" charset="0"/>
                <a:sym typeface="Symbol" pitchFamily="18" charset="2"/>
              </a:rPr>
              <a:t>1</a:t>
            </a:r>
            <a:endParaRPr lang="fr-FR" b="1" dirty="0">
              <a:solidFill>
                <a:srgbClr val="FF0000"/>
              </a:solidFill>
              <a:cs typeface="Arial" charset="0"/>
              <a:sym typeface="Symbol" pitchFamily="18" charset="2"/>
            </a:endParaRPr>
          </a:p>
        </p:txBody>
      </p:sp>
      <p:sp>
        <p:nvSpPr>
          <p:cNvPr id="273" name="Line 51"/>
          <p:cNvSpPr>
            <a:spLocks noChangeShapeType="1"/>
          </p:cNvSpPr>
          <p:nvPr/>
        </p:nvSpPr>
        <p:spPr bwMode="auto">
          <a:xfrm>
            <a:off x="6303917" y="2369778"/>
            <a:ext cx="0" cy="4428000"/>
          </a:xfrm>
          <a:prstGeom prst="line">
            <a:avLst/>
          </a:prstGeom>
          <a:ln w="9525">
            <a:solidFill>
              <a:srgbClr val="FF0000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74" name="Line 51"/>
          <p:cNvSpPr>
            <a:spLocks noChangeShapeType="1"/>
          </p:cNvSpPr>
          <p:nvPr/>
        </p:nvSpPr>
        <p:spPr bwMode="auto">
          <a:xfrm>
            <a:off x="6629250" y="2369778"/>
            <a:ext cx="0" cy="4428000"/>
          </a:xfrm>
          <a:prstGeom prst="line">
            <a:avLst/>
          </a:prstGeom>
          <a:ln w="9525">
            <a:solidFill>
              <a:srgbClr val="FF0000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75" name="Line 51"/>
          <p:cNvSpPr>
            <a:spLocks noChangeShapeType="1"/>
          </p:cNvSpPr>
          <p:nvPr/>
        </p:nvSpPr>
        <p:spPr bwMode="auto">
          <a:xfrm>
            <a:off x="6953552" y="2357431"/>
            <a:ext cx="0" cy="4428000"/>
          </a:xfrm>
          <a:prstGeom prst="line">
            <a:avLst/>
          </a:prstGeom>
          <a:ln w="9525">
            <a:solidFill>
              <a:srgbClr val="FF0000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76" name="Line 51"/>
          <p:cNvSpPr>
            <a:spLocks noChangeShapeType="1"/>
          </p:cNvSpPr>
          <p:nvPr/>
        </p:nvSpPr>
        <p:spPr bwMode="auto">
          <a:xfrm>
            <a:off x="7278885" y="2357431"/>
            <a:ext cx="0" cy="4428000"/>
          </a:xfrm>
          <a:prstGeom prst="line">
            <a:avLst/>
          </a:prstGeom>
          <a:ln w="9525">
            <a:solidFill>
              <a:srgbClr val="FF0000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77" name="Rectangle 45"/>
          <p:cNvSpPr>
            <a:spLocks noChangeArrowheads="1"/>
          </p:cNvSpPr>
          <p:nvPr/>
        </p:nvSpPr>
        <p:spPr bwMode="auto">
          <a:xfrm>
            <a:off x="8259622" y="6443802"/>
            <a:ext cx="312906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FF0000"/>
                </a:solidFill>
                <a:cs typeface="Arial" charset="0"/>
                <a:sym typeface="Symbol" pitchFamily="18" charset="2"/>
              </a:rPr>
              <a:t>1</a:t>
            </a:r>
            <a:endParaRPr lang="fr-FR" b="1" dirty="0">
              <a:solidFill>
                <a:srgbClr val="FF0000"/>
              </a:solidFill>
              <a:cs typeface="Arial" charset="0"/>
              <a:sym typeface="Symbol" pitchFamily="18" charset="2"/>
            </a:endParaRPr>
          </a:p>
        </p:txBody>
      </p:sp>
      <p:grpSp>
        <p:nvGrpSpPr>
          <p:cNvPr id="278" name="Groupe 277"/>
          <p:cNvGrpSpPr/>
          <p:nvPr/>
        </p:nvGrpSpPr>
        <p:grpSpPr>
          <a:xfrm>
            <a:off x="6295043" y="3047998"/>
            <a:ext cx="2280683" cy="270210"/>
            <a:chOff x="6295043" y="3047998"/>
            <a:chExt cx="2280683" cy="270210"/>
          </a:xfrm>
        </p:grpSpPr>
        <p:sp>
          <p:nvSpPr>
            <p:cNvPr id="279" name="Parenthèse ouvrante 278"/>
            <p:cNvSpPr/>
            <p:nvPr/>
          </p:nvSpPr>
          <p:spPr>
            <a:xfrm rot="5400000">
              <a:off x="6336367" y="3021523"/>
              <a:ext cx="252000" cy="324000"/>
            </a:xfrm>
            <a:prstGeom prst="leftBracket">
              <a:avLst>
                <a:gd name="adj" fmla="val 0"/>
              </a:avLst>
            </a:prstGeom>
            <a:ln>
              <a:solidFill>
                <a:srgbClr val="9900CC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0" name="Parenthèse ouvrante 279"/>
            <p:cNvSpPr/>
            <p:nvPr/>
          </p:nvSpPr>
          <p:spPr>
            <a:xfrm rot="5400000">
              <a:off x="6983510" y="3011998"/>
              <a:ext cx="252000" cy="324000"/>
            </a:xfrm>
            <a:prstGeom prst="leftBracket">
              <a:avLst>
                <a:gd name="adj" fmla="val 0"/>
              </a:avLst>
            </a:prstGeom>
            <a:ln>
              <a:solidFill>
                <a:srgbClr val="9900CC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81" name="Connecteur droit avec flèche 280"/>
            <p:cNvCxnSpPr/>
            <p:nvPr/>
          </p:nvCxnSpPr>
          <p:spPr>
            <a:xfrm flipH="1" flipV="1">
              <a:off x="6295043" y="3081336"/>
              <a:ext cx="0" cy="19008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2" name="Connecteur droit avec flèche 281"/>
            <p:cNvCxnSpPr/>
            <p:nvPr/>
          </p:nvCxnSpPr>
          <p:spPr>
            <a:xfrm flipH="1" flipV="1">
              <a:off x="6947510" y="3081336"/>
              <a:ext cx="0" cy="19008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3" name="Parenthèse ouvrante 282"/>
            <p:cNvSpPr/>
            <p:nvPr/>
          </p:nvSpPr>
          <p:spPr>
            <a:xfrm rot="5400000">
              <a:off x="7640583" y="3030208"/>
              <a:ext cx="252000" cy="324000"/>
            </a:xfrm>
            <a:prstGeom prst="leftBracket">
              <a:avLst>
                <a:gd name="adj" fmla="val 0"/>
              </a:avLst>
            </a:prstGeom>
            <a:ln>
              <a:solidFill>
                <a:srgbClr val="9900CC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4" name="Parenthèse ouvrante 283"/>
            <p:cNvSpPr/>
            <p:nvPr/>
          </p:nvSpPr>
          <p:spPr>
            <a:xfrm rot="5400000">
              <a:off x="8287726" y="3020683"/>
              <a:ext cx="252000" cy="324000"/>
            </a:xfrm>
            <a:prstGeom prst="leftBracket">
              <a:avLst>
                <a:gd name="adj" fmla="val 0"/>
              </a:avLst>
            </a:prstGeom>
            <a:ln>
              <a:solidFill>
                <a:srgbClr val="9900CC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85" name="Connecteur droit avec flèche 284"/>
            <p:cNvCxnSpPr/>
            <p:nvPr/>
          </p:nvCxnSpPr>
          <p:spPr>
            <a:xfrm flipH="1" flipV="1">
              <a:off x="7599259" y="3090021"/>
              <a:ext cx="0" cy="19008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6" name="Connecteur droit avec flèche 285"/>
            <p:cNvCxnSpPr/>
            <p:nvPr/>
          </p:nvCxnSpPr>
          <p:spPr>
            <a:xfrm flipH="1" flipV="1">
              <a:off x="8251726" y="3090021"/>
              <a:ext cx="0" cy="19008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7" name="Line 51"/>
          <p:cNvSpPr>
            <a:spLocks noChangeShapeType="1"/>
          </p:cNvSpPr>
          <p:nvPr/>
        </p:nvSpPr>
        <p:spPr bwMode="auto">
          <a:xfrm>
            <a:off x="7597560" y="2354650"/>
            <a:ext cx="0" cy="4428000"/>
          </a:xfrm>
          <a:prstGeom prst="line">
            <a:avLst/>
          </a:prstGeom>
          <a:ln w="9525">
            <a:solidFill>
              <a:srgbClr val="FF0000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88" name="Line 51"/>
          <p:cNvSpPr>
            <a:spLocks noChangeShapeType="1"/>
          </p:cNvSpPr>
          <p:nvPr/>
        </p:nvSpPr>
        <p:spPr bwMode="auto">
          <a:xfrm>
            <a:off x="7922893" y="2354650"/>
            <a:ext cx="0" cy="4428000"/>
          </a:xfrm>
          <a:prstGeom prst="line">
            <a:avLst/>
          </a:prstGeom>
          <a:ln w="9525">
            <a:solidFill>
              <a:srgbClr val="FF0000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89" name="Line 51"/>
          <p:cNvSpPr>
            <a:spLocks noChangeShapeType="1"/>
          </p:cNvSpPr>
          <p:nvPr/>
        </p:nvSpPr>
        <p:spPr bwMode="auto">
          <a:xfrm>
            <a:off x="8247195" y="2342303"/>
            <a:ext cx="0" cy="4428000"/>
          </a:xfrm>
          <a:prstGeom prst="line">
            <a:avLst/>
          </a:prstGeom>
          <a:ln w="9525">
            <a:solidFill>
              <a:srgbClr val="FF0000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90" name="Groupe 289"/>
          <p:cNvGrpSpPr/>
          <p:nvPr/>
        </p:nvGrpSpPr>
        <p:grpSpPr>
          <a:xfrm>
            <a:off x="5550514" y="2071678"/>
            <a:ext cx="3512316" cy="725388"/>
            <a:chOff x="5550514" y="2071678"/>
            <a:chExt cx="3512316" cy="725388"/>
          </a:xfrm>
        </p:grpSpPr>
        <p:sp>
          <p:nvSpPr>
            <p:cNvPr id="291" name="Text Box 44"/>
            <p:cNvSpPr txBox="1">
              <a:spLocks noChangeArrowheads="1"/>
            </p:cNvSpPr>
            <p:nvPr/>
          </p:nvSpPr>
          <p:spPr bwMode="auto">
            <a:xfrm>
              <a:off x="5550514" y="2071678"/>
              <a:ext cx="471474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003366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endParaRPr lang="fr-FR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2" name="Line 40"/>
            <p:cNvSpPr>
              <a:spLocks noChangeShapeType="1"/>
            </p:cNvSpPr>
            <p:nvPr/>
          </p:nvSpPr>
          <p:spPr bwMode="auto">
            <a:xfrm flipV="1">
              <a:off x="5841113" y="2226703"/>
              <a:ext cx="0" cy="410225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293" name="Line 41"/>
            <p:cNvSpPr>
              <a:spLocks noChangeShapeType="1"/>
            </p:cNvSpPr>
            <p:nvPr/>
          </p:nvSpPr>
          <p:spPr bwMode="auto">
            <a:xfrm>
              <a:off x="5841112" y="2638940"/>
              <a:ext cx="2916000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4" name="Text Box 46"/>
            <p:cNvSpPr txBox="1">
              <a:spLocks noChangeArrowheads="1"/>
            </p:cNvSpPr>
            <p:nvPr/>
          </p:nvSpPr>
          <p:spPr bwMode="auto">
            <a:xfrm>
              <a:off x="8709549" y="2500307"/>
              <a:ext cx="353281" cy="2967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>
                  <a:solidFill>
                    <a:srgbClr val="000000"/>
                  </a:solidFill>
                  <a:cs typeface="Arial" charset="0"/>
                </a:rPr>
                <a:t>t</a:t>
              </a:r>
            </a:p>
          </p:txBody>
        </p:sp>
      </p:grpSp>
      <p:sp>
        <p:nvSpPr>
          <p:cNvPr id="295" name="Line 51"/>
          <p:cNvSpPr>
            <a:spLocks noChangeShapeType="1"/>
          </p:cNvSpPr>
          <p:nvPr/>
        </p:nvSpPr>
        <p:spPr bwMode="auto">
          <a:xfrm>
            <a:off x="8572528" y="2342303"/>
            <a:ext cx="0" cy="4428000"/>
          </a:xfrm>
          <a:prstGeom prst="line">
            <a:avLst/>
          </a:prstGeom>
          <a:ln w="9525">
            <a:solidFill>
              <a:srgbClr val="FF0000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96" name="Groupe 295"/>
          <p:cNvGrpSpPr/>
          <p:nvPr/>
        </p:nvGrpSpPr>
        <p:grpSpPr>
          <a:xfrm>
            <a:off x="5332654" y="4846814"/>
            <a:ext cx="3699190" cy="728786"/>
            <a:chOff x="5332654" y="4846814"/>
            <a:chExt cx="3699190" cy="728786"/>
          </a:xfrm>
        </p:grpSpPr>
        <p:sp>
          <p:nvSpPr>
            <p:cNvPr id="297" name="Line 42"/>
            <p:cNvSpPr>
              <a:spLocks noChangeShapeType="1"/>
            </p:cNvSpPr>
            <p:nvPr/>
          </p:nvSpPr>
          <p:spPr bwMode="auto">
            <a:xfrm flipV="1">
              <a:off x="5800412" y="5010802"/>
              <a:ext cx="0" cy="410225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298" name="Line 43"/>
            <p:cNvSpPr>
              <a:spLocks noChangeShapeType="1"/>
            </p:cNvSpPr>
            <p:nvPr/>
          </p:nvSpPr>
          <p:spPr bwMode="auto">
            <a:xfrm>
              <a:off x="5810126" y="5424557"/>
              <a:ext cx="2916000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9" name="Rectangle 45"/>
            <p:cNvSpPr>
              <a:spLocks noChangeArrowheads="1"/>
            </p:cNvSpPr>
            <p:nvPr/>
          </p:nvSpPr>
          <p:spPr bwMode="auto">
            <a:xfrm>
              <a:off x="5332654" y="4846814"/>
              <a:ext cx="571504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003366"/>
                  </a:solidFill>
                  <a:cs typeface="Arial" charset="0"/>
                  <a:sym typeface="Symbol" pitchFamily="18" charset="2"/>
                </a:rPr>
                <a:t>Q3</a:t>
              </a:r>
              <a:endParaRPr lang="fr-FR" b="1" dirty="0">
                <a:solidFill>
                  <a:srgbClr val="003366"/>
                </a:solidFill>
                <a:cs typeface="Arial" charset="0"/>
                <a:sym typeface="Symbol" pitchFamily="18" charset="2"/>
              </a:endParaRPr>
            </a:p>
          </p:txBody>
        </p:sp>
        <p:sp>
          <p:nvSpPr>
            <p:cNvPr id="300" name="Text Box 47"/>
            <p:cNvSpPr txBox="1">
              <a:spLocks noChangeArrowheads="1"/>
            </p:cNvSpPr>
            <p:nvPr/>
          </p:nvSpPr>
          <p:spPr bwMode="auto">
            <a:xfrm>
              <a:off x="8678563" y="5278841"/>
              <a:ext cx="353281" cy="2967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000000"/>
                  </a:solidFill>
                  <a:cs typeface="Arial" charset="0"/>
                </a:rPr>
                <a:t>t</a:t>
              </a:r>
            </a:p>
          </p:txBody>
        </p:sp>
      </p:grpSp>
      <p:cxnSp>
        <p:nvCxnSpPr>
          <p:cNvPr id="301" name="Connecteur en angle 300"/>
          <p:cNvCxnSpPr/>
          <p:nvPr/>
        </p:nvCxnSpPr>
        <p:spPr>
          <a:xfrm flipV="1">
            <a:off x="5809198" y="5148490"/>
            <a:ext cx="2844000" cy="267780"/>
          </a:xfrm>
          <a:prstGeom prst="bentConnector3">
            <a:avLst>
              <a:gd name="adj1" fmla="val 62844"/>
            </a:avLst>
          </a:prstGeom>
          <a:ln>
            <a:solidFill>
              <a:srgbClr val="3333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2" name="Rectangle 45"/>
          <p:cNvSpPr>
            <a:spLocks noChangeArrowheads="1"/>
          </p:cNvSpPr>
          <p:nvPr/>
        </p:nvSpPr>
        <p:spPr bwMode="auto">
          <a:xfrm>
            <a:off x="7586186" y="5117298"/>
            <a:ext cx="312906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FF0000"/>
                </a:solidFill>
                <a:cs typeface="Arial" charset="0"/>
                <a:sym typeface="Symbol" pitchFamily="18" charset="2"/>
              </a:rPr>
              <a:t>1</a:t>
            </a:r>
            <a:endParaRPr lang="fr-FR" b="1" dirty="0">
              <a:solidFill>
                <a:srgbClr val="FF0000"/>
              </a:solidFill>
              <a:cs typeface="Arial" charset="0"/>
              <a:sym typeface="Symbol" pitchFamily="18" charset="2"/>
            </a:endParaRPr>
          </a:p>
        </p:txBody>
      </p:sp>
      <p:grpSp>
        <p:nvGrpSpPr>
          <p:cNvPr id="303" name="Groupe 302"/>
          <p:cNvGrpSpPr/>
          <p:nvPr/>
        </p:nvGrpSpPr>
        <p:grpSpPr>
          <a:xfrm>
            <a:off x="5309902" y="5512871"/>
            <a:ext cx="3699190" cy="728786"/>
            <a:chOff x="5309902" y="5512871"/>
            <a:chExt cx="3699190" cy="728786"/>
          </a:xfrm>
        </p:grpSpPr>
        <p:sp>
          <p:nvSpPr>
            <p:cNvPr id="304" name="Line 42"/>
            <p:cNvSpPr>
              <a:spLocks noChangeShapeType="1"/>
            </p:cNvSpPr>
            <p:nvPr/>
          </p:nvSpPr>
          <p:spPr bwMode="auto">
            <a:xfrm flipV="1">
              <a:off x="5777660" y="5676859"/>
              <a:ext cx="0" cy="410225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305" name="Line 43"/>
            <p:cNvSpPr>
              <a:spLocks noChangeShapeType="1"/>
            </p:cNvSpPr>
            <p:nvPr/>
          </p:nvSpPr>
          <p:spPr bwMode="auto">
            <a:xfrm>
              <a:off x="5787374" y="6089096"/>
              <a:ext cx="2916000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06" name="Rectangle 45"/>
            <p:cNvSpPr>
              <a:spLocks noChangeArrowheads="1"/>
            </p:cNvSpPr>
            <p:nvPr/>
          </p:nvSpPr>
          <p:spPr bwMode="auto">
            <a:xfrm>
              <a:off x="5309902" y="5512871"/>
              <a:ext cx="571504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003366"/>
                  </a:solidFill>
                  <a:cs typeface="Arial" charset="0"/>
                  <a:sym typeface="Symbol" pitchFamily="18" charset="2"/>
                </a:rPr>
                <a:t>Q4</a:t>
              </a:r>
              <a:endParaRPr lang="fr-FR" b="1" dirty="0">
                <a:solidFill>
                  <a:srgbClr val="003366"/>
                </a:solidFill>
                <a:cs typeface="Arial" charset="0"/>
                <a:sym typeface="Symbol" pitchFamily="18" charset="2"/>
              </a:endParaRPr>
            </a:p>
          </p:txBody>
        </p:sp>
        <p:sp>
          <p:nvSpPr>
            <p:cNvPr id="307" name="Text Box 47"/>
            <p:cNvSpPr txBox="1">
              <a:spLocks noChangeArrowheads="1"/>
            </p:cNvSpPr>
            <p:nvPr/>
          </p:nvSpPr>
          <p:spPr bwMode="auto">
            <a:xfrm>
              <a:off x="8655811" y="5944898"/>
              <a:ext cx="353281" cy="2967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000000"/>
                  </a:solidFill>
                  <a:cs typeface="Arial" charset="0"/>
                </a:rPr>
                <a:t>t</a:t>
              </a:r>
            </a:p>
          </p:txBody>
        </p:sp>
      </p:grpSp>
      <p:cxnSp>
        <p:nvCxnSpPr>
          <p:cNvPr id="308" name="Connecteur en angle 307"/>
          <p:cNvCxnSpPr/>
          <p:nvPr/>
        </p:nvCxnSpPr>
        <p:spPr>
          <a:xfrm flipV="1">
            <a:off x="5786446" y="5814547"/>
            <a:ext cx="2844000" cy="267780"/>
          </a:xfrm>
          <a:prstGeom prst="bentConnector3">
            <a:avLst>
              <a:gd name="adj1" fmla="val 85878"/>
            </a:avLst>
          </a:prstGeom>
          <a:ln>
            <a:solidFill>
              <a:srgbClr val="3333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9" name="Rectangle 45"/>
          <p:cNvSpPr>
            <a:spLocks noChangeArrowheads="1"/>
          </p:cNvSpPr>
          <p:nvPr/>
        </p:nvSpPr>
        <p:spPr bwMode="auto">
          <a:xfrm>
            <a:off x="8215480" y="5783355"/>
            <a:ext cx="312906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FF0000"/>
                </a:solidFill>
                <a:cs typeface="Arial" charset="0"/>
                <a:sym typeface="Symbol" pitchFamily="18" charset="2"/>
              </a:rPr>
              <a:t>1</a:t>
            </a:r>
            <a:endParaRPr lang="fr-FR" b="1" dirty="0">
              <a:solidFill>
                <a:srgbClr val="FF0000"/>
              </a:solidFill>
              <a:cs typeface="Arial" charset="0"/>
              <a:sym typeface="Symbol" pitchFamily="18" charset="2"/>
            </a:endParaRPr>
          </a:p>
        </p:txBody>
      </p:sp>
      <p:sp>
        <p:nvSpPr>
          <p:cNvPr id="310" name="Text Box 75"/>
          <p:cNvSpPr txBox="1">
            <a:spLocks noChangeArrowheads="1"/>
          </p:cNvSpPr>
          <p:nvPr/>
        </p:nvSpPr>
        <p:spPr bwMode="auto">
          <a:xfrm>
            <a:off x="0" y="5357826"/>
            <a:ext cx="5220000" cy="584775"/>
          </a:xfrm>
          <a:prstGeom prst="rect">
            <a:avLst/>
          </a:prstGeom>
          <a:solidFill>
            <a:srgbClr val="5F5F5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 smtClean="0">
                <a:solidFill>
                  <a:srgbClr val="FFFF00"/>
                </a:solidFill>
              </a:rPr>
              <a:t>إذن بعد 4 نبضات انزاحت</a:t>
            </a:r>
            <a:r>
              <a:rPr lang="ar-DZ" sz="1600" b="1" dirty="0" smtClean="0">
                <a:solidFill>
                  <a:srgbClr val="FFFF00"/>
                </a:solidFill>
                <a:latin typeface="Arial"/>
                <a:cs typeface="Arial"/>
              </a:rPr>
              <a:t> المعلومة ”1“ من القاطعة ”</a:t>
            </a:r>
            <a:r>
              <a:rPr lang="fr-FR" sz="1600" b="1" dirty="0" smtClean="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lang="ar-DZ" sz="1600" b="1" dirty="0" smtClean="0">
                <a:solidFill>
                  <a:srgbClr val="FFFF00"/>
                </a:solidFill>
                <a:latin typeface="Arial"/>
                <a:cs typeface="Arial"/>
              </a:rPr>
              <a:t>“ إلى</a:t>
            </a:r>
            <a:r>
              <a:rPr lang="ar-DZ" sz="1600" b="1" dirty="0" smtClean="0">
                <a:solidFill>
                  <a:srgbClr val="FFFF00"/>
                </a:solidFill>
              </a:rPr>
              <a:t> </a:t>
            </a:r>
            <a:r>
              <a:rPr lang="ar-DZ" sz="1600" b="1" dirty="0">
                <a:solidFill>
                  <a:srgbClr val="FFFF00"/>
                </a:solidFill>
              </a:rPr>
              <a:t>الثنائي </a:t>
            </a:r>
            <a:r>
              <a:rPr lang="fr-FR" sz="1600" b="1" dirty="0">
                <a:solidFill>
                  <a:srgbClr val="FFFF00"/>
                </a:solidFill>
              </a:rPr>
              <a:t>LED</a:t>
            </a:r>
            <a:r>
              <a:rPr lang="ar-DZ" sz="1600" b="1" dirty="0">
                <a:solidFill>
                  <a:srgbClr val="FFFF00"/>
                </a:solidFill>
              </a:rPr>
              <a:t> حسب عدد </a:t>
            </a:r>
            <a:r>
              <a:rPr lang="ar-DZ" sz="1600" b="1" dirty="0" err="1">
                <a:solidFill>
                  <a:srgbClr val="FFFF00"/>
                </a:solidFill>
              </a:rPr>
              <a:t>القلابات</a:t>
            </a:r>
            <a:r>
              <a:rPr lang="ar-DZ" sz="1600" b="1" dirty="0">
                <a:solidFill>
                  <a:srgbClr val="FFFF00"/>
                </a:solidFill>
              </a:rPr>
              <a:t> </a:t>
            </a:r>
            <a:r>
              <a:rPr lang="fr-FR" sz="1600" b="1" dirty="0">
                <a:solidFill>
                  <a:srgbClr val="FFFF00"/>
                </a:solidFill>
              </a:rPr>
              <a:t>D</a:t>
            </a:r>
          </a:p>
        </p:txBody>
      </p:sp>
      <p:sp>
        <p:nvSpPr>
          <p:cNvPr id="311" name="Text Box 33"/>
          <p:cNvSpPr txBox="1">
            <a:spLocks noChangeArrowheads="1"/>
          </p:cNvSpPr>
          <p:nvPr/>
        </p:nvSpPr>
        <p:spPr bwMode="auto">
          <a:xfrm>
            <a:off x="-32" y="6000768"/>
            <a:ext cx="5184000" cy="584775"/>
          </a:xfrm>
          <a:prstGeom prst="rect">
            <a:avLst/>
          </a:prstGeom>
          <a:solidFill>
            <a:srgbClr val="5F5F5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>
                <a:solidFill>
                  <a:srgbClr val="FFFF00"/>
                </a:solidFill>
              </a:rPr>
              <a:t>خلاصة: معلومة الدخول ( </a:t>
            </a:r>
            <a:r>
              <a:rPr lang="fr-FR" sz="1600" b="1" dirty="0">
                <a:solidFill>
                  <a:srgbClr val="FFFF00"/>
                </a:solidFill>
              </a:rPr>
              <a:t>I</a:t>
            </a:r>
            <a:r>
              <a:rPr lang="ar-DZ" sz="1600" b="1" dirty="0">
                <a:solidFill>
                  <a:srgbClr val="FFFF00"/>
                </a:solidFill>
              </a:rPr>
              <a:t> ) تزاح </a:t>
            </a:r>
            <a:r>
              <a:rPr lang="ar-DZ" sz="1600" b="1" dirty="0" smtClean="0">
                <a:solidFill>
                  <a:srgbClr val="FFFF00"/>
                </a:solidFill>
              </a:rPr>
              <a:t>إلى </a:t>
            </a:r>
            <a:r>
              <a:rPr lang="ar-DZ" sz="1600" b="1" dirty="0">
                <a:solidFill>
                  <a:srgbClr val="FFFF00"/>
                </a:solidFill>
              </a:rPr>
              <a:t>المخرج (</a:t>
            </a:r>
            <a:r>
              <a:rPr lang="fr-FR" sz="1600" b="1" dirty="0">
                <a:solidFill>
                  <a:srgbClr val="FFFF00"/>
                </a:solidFill>
              </a:rPr>
              <a:t>LED</a:t>
            </a:r>
            <a:r>
              <a:rPr lang="ar-DZ" sz="1600" b="1" dirty="0">
                <a:solidFill>
                  <a:srgbClr val="FFFF00"/>
                </a:solidFill>
              </a:rPr>
              <a:t>) بعد عدد معين من النبضات لإشارة الساعة ووفق عدد معين من </a:t>
            </a:r>
            <a:r>
              <a:rPr lang="ar-DZ" sz="1600" b="1" dirty="0" err="1">
                <a:solidFill>
                  <a:srgbClr val="FFFF00"/>
                </a:solidFill>
              </a:rPr>
              <a:t>القلابات</a:t>
            </a:r>
            <a:r>
              <a:rPr lang="ar-DZ" sz="1600" b="1" dirty="0">
                <a:solidFill>
                  <a:srgbClr val="FFFF00"/>
                </a:solidFill>
              </a:rPr>
              <a:t>.</a:t>
            </a:r>
            <a:endParaRPr lang="fr-FR" sz="1600" b="1" dirty="0">
              <a:solidFill>
                <a:srgbClr val="FFFF00"/>
              </a:solidFill>
            </a:endParaRPr>
          </a:p>
        </p:txBody>
      </p:sp>
      <p:sp>
        <p:nvSpPr>
          <p:cNvPr id="312" name="Text Box 34"/>
          <p:cNvSpPr txBox="1">
            <a:spLocks noChangeArrowheads="1"/>
          </p:cNvSpPr>
          <p:nvPr/>
        </p:nvSpPr>
        <p:spPr bwMode="auto">
          <a:xfrm>
            <a:off x="6143636" y="1671568"/>
            <a:ext cx="2916000" cy="40011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>
                <a:cs typeface="Arial" charset="0"/>
              </a:rPr>
              <a:t>يدعى هذا التركيب بسجل </a:t>
            </a:r>
            <a:r>
              <a:rPr lang="ar-DZ" sz="2000" b="1" dirty="0" smtClean="0"/>
              <a:t>الإزاحة</a:t>
            </a:r>
            <a:r>
              <a:rPr lang="ar-DZ" sz="2000" b="1" dirty="0" smtClean="0">
                <a:cs typeface="Arial" charset="0"/>
              </a:rPr>
              <a:t>.</a:t>
            </a:r>
            <a:endParaRPr lang="fr-FR" sz="2000" b="1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5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0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5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0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5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5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0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5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0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5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5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5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0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0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5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0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5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0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5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0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5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0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5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0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5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0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5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0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5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0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5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0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5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0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5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0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5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0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5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>
                      <p:stCondLst>
                        <p:cond delay="indefinite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0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5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6" fill="hold">
                      <p:stCondLst>
                        <p:cond delay="indefinite"/>
                      </p:stCondLst>
                      <p:childTnLst>
                        <p:par>
                          <p:cTn id="377" fill="hold">
                            <p:stCondLst>
                              <p:cond delay="0"/>
                            </p:stCondLst>
                            <p:childTnLst>
                              <p:par>
                                <p:cTn id="37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0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5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6" fill="hold">
                      <p:stCondLst>
                        <p:cond delay="indefinite"/>
                      </p:stCondLst>
                      <p:childTnLst>
                        <p:par>
                          <p:cTn id="387" fill="hold">
                            <p:stCondLst>
                              <p:cond delay="0"/>
                            </p:stCondLst>
                            <p:childTnLst>
                              <p:par>
                                <p:cTn id="38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0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1" fill="hold">
                      <p:stCondLst>
                        <p:cond delay="indefinite"/>
                      </p:stCondLst>
                      <p:childTnLst>
                        <p:par>
                          <p:cTn id="392" fill="hold">
                            <p:stCondLst>
                              <p:cond delay="0"/>
                            </p:stCondLst>
                            <p:childTnLst>
                              <p:par>
                                <p:cTn id="39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5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6" fill="hold">
                      <p:stCondLst>
                        <p:cond delay="indefinite"/>
                      </p:stCondLst>
                      <p:childTnLst>
                        <p:par>
                          <p:cTn id="397" fill="hold">
                            <p:stCondLst>
                              <p:cond delay="0"/>
                            </p:stCondLst>
                            <p:childTnLst>
                              <p:par>
                                <p:cTn id="39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0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0"/>
      <p:bldP spid="152" grpId="0"/>
      <p:bldP spid="150" grpId="0"/>
      <p:bldP spid="153" grpId="0"/>
      <p:bldP spid="158" grpId="0"/>
      <p:bldP spid="163" grpId="0"/>
      <p:bldP spid="164" grpId="0"/>
      <p:bldP spid="165" grpId="0"/>
      <p:bldP spid="172" grpId="0"/>
      <p:bldP spid="181" grpId="0"/>
      <p:bldP spid="182" grpId="0"/>
      <p:bldP spid="183" grpId="0"/>
      <p:bldP spid="184" grpId="0"/>
      <p:bldP spid="185" grpId="0"/>
      <p:bldP spid="186" grpId="0"/>
      <p:bldP spid="199" grpId="0"/>
      <p:bldP spid="200" grpId="0"/>
      <p:bldP spid="201" grpId="0"/>
      <p:bldP spid="202" grpId="0"/>
      <p:bldP spid="203" grpId="0"/>
      <p:bldP spid="204" grpId="0"/>
      <p:bldP spid="205" grpId="0"/>
      <p:bldP spid="208" grpId="0"/>
      <p:bldP spid="209" grpId="0"/>
      <p:bldP spid="210" grpId="0"/>
      <p:bldP spid="211" grpId="0"/>
      <p:bldP spid="212" grpId="0"/>
      <p:bldP spid="213" grpId="0"/>
      <p:bldP spid="217" grpId="0"/>
      <p:bldP spid="218" grpId="0"/>
      <p:bldP spid="219" grpId="0"/>
      <p:bldP spid="220" grpId="0"/>
      <p:bldP spid="226" grpId="0"/>
      <p:bldP spid="228" grpId="0"/>
      <p:bldP spid="229" grpId="0"/>
      <p:bldP spid="232" grpId="0"/>
      <p:bldP spid="233" grpId="0"/>
      <p:bldP spid="234" grpId="0"/>
      <p:bldP spid="235" grpId="0"/>
      <p:bldP spid="236" grpId="0"/>
      <p:bldP spid="221" grpId="0"/>
      <p:bldP spid="222" grpId="0"/>
      <p:bldP spid="225" grpId="0"/>
      <p:bldP spid="271" grpId="0"/>
      <p:bldP spid="272" grpId="0"/>
      <p:bldP spid="273" grpId="0" animBg="1"/>
      <p:bldP spid="274" grpId="0" animBg="1"/>
      <p:bldP spid="275" grpId="0" animBg="1"/>
      <p:bldP spid="276" grpId="0" animBg="1"/>
      <p:bldP spid="277" grpId="0"/>
      <p:bldP spid="287" grpId="0" animBg="1"/>
      <p:bldP spid="288" grpId="0" animBg="1"/>
      <p:bldP spid="289" grpId="0" animBg="1"/>
      <p:bldP spid="295" grpId="0" animBg="1"/>
      <p:bldP spid="302" grpId="0"/>
      <p:bldP spid="309" grpId="0"/>
      <p:bldP spid="310" grpId="0" animBg="1"/>
      <p:bldP spid="311" grpId="0" animBg="1"/>
      <p:bldP spid="3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6627813" y="66675"/>
            <a:ext cx="2332037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  <a:cs typeface="Times New Roman" pitchFamily="18" charset="0"/>
              </a:rPr>
              <a:t>3 </a:t>
            </a:r>
            <a:r>
              <a:rPr lang="ar-SA" b="1" dirty="0" err="1">
                <a:solidFill>
                  <a:srgbClr val="FF0000"/>
                </a:solidFill>
                <a:cs typeface="Times New Roman" pitchFamily="18" charset="0"/>
              </a:rPr>
              <a:t>ـ</a:t>
            </a:r>
            <a:r>
              <a:rPr lang="ar-SA" b="1" dirty="0">
                <a:solidFill>
                  <a:srgbClr val="FF0000"/>
                </a:solidFill>
                <a:cs typeface="Times New Roman" pitchFamily="18" charset="0"/>
              </a:rPr>
              <a:t> أنواع سجلات </a:t>
            </a:r>
            <a:r>
              <a:rPr lang="ar-SA" b="1" dirty="0" err="1">
                <a:solidFill>
                  <a:srgbClr val="FF0000"/>
                </a:solidFill>
                <a:cs typeface="Times New Roman" pitchFamily="18" charset="0"/>
              </a:rPr>
              <a:t>الازاحة</a:t>
            </a:r>
            <a:r>
              <a:rPr lang="ar-SA" b="1" dirty="0">
                <a:solidFill>
                  <a:srgbClr val="FF0000"/>
                </a:solidFill>
                <a:cs typeface="Times New Roman" pitchFamily="18" charset="0"/>
              </a:rPr>
              <a:t> :</a:t>
            </a: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5056943" y="460375"/>
            <a:ext cx="3897221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u="sng" dirty="0">
                <a:solidFill>
                  <a:srgbClr val="0000FF"/>
                </a:solidFill>
                <a:cs typeface="Times New Roman" pitchFamily="18" charset="0"/>
              </a:rPr>
              <a:t>1 </a:t>
            </a:r>
            <a:r>
              <a:rPr lang="ar-SA" b="1" u="sng" dirty="0" err="1">
                <a:solidFill>
                  <a:srgbClr val="0000FF"/>
                </a:solidFill>
                <a:cs typeface="Times New Roman" pitchFamily="18" charset="0"/>
              </a:rPr>
              <a:t>ـ</a:t>
            </a:r>
            <a:r>
              <a:rPr lang="ar-SA" b="1" u="sng" dirty="0">
                <a:solidFill>
                  <a:srgbClr val="0000FF"/>
                </a:solidFill>
                <a:cs typeface="Times New Roman" pitchFamily="18" charset="0"/>
              </a:rPr>
              <a:t> سجلات ذات مدخل تسلسلي ومخرج </a:t>
            </a:r>
            <a:r>
              <a:rPr lang="ar-SA" b="1" u="sng" dirty="0">
                <a:solidFill>
                  <a:srgbClr val="3333FF"/>
                </a:solidFill>
                <a:cs typeface="Times New Roman" pitchFamily="18" charset="0"/>
              </a:rPr>
              <a:t>تسلسلي</a:t>
            </a:r>
            <a:r>
              <a:rPr lang="fr-FR" b="1" u="sng" dirty="0">
                <a:solidFill>
                  <a:srgbClr val="3333FF"/>
                </a:solidFill>
                <a:cs typeface="Times New Roman" pitchFamily="18" charset="0"/>
              </a:rPr>
              <a:t> :</a:t>
            </a:r>
            <a:r>
              <a:rPr lang="fr-FR" b="1" u="sng" dirty="0">
                <a:solidFill>
                  <a:srgbClr val="3333FF"/>
                </a:solidFill>
                <a:cs typeface="Arial" charset="0"/>
              </a:rPr>
              <a:t> </a:t>
            </a:r>
          </a:p>
        </p:txBody>
      </p:sp>
      <p:sp>
        <p:nvSpPr>
          <p:cNvPr id="38646" name="Text Box 758"/>
          <p:cNvSpPr txBox="1">
            <a:spLocks noChangeArrowheads="1"/>
          </p:cNvSpPr>
          <p:nvPr/>
        </p:nvSpPr>
        <p:spPr bwMode="auto">
          <a:xfrm>
            <a:off x="360361" y="1428736"/>
            <a:ext cx="8569357" cy="78483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  <a:buFont typeface="Courier New" pitchFamily="49" charset="0"/>
              <a:buChar char="o"/>
            </a:pPr>
            <a:r>
              <a:rPr lang="ar-DZ" dirty="0">
                <a:solidFill>
                  <a:srgbClr val="000000"/>
                </a:solidFill>
              </a:rPr>
              <a:t> </a:t>
            </a:r>
            <a:r>
              <a:rPr lang="ar-DZ" dirty="0" smtClean="0">
                <a:solidFill>
                  <a:srgbClr val="000000"/>
                </a:solidFill>
              </a:rPr>
              <a:t>لإزاحة </a:t>
            </a:r>
            <a:r>
              <a:rPr lang="ar-DZ" dirty="0">
                <a:solidFill>
                  <a:srgbClr val="000000"/>
                </a:solidFill>
              </a:rPr>
              <a:t>المعلومات  يجب </a:t>
            </a:r>
            <a:r>
              <a:rPr lang="ar-DZ" dirty="0" smtClean="0">
                <a:solidFill>
                  <a:srgbClr val="000000"/>
                </a:solidFill>
              </a:rPr>
              <a:t>أن </a:t>
            </a:r>
            <a:r>
              <a:rPr lang="ar-DZ" dirty="0" err="1">
                <a:solidFill>
                  <a:srgbClr val="000000"/>
                </a:solidFill>
              </a:rPr>
              <a:t>تشتغل</a:t>
            </a:r>
            <a:r>
              <a:rPr lang="ar-DZ" dirty="0">
                <a:solidFill>
                  <a:srgbClr val="000000"/>
                </a:solidFill>
              </a:rPr>
              <a:t> كل </a:t>
            </a:r>
            <a:r>
              <a:rPr lang="ar-DZ" dirty="0" err="1">
                <a:solidFill>
                  <a:srgbClr val="000000"/>
                </a:solidFill>
              </a:rPr>
              <a:t>القلابات</a:t>
            </a:r>
            <a:r>
              <a:rPr lang="ar-DZ" dirty="0">
                <a:solidFill>
                  <a:srgbClr val="000000"/>
                </a:solidFill>
              </a:rPr>
              <a:t> للسجل في </a:t>
            </a:r>
            <a:r>
              <a:rPr lang="ar-DZ" dirty="0" smtClean="0">
                <a:solidFill>
                  <a:srgbClr val="000000"/>
                </a:solidFill>
              </a:rPr>
              <a:t>آن </a:t>
            </a:r>
            <a:r>
              <a:rPr lang="ar-DZ" dirty="0">
                <a:solidFill>
                  <a:srgbClr val="000000"/>
                </a:solidFill>
              </a:rPr>
              <a:t>واحد لذلك يجب </a:t>
            </a:r>
            <a:r>
              <a:rPr lang="ar-DZ" dirty="0" smtClean="0">
                <a:solidFill>
                  <a:srgbClr val="000000"/>
                </a:solidFill>
              </a:rPr>
              <a:t>أن </a:t>
            </a:r>
            <a:r>
              <a:rPr lang="ar-DZ" dirty="0">
                <a:solidFill>
                  <a:srgbClr val="000000"/>
                </a:solidFill>
              </a:rPr>
              <a:t>تكون </a:t>
            </a:r>
            <a:r>
              <a:rPr lang="ar-DZ" dirty="0" smtClean="0">
                <a:solidFill>
                  <a:srgbClr val="000000"/>
                </a:solidFill>
              </a:rPr>
              <a:t>إشارة </a:t>
            </a:r>
            <a:r>
              <a:rPr lang="ar-DZ" dirty="0">
                <a:solidFill>
                  <a:srgbClr val="000000"/>
                </a:solidFill>
              </a:rPr>
              <a:t>الساعة مشتركة.</a:t>
            </a:r>
          </a:p>
          <a:p>
            <a:pPr algn="r" rtl="1">
              <a:spcBef>
                <a:spcPct val="50000"/>
              </a:spcBef>
              <a:buFont typeface="Courier New" pitchFamily="49" charset="0"/>
              <a:buChar char="o"/>
            </a:pPr>
            <a:r>
              <a:rPr lang="ar-DZ" dirty="0">
                <a:solidFill>
                  <a:srgbClr val="000000"/>
                </a:solidFill>
              </a:rPr>
              <a:t>  يتم انجاز السجلات باستعمال </a:t>
            </a:r>
            <a:r>
              <a:rPr lang="ar-DZ" dirty="0" err="1">
                <a:solidFill>
                  <a:srgbClr val="000000"/>
                </a:solidFill>
              </a:rPr>
              <a:t>القلابات</a:t>
            </a:r>
            <a:r>
              <a:rPr lang="ar-DZ" dirty="0">
                <a:solidFill>
                  <a:srgbClr val="000000"/>
                </a:solidFill>
              </a:rPr>
              <a:t> </a:t>
            </a:r>
            <a:r>
              <a:rPr lang="fr-FR" dirty="0" smtClean="0">
                <a:solidFill>
                  <a:srgbClr val="000000"/>
                </a:solidFill>
              </a:rPr>
              <a:t>D</a:t>
            </a:r>
            <a:r>
              <a:rPr lang="ar-DZ" dirty="0" smtClean="0">
                <a:solidFill>
                  <a:srgbClr val="000000"/>
                </a:solidFill>
              </a:rPr>
              <a:t>.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38648" name="Rectangle 760"/>
          <p:cNvSpPr>
            <a:spLocks noChangeArrowheads="1"/>
          </p:cNvSpPr>
          <p:nvPr/>
        </p:nvSpPr>
        <p:spPr bwMode="auto">
          <a:xfrm>
            <a:off x="4942224" y="928670"/>
            <a:ext cx="3195105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buFont typeface="Arial" pitchFamily="34" charset="0"/>
              <a:buChar char="•"/>
            </a:pPr>
            <a:r>
              <a:rPr lang="ar-DZ" b="1" u="sng" dirty="0" smtClean="0">
                <a:solidFill>
                  <a:srgbClr val="008000"/>
                </a:solidFill>
                <a:cs typeface="Times New Roman" pitchFamily="18" charset="0"/>
              </a:rPr>
              <a:t>  إزاحة عن اليمين </a:t>
            </a:r>
            <a:r>
              <a:rPr lang="ar-DZ" b="1" u="sng" dirty="0" smtClean="0">
                <a:solidFill>
                  <a:srgbClr val="008000"/>
                </a:solidFill>
                <a:cs typeface="Arial" charset="0"/>
              </a:rPr>
              <a:t>(</a:t>
            </a:r>
            <a:r>
              <a:rPr lang="fr-FR" b="1" u="sng" dirty="0" smtClean="0">
                <a:solidFill>
                  <a:srgbClr val="FFFF00"/>
                </a:solidFill>
                <a:cs typeface="Arial" charset="0"/>
              </a:rPr>
              <a:t>S</a:t>
            </a:r>
            <a:r>
              <a:rPr lang="fr-FR" b="1" u="sng" dirty="0" smtClean="0">
                <a:solidFill>
                  <a:srgbClr val="008000"/>
                </a:solidFill>
                <a:cs typeface="Arial" charset="0"/>
              </a:rPr>
              <a:t>hift </a:t>
            </a:r>
            <a:r>
              <a:rPr lang="fr-FR" b="1" u="sng" dirty="0" smtClean="0">
                <a:solidFill>
                  <a:srgbClr val="FFFF00"/>
                </a:solidFill>
                <a:cs typeface="Arial" charset="0"/>
              </a:rPr>
              <a:t>R</a:t>
            </a:r>
            <a:r>
              <a:rPr lang="fr-FR" b="1" u="sng" dirty="0" smtClean="0">
                <a:solidFill>
                  <a:srgbClr val="008000"/>
                </a:solidFill>
                <a:cs typeface="Arial" charset="0"/>
              </a:rPr>
              <a:t>ight</a:t>
            </a:r>
            <a:r>
              <a:rPr lang="ar-SA" b="1" u="sng" dirty="0" smtClean="0">
                <a:solidFill>
                  <a:srgbClr val="008000"/>
                </a:solidFill>
                <a:cs typeface="Arial" charset="0"/>
              </a:rPr>
              <a:t> </a:t>
            </a:r>
            <a:r>
              <a:rPr lang="ar-DZ" b="1" u="sng" dirty="0" smtClean="0">
                <a:solidFill>
                  <a:srgbClr val="008000"/>
                </a:solidFill>
                <a:cs typeface="Arial" charset="0"/>
              </a:rPr>
              <a:t>) :</a:t>
            </a:r>
            <a:endParaRPr lang="fr-FR" b="1" u="sng" dirty="0">
              <a:solidFill>
                <a:srgbClr val="008000"/>
              </a:solidFill>
              <a:cs typeface="Arial" charset="0"/>
            </a:endParaRPr>
          </a:p>
        </p:txBody>
      </p:sp>
      <p:sp>
        <p:nvSpPr>
          <p:cNvPr id="101" name="Rectangle 904"/>
          <p:cNvSpPr>
            <a:spLocks noChangeArrowheads="1"/>
          </p:cNvSpPr>
          <p:nvPr/>
        </p:nvSpPr>
        <p:spPr bwMode="auto">
          <a:xfrm>
            <a:off x="5498816" y="2285992"/>
            <a:ext cx="330571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>
                <a:solidFill>
                  <a:srgbClr val="996633"/>
                </a:solidFill>
              </a:rPr>
              <a:t>ـ </a:t>
            </a:r>
            <a:r>
              <a:rPr lang="ar-DZ" dirty="0" smtClean="0">
                <a:solidFill>
                  <a:srgbClr val="996633"/>
                </a:solidFill>
              </a:rPr>
              <a:t>نشحن </a:t>
            </a:r>
            <a:r>
              <a:rPr lang="ar-DZ" dirty="0" err="1" smtClean="0">
                <a:solidFill>
                  <a:srgbClr val="996633"/>
                </a:solidFill>
              </a:rPr>
              <a:t>القلاب</a:t>
            </a:r>
            <a:r>
              <a:rPr lang="ar-DZ" dirty="0" smtClean="0">
                <a:solidFill>
                  <a:srgbClr val="996633"/>
                </a:solidFill>
              </a:rPr>
              <a:t> الأقل تقل</a:t>
            </a:r>
            <a:r>
              <a:rPr lang="fr-FR" dirty="0" smtClean="0">
                <a:solidFill>
                  <a:srgbClr val="996633"/>
                </a:solidFill>
              </a:rPr>
              <a:t> </a:t>
            </a:r>
            <a:r>
              <a:rPr lang="ar-DZ" dirty="0" smtClean="0">
                <a:solidFill>
                  <a:srgbClr val="996633"/>
                </a:solidFill>
              </a:rPr>
              <a:t>(</a:t>
            </a:r>
            <a:r>
              <a:rPr lang="fr-FR" dirty="0" smtClean="0">
                <a:solidFill>
                  <a:srgbClr val="996633"/>
                </a:solidFill>
              </a:rPr>
              <a:t>D</a:t>
            </a:r>
            <a:r>
              <a:rPr lang="fr-FR" sz="1400" dirty="0" smtClean="0">
                <a:solidFill>
                  <a:srgbClr val="996633"/>
                </a:solidFill>
              </a:rPr>
              <a:t>1</a:t>
            </a:r>
            <a:r>
              <a:rPr lang="ar-DZ" dirty="0" smtClean="0">
                <a:solidFill>
                  <a:srgbClr val="996633"/>
                </a:solidFill>
              </a:rPr>
              <a:t>) بالقيمة </a:t>
            </a:r>
            <a:r>
              <a:rPr lang="fr-FR" b="1" dirty="0" smtClean="0">
                <a:solidFill>
                  <a:srgbClr val="FFFF00"/>
                </a:solidFill>
              </a:rPr>
              <a:t>S</a:t>
            </a:r>
            <a:r>
              <a:rPr lang="fr-FR" sz="1400" b="1" dirty="0" smtClean="0">
                <a:solidFill>
                  <a:srgbClr val="FFFF00"/>
                </a:solidFill>
              </a:rPr>
              <a:t>R</a:t>
            </a:r>
            <a:endParaRPr lang="ar-DZ" dirty="0">
              <a:solidFill>
                <a:srgbClr val="996633"/>
              </a:solidFill>
            </a:endParaRPr>
          </a:p>
        </p:txBody>
      </p:sp>
      <p:pic>
        <p:nvPicPr>
          <p:cNvPr id="102" name="Image 1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500042"/>
            <a:ext cx="4639608" cy="86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8647" name="Line 759"/>
          <p:cNvSpPr>
            <a:spLocks noChangeAspect="1" noChangeShapeType="1"/>
          </p:cNvSpPr>
          <p:nvPr/>
        </p:nvSpPr>
        <p:spPr bwMode="auto">
          <a:xfrm>
            <a:off x="1681379" y="3158757"/>
            <a:ext cx="5564325" cy="0"/>
          </a:xfrm>
          <a:prstGeom prst="line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153" name="Groupe 152"/>
          <p:cNvGrpSpPr/>
          <p:nvPr/>
        </p:nvGrpSpPr>
        <p:grpSpPr>
          <a:xfrm>
            <a:off x="2041840" y="2999937"/>
            <a:ext cx="973664" cy="771533"/>
            <a:chOff x="1830851" y="3546062"/>
            <a:chExt cx="1045700" cy="854524"/>
          </a:xfrm>
        </p:grpSpPr>
        <p:sp>
          <p:nvSpPr>
            <p:cNvPr id="16480" name="Rectangle 762"/>
            <p:cNvSpPr>
              <a:spLocks noChangeAspect="1" noChangeArrowheads="1"/>
            </p:cNvSpPr>
            <p:nvPr/>
          </p:nvSpPr>
          <p:spPr bwMode="auto">
            <a:xfrm>
              <a:off x="1870075" y="3572586"/>
              <a:ext cx="883409" cy="828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482" name="Text Box 764"/>
            <p:cNvSpPr txBox="1">
              <a:spLocks noChangeAspect="1" noChangeArrowheads="1"/>
            </p:cNvSpPr>
            <p:nvPr/>
          </p:nvSpPr>
          <p:spPr bwMode="auto">
            <a:xfrm>
              <a:off x="2386013" y="3555742"/>
              <a:ext cx="490538" cy="3556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1</a:t>
              </a:r>
              <a:endParaRPr lang="fr-FR" sz="14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6483" name="Text Box 765"/>
            <p:cNvSpPr txBox="1">
              <a:spLocks noChangeAspect="1" noChangeArrowheads="1"/>
            </p:cNvSpPr>
            <p:nvPr/>
          </p:nvSpPr>
          <p:spPr bwMode="auto">
            <a:xfrm>
              <a:off x="1830851" y="3546062"/>
              <a:ext cx="407971" cy="3556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1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6484" name="Line 766"/>
            <p:cNvSpPr>
              <a:spLocks noChangeAspect="1" noChangeShapeType="1"/>
            </p:cNvSpPr>
            <p:nvPr/>
          </p:nvSpPr>
          <p:spPr bwMode="auto">
            <a:xfrm>
              <a:off x="1868488" y="3721811"/>
              <a:ext cx="0" cy="3095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86" name="AutoShape 768"/>
            <p:cNvSpPr>
              <a:spLocks noChangeAspect="1" noChangeArrowheads="1"/>
            </p:cNvSpPr>
            <p:nvPr/>
          </p:nvSpPr>
          <p:spPr bwMode="auto">
            <a:xfrm rot="5400000">
              <a:off x="1864132" y="3969933"/>
              <a:ext cx="126693" cy="1080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54" name="Groupe 153"/>
          <p:cNvGrpSpPr/>
          <p:nvPr/>
        </p:nvGrpSpPr>
        <p:grpSpPr>
          <a:xfrm>
            <a:off x="3438972" y="3001231"/>
            <a:ext cx="921917" cy="778839"/>
            <a:chOff x="3331349" y="3547495"/>
            <a:chExt cx="990125" cy="862615"/>
          </a:xfrm>
        </p:grpSpPr>
        <p:sp>
          <p:nvSpPr>
            <p:cNvPr id="16472" name="Rectangle 771"/>
            <p:cNvSpPr>
              <a:spLocks noChangeAspect="1" noChangeArrowheads="1"/>
            </p:cNvSpPr>
            <p:nvPr/>
          </p:nvSpPr>
          <p:spPr bwMode="auto">
            <a:xfrm>
              <a:off x="3354387" y="3582110"/>
              <a:ext cx="893662" cy="828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474" name="Text Box 773"/>
            <p:cNvSpPr txBox="1">
              <a:spLocks noChangeAspect="1" noChangeArrowheads="1"/>
            </p:cNvSpPr>
            <p:nvPr/>
          </p:nvSpPr>
          <p:spPr bwMode="auto">
            <a:xfrm>
              <a:off x="3862233" y="3549083"/>
              <a:ext cx="459241" cy="3556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2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6475" name="Text Box 774"/>
            <p:cNvSpPr txBox="1">
              <a:spLocks noChangeAspect="1" noChangeArrowheads="1"/>
            </p:cNvSpPr>
            <p:nvPr/>
          </p:nvSpPr>
          <p:spPr bwMode="auto">
            <a:xfrm>
              <a:off x="3331349" y="3547495"/>
              <a:ext cx="423856" cy="3556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2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6476" name="Line 775"/>
            <p:cNvSpPr>
              <a:spLocks noChangeAspect="1" noChangeShapeType="1"/>
            </p:cNvSpPr>
            <p:nvPr/>
          </p:nvSpPr>
          <p:spPr bwMode="auto">
            <a:xfrm>
              <a:off x="3352800" y="3731336"/>
              <a:ext cx="0" cy="3095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78" name="AutoShape 777"/>
            <p:cNvSpPr>
              <a:spLocks noChangeAspect="1" noChangeArrowheads="1"/>
            </p:cNvSpPr>
            <p:nvPr/>
          </p:nvSpPr>
          <p:spPr bwMode="auto">
            <a:xfrm rot="5400000">
              <a:off x="3348445" y="4007998"/>
              <a:ext cx="126693" cy="1080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55" name="Groupe 154"/>
          <p:cNvGrpSpPr/>
          <p:nvPr/>
        </p:nvGrpSpPr>
        <p:grpSpPr>
          <a:xfrm>
            <a:off x="4814800" y="3005531"/>
            <a:ext cx="902608" cy="774538"/>
            <a:chOff x="4808967" y="3552258"/>
            <a:chExt cx="969387" cy="857852"/>
          </a:xfrm>
        </p:grpSpPr>
        <p:sp>
          <p:nvSpPr>
            <p:cNvPr id="16465" name="Rectangle 781"/>
            <p:cNvSpPr>
              <a:spLocks noChangeAspect="1" noChangeArrowheads="1"/>
            </p:cNvSpPr>
            <p:nvPr/>
          </p:nvSpPr>
          <p:spPr bwMode="auto">
            <a:xfrm>
              <a:off x="4830762" y="3582110"/>
              <a:ext cx="893662" cy="828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467" name="Text Box 783"/>
            <p:cNvSpPr txBox="1">
              <a:spLocks noChangeAspect="1" noChangeArrowheads="1"/>
            </p:cNvSpPr>
            <p:nvPr/>
          </p:nvSpPr>
          <p:spPr bwMode="auto">
            <a:xfrm>
              <a:off x="4808967" y="3552258"/>
              <a:ext cx="521497" cy="3556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3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6468" name="Line 784"/>
            <p:cNvSpPr>
              <a:spLocks noChangeAspect="1" noChangeShapeType="1"/>
            </p:cNvSpPr>
            <p:nvPr/>
          </p:nvSpPr>
          <p:spPr bwMode="auto">
            <a:xfrm>
              <a:off x="4826000" y="3739274"/>
              <a:ext cx="0" cy="3095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70" name="AutoShape 786"/>
            <p:cNvSpPr>
              <a:spLocks noChangeAspect="1" noChangeArrowheads="1"/>
            </p:cNvSpPr>
            <p:nvPr/>
          </p:nvSpPr>
          <p:spPr bwMode="auto">
            <a:xfrm rot="5400000">
              <a:off x="4834497" y="3981218"/>
              <a:ext cx="126692" cy="1080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464" name="Text Box 788"/>
            <p:cNvSpPr txBox="1">
              <a:spLocks noChangeAspect="1" noChangeArrowheads="1"/>
            </p:cNvSpPr>
            <p:nvPr/>
          </p:nvSpPr>
          <p:spPr bwMode="auto">
            <a:xfrm>
              <a:off x="5338608" y="3552258"/>
              <a:ext cx="439746" cy="3556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3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</p:grpSp>
      <p:grpSp>
        <p:nvGrpSpPr>
          <p:cNvPr id="156" name="Groupe 155"/>
          <p:cNvGrpSpPr/>
          <p:nvPr/>
        </p:nvGrpSpPr>
        <p:grpSpPr>
          <a:xfrm>
            <a:off x="6158750" y="3008398"/>
            <a:ext cx="888993" cy="771671"/>
            <a:chOff x="6252349" y="3555433"/>
            <a:chExt cx="954765" cy="854677"/>
          </a:xfrm>
        </p:grpSpPr>
        <p:sp>
          <p:nvSpPr>
            <p:cNvPr id="16455" name="Rectangle 790"/>
            <p:cNvSpPr>
              <a:spLocks noChangeAspect="1" noChangeArrowheads="1"/>
            </p:cNvSpPr>
            <p:nvPr/>
          </p:nvSpPr>
          <p:spPr bwMode="auto">
            <a:xfrm>
              <a:off x="6267451" y="3582110"/>
              <a:ext cx="892061" cy="828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457" name="Text Box 792"/>
            <p:cNvSpPr txBox="1">
              <a:spLocks noChangeAspect="1" noChangeArrowheads="1"/>
            </p:cNvSpPr>
            <p:nvPr/>
          </p:nvSpPr>
          <p:spPr bwMode="auto">
            <a:xfrm>
              <a:off x="6784821" y="3557020"/>
              <a:ext cx="422293" cy="3556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4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6458" name="Text Box 793"/>
            <p:cNvSpPr txBox="1">
              <a:spLocks noChangeAspect="1" noChangeArrowheads="1"/>
            </p:cNvSpPr>
            <p:nvPr/>
          </p:nvSpPr>
          <p:spPr bwMode="auto">
            <a:xfrm>
              <a:off x="6252349" y="3555433"/>
              <a:ext cx="431814" cy="3556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4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6461" name="AutoShape 796"/>
            <p:cNvSpPr>
              <a:spLocks noChangeAspect="1" noChangeArrowheads="1"/>
            </p:cNvSpPr>
            <p:nvPr/>
          </p:nvSpPr>
          <p:spPr bwMode="auto">
            <a:xfrm rot="5400000">
              <a:off x="6263266" y="3999752"/>
              <a:ext cx="126692" cy="1080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38686" name="Text Box 798"/>
          <p:cNvSpPr txBox="1">
            <a:spLocks noChangeAspect="1" noChangeArrowheads="1"/>
          </p:cNvSpPr>
          <p:nvPr/>
        </p:nvSpPr>
        <p:spPr bwMode="auto">
          <a:xfrm>
            <a:off x="1068768" y="2881986"/>
            <a:ext cx="665168" cy="3210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sz="2000" b="1" dirty="0">
                <a:solidFill>
                  <a:srgbClr val="FFFF00"/>
                </a:solidFill>
                <a:cs typeface="Arial" charset="0"/>
              </a:rPr>
              <a:t>S</a:t>
            </a:r>
            <a:r>
              <a:rPr lang="fr-FR" sz="2000" b="1" baseline="-25000" dirty="0">
                <a:solidFill>
                  <a:srgbClr val="FFFF00"/>
                </a:solidFill>
                <a:cs typeface="Arial" charset="0"/>
              </a:rPr>
              <a:t>R</a:t>
            </a:r>
          </a:p>
        </p:txBody>
      </p:sp>
      <p:sp>
        <p:nvSpPr>
          <p:cNvPr id="38687" name="Text Box 799"/>
          <p:cNvSpPr txBox="1">
            <a:spLocks noChangeAspect="1" noChangeArrowheads="1"/>
          </p:cNvSpPr>
          <p:nvPr/>
        </p:nvSpPr>
        <p:spPr bwMode="auto">
          <a:xfrm>
            <a:off x="7244463" y="2956519"/>
            <a:ext cx="759764" cy="36119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DZ" b="1">
                <a:solidFill>
                  <a:srgbClr val="003300"/>
                </a:solidFill>
                <a:cs typeface="Arial" charset="0"/>
              </a:rPr>
              <a:t>مخرج</a:t>
            </a:r>
            <a:endParaRPr lang="fr-FR" b="1">
              <a:solidFill>
                <a:srgbClr val="003300"/>
              </a:solidFill>
              <a:cs typeface="Arial" charset="0"/>
            </a:endParaRPr>
          </a:p>
        </p:txBody>
      </p:sp>
      <p:grpSp>
        <p:nvGrpSpPr>
          <p:cNvPr id="152" name="Groupe 151"/>
          <p:cNvGrpSpPr/>
          <p:nvPr/>
        </p:nvGrpSpPr>
        <p:grpSpPr>
          <a:xfrm>
            <a:off x="1377724" y="3429479"/>
            <a:ext cx="4792219" cy="690263"/>
            <a:chOff x="1117600" y="4021810"/>
            <a:chExt cx="5146770" cy="764512"/>
          </a:xfrm>
        </p:grpSpPr>
        <p:grpSp>
          <p:nvGrpSpPr>
            <p:cNvPr id="110" name="Groupe 109"/>
            <p:cNvGrpSpPr/>
            <p:nvPr/>
          </p:nvGrpSpPr>
          <p:grpSpPr>
            <a:xfrm>
              <a:off x="1457325" y="4021810"/>
              <a:ext cx="4807045" cy="605432"/>
              <a:chOff x="1457325" y="3262274"/>
              <a:chExt cx="4807045" cy="605432"/>
            </a:xfrm>
          </p:grpSpPr>
          <p:sp>
            <p:nvSpPr>
              <p:cNvPr id="16485" name="Line 767"/>
              <p:cNvSpPr>
                <a:spLocks noChangeAspect="1" noChangeShapeType="1"/>
              </p:cNvSpPr>
              <p:nvPr/>
            </p:nvSpPr>
            <p:spPr bwMode="auto">
              <a:xfrm flipH="1">
                <a:off x="1660524" y="3266245"/>
                <a:ext cx="216000" cy="0"/>
              </a:xfrm>
              <a:prstGeom prst="line">
                <a:avLst/>
              </a:prstGeom>
              <a:ln w="22225">
                <a:solidFill>
                  <a:srgbClr val="99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477" name="Line 776"/>
              <p:cNvSpPr>
                <a:spLocks noChangeAspect="1" noChangeShapeType="1"/>
              </p:cNvSpPr>
              <p:nvPr/>
            </p:nvSpPr>
            <p:spPr bwMode="auto">
              <a:xfrm flipH="1">
                <a:off x="3144838" y="3291954"/>
                <a:ext cx="216000" cy="0"/>
              </a:xfrm>
              <a:prstGeom prst="line">
                <a:avLst/>
              </a:prstGeom>
              <a:ln w="22225">
                <a:solidFill>
                  <a:srgbClr val="99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469" name="Line 785"/>
              <p:cNvSpPr>
                <a:spLocks noChangeAspect="1" noChangeShapeType="1"/>
              </p:cNvSpPr>
              <p:nvPr/>
            </p:nvSpPr>
            <p:spPr bwMode="auto">
              <a:xfrm flipH="1">
                <a:off x="4616449" y="3272939"/>
                <a:ext cx="216000" cy="0"/>
              </a:xfrm>
              <a:prstGeom prst="line">
                <a:avLst/>
              </a:prstGeom>
              <a:ln w="22225">
                <a:solidFill>
                  <a:srgbClr val="99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460" name="Line 795"/>
              <p:cNvSpPr>
                <a:spLocks noChangeAspect="1" noChangeShapeType="1"/>
              </p:cNvSpPr>
              <p:nvPr/>
            </p:nvSpPr>
            <p:spPr bwMode="auto">
              <a:xfrm flipH="1">
                <a:off x="6048370" y="3297651"/>
                <a:ext cx="216000" cy="0"/>
              </a:xfrm>
              <a:prstGeom prst="line">
                <a:avLst/>
              </a:prstGeom>
              <a:ln w="22225">
                <a:solidFill>
                  <a:srgbClr val="99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8688" name="Line 800"/>
              <p:cNvSpPr>
                <a:spLocks noChangeAspect="1" noChangeShapeType="1"/>
              </p:cNvSpPr>
              <p:nvPr/>
            </p:nvSpPr>
            <p:spPr bwMode="auto">
              <a:xfrm>
                <a:off x="1664945" y="3272406"/>
                <a:ext cx="0" cy="576000"/>
              </a:xfrm>
              <a:prstGeom prst="line">
                <a:avLst/>
              </a:prstGeom>
              <a:ln w="22225">
                <a:solidFill>
                  <a:srgbClr val="9900FF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8689" name="Line 801"/>
              <p:cNvSpPr>
                <a:spLocks noChangeAspect="1" noChangeShapeType="1"/>
              </p:cNvSpPr>
              <p:nvPr/>
            </p:nvSpPr>
            <p:spPr bwMode="auto">
              <a:xfrm>
                <a:off x="1457325" y="3857628"/>
                <a:ext cx="4594225" cy="0"/>
              </a:xfrm>
              <a:prstGeom prst="line">
                <a:avLst/>
              </a:prstGeom>
              <a:ln w="22225">
                <a:solidFill>
                  <a:srgbClr val="99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8690" name="Line 802"/>
              <p:cNvSpPr>
                <a:spLocks noChangeAspect="1" noChangeShapeType="1"/>
              </p:cNvSpPr>
              <p:nvPr/>
            </p:nvSpPr>
            <p:spPr bwMode="auto">
              <a:xfrm>
                <a:off x="3154517" y="3285260"/>
                <a:ext cx="0" cy="576001"/>
              </a:xfrm>
              <a:prstGeom prst="line">
                <a:avLst/>
              </a:prstGeom>
              <a:ln w="22225">
                <a:solidFill>
                  <a:srgbClr val="9900FF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8691" name="Line 803"/>
              <p:cNvSpPr>
                <a:spLocks noChangeAspect="1" noChangeShapeType="1"/>
              </p:cNvSpPr>
              <p:nvPr/>
            </p:nvSpPr>
            <p:spPr bwMode="auto">
              <a:xfrm>
                <a:off x="4618038" y="3262274"/>
                <a:ext cx="0" cy="576000"/>
              </a:xfrm>
              <a:prstGeom prst="line">
                <a:avLst/>
              </a:prstGeom>
              <a:ln w="22225">
                <a:solidFill>
                  <a:srgbClr val="9900FF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8692" name="Line 804"/>
              <p:cNvSpPr>
                <a:spLocks noChangeAspect="1" noChangeShapeType="1"/>
              </p:cNvSpPr>
              <p:nvPr/>
            </p:nvSpPr>
            <p:spPr bwMode="auto">
              <a:xfrm>
                <a:off x="6050135" y="3291705"/>
                <a:ext cx="0" cy="576001"/>
              </a:xfrm>
              <a:prstGeom prst="line">
                <a:avLst/>
              </a:prstGeom>
              <a:ln w="22225">
                <a:solidFill>
                  <a:srgbClr val="99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8693" name="Text Box 805"/>
            <p:cNvSpPr txBox="1">
              <a:spLocks noChangeAspect="1" noChangeArrowheads="1"/>
            </p:cNvSpPr>
            <p:nvPr/>
          </p:nvSpPr>
          <p:spPr bwMode="auto">
            <a:xfrm>
              <a:off x="1117600" y="4430722"/>
              <a:ext cx="341313" cy="355600"/>
            </a:xfrm>
            <a:prstGeom prst="rect">
              <a:avLst/>
            </a:prstGeom>
            <a:noFill/>
            <a:ln w="22225"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>
                  <a:solidFill>
                    <a:srgbClr val="003300"/>
                  </a:solidFill>
                  <a:cs typeface="Arial" charset="0"/>
                </a:rPr>
                <a:t>H</a:t>
              </a:r>
            </a:p>
          </p:txBody>
        </p:sp>
      </p:grpSp>
      <p:sp>
        <p:nvSpPr>
          <p:cNvPr id="38742" name="Rectangle 854"/>
          <p:cNvSpPr>
            <a:spLocks noChangeArrowheads="1"/>
          </p:cNvSpPr>
          <p:nvPr/>
        </p:nvSpPr>
        <p:spPr bwMode="auto">
          <a:xfrm>
            <a:off x="1789941" y="2929285"/>
            <a:ext cx="5310831" cy="1166729"/>
          </a:xfrm>
          <a:prstGeom prst="rect">
            <a:avLst/>
          </a:prstGeom>
          <a:noFill/>
          <a:ln w="9525">
            <a:solidFill>
              <a:srgbClr val="3333FF"/>
            </a:solidFill>
            <a:prstDash val="lg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57" name="Text Box 798"/>
          <p:cNvSpPr txBox="1">
            <a:spLocks noChangeAspect="1" noChangeArrowheads="1"/>
          </p:cNvSpPr>
          <p:nvPr/>
        </p:nvSpPr>
        <p:spPr bwMode="auto">
          <a:xfrm>
            <a:off x="935734" y="2571744"/>
            <a:ext cx="864718" cy="3210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DZ" b="1" dirty="0" smtClean="0">
                <a:solidFill>
                  <a:srgbClr val="FF0000"/>
                </a:solidFill>
                <a:cs typeface="Arial" charset="0"/>
              </a:rPr>
              <a:t>1001</a:t>
            </a:r>
            <a:endParaRPr lang="fr-FR" b="1" baseline="-25000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96" name="Text Box 143"/>
          <p:cNvSpPr txBox="1">
            <a:spLocks noChangeArrowheads="1"/>
          </p:cNvSpPr>
          <p:nvPr/>
        </p:nvSpPr>
        <p:spPr bwMode="auto">
          <a:xfrm>
            <a:off x="4003699" y="4071942"/>
            <a:ext cx="1214446" cy="338554"/>
          </a:xfrm>
          <a:prstGeom prst="rect">
            <a:avLst/>
          </a:prstGeom>
          <a:noFill/>
          <a:ln w="158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</a:rPr>
              <a:t>2xSN7474</a:t>
            </a:r>
            <a:endParaRPr lang="fr-FR" sz="1600" dirty="0">
              <a:solidFill>
                <a:srgbClr val="000000"/>
              </a:solidFill>
            </a:endParaRPr>
          </a:p>
        </p:txBody>
      </p:sp>
      <p:sp>
        <p:nvSpPr>
          <p:cNvPr id="98" name="Text Box 903"/>
          <p:cNvSpPr txBox="1">
            <a:spLocks noChangeArrowheads="1"/>
          </p:cNvSpPr>
          <p:nvPr/>
        </p:nvSpPr>
        <p:spPr bwMode="auto">
          <a:xfrm>
            <a:off x="4973372" y="4572005"/>
            <a:ext cx="3892547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>
                <a:solidFill>
                  <a:srgbClr val="003300"/>
                </a:solidFill>
              </a:rPr>
              <a:t>ـ اكتب معادلات كل من :  </a:t>
            </a:r>
            <a:r>
              <a:rPr lang="fr-FR" dirty="0">
                <a:solidFill>
                  <a:srgbClr val="003300"/>
                </a:solidFill>
              </a:rPr>
              <a:t>D</a:t>
            </a:r>
            <a:r>
              <a:rPr lang="fr-FR" baseline="-25000" dirty="0">
                <a:solidFill>
                  <a:srgbClr val="003300"/>
                </a:solidFill>
              </a:rPr>
              <a:t>1</a:t>
            </a:r>
            <a:r>
              <a:rPr lang="fr-FR" dirty="0">
                <a:solidFill>
                  <a:srgbClr val="003300"/>
                </a:solidFill>
              </a:rPr>
              <a:t> , D</a:t>
            </a:r>
            <a:r>
              <a:rPr lang="fr-FR" baseline="-25000" dirty="0">
                <a:solidFill>
                  <a:srgbClr val="003300"/>
                </a:solidFill>
              </a:rPr>
              <a:t>2</a:t>
            </a:r>
            <a:r>
              <a:rPr lang="fr-FR" dirty="0">
                <a:solidFill>
                  <a:srgbClr val="003300"/>
                </a:solidFill>
              </a:rPr>
              <a:t> , D</a:t>
            </a:r>
            <a:r>
              <a:rPr lang="fr-FR" baseline="-25000" dirty="0">
                <a:solidFill>
                  <a:srgbClr val="003300"/>
                </a:solidFill>
              </a:rPr>
              <a:t>3</a:t>
            </a:r>
            <a:r>
              <a:rPr lang="fr-FR" dirty="0">
                <a:solidFill>
                  <a:srgbClr val="003300"/>
                </a:solidFill>
              </a:rPr>
              <a:t> , D</a:t>
            </a:r>
            <a:r>
              <a:rPr lang="fr-FR" baseline="-25000" dirty="0">
                <a:solidFill>
                  <a:srgbClr val="003300"/>
                </a:solidFill>
              </a:rPr>
              <a:t>4</a:t>
            </a:r>
            <a:r>
              <a:rPr lang="ar-DZ" dirty="0">
                <a:solidFill>
                  <a:srgbClr val="003300"/>
                </a:solidFill>
              </a:rPr>
              <a:t>  </a:t>
            </a:r>
            <a:endParaRPr lang="fr-FR" dirty="0">
              <a:solidFill>
                <a:srgbClr val="003300"/>
              </a:solidFill>
            </a:endParaRPr>
          </a:p>
        </p:txBody>
      </p:sp>
      <p:sp>
        <p:nvSpPr>
          <p:cNvPr id="99" name="Rectangle 904"/>
          <p:cNvSpPr>
            <a:spLocks noChangeArrowheads="1"/>
          </p:cNvSpPr>
          <p:nvPr/>
        </p:nvSpPr>
        <p:spPr bwMode="auto">
          <a:xfrm>
            <a:off x="7126019" y="4214818"/>
            <a:ext cx="1803699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>
              <a:spcBef>
                <a:spcPct val="50000"/>
              </a:spcBef>
            </a:pPr>
            <a:r>
              <a:rPr lang="ar-DZ" dirty="0">
                <a:solidFill>
                  <a:srgbClr val="003300"/>
                </a:solidFill>
              </a:rPr>
              <a:t>ـ </a:t>
            </a:r>
            <a:r>
              <a:rPr lang="ar-DZ" dirty="0" smtClean="0">
                <a:solidFill>
                  <a:srgbClr val="003300"/>
                </a:solidFill>
              </a:rPr>
              <a:t>أكمل </a:t>
            </a:r>
            <a:r>
              <a:rPr lang="ar-DZ" dirty="0">
                <a:solidFill>
                  <a:srgbClr val="003300"/>
                </a:solidFill>
              </a:rPr>
              <a:t>الجدول التالي .</a:t>
            </a:r>
          </a:p>
        </p:txBody>
      </p:sp>
      <p:sp>
        <p:nvSpPr>
          <p:cNvPr id="148" name="Rectangle 909"/>
          <p:cNvSpPr>
            <a:spLocks noChangeArrowheads="1"/>
          </p:cNvSpPr>
          <p:nvPr/>
        </p:nvSpPr>
        <p:spPr bwMode="auto">
          <a:xfrm>
            <a:off x="785787" y="6409050"/>
            <a:ext cx="493723" cy="26458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sz="1600" dirty="0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fr-FR" sz="1600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49" name="Rectangle 910"/>
          <p:cNvSpPr>
            <a:spLocks noChangeArrowheads="1"/>
          </p:cNvSpPr>
          <p:nvPr/>
        </p:nvSpPr>
        <p:spPr bwMode="auto">
          <a:xfrm>
            <a:off x="71406" y="6386550"/>
            <a:ext cx="740228" cy="26458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sz="1600" dirty="0">
                <a:solidFill>
                  <a:srgbClr val="003300"/>
                </a:solidFill>
                <a:cs typeface="Times New Roman" pitchFamily="18" charset="0"/>
              </a:rPr>
              <a:t>4</a:t>
            </a:r>
            <a:endParaRPr lang="fr-FR" sz="1600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50" name="Rectangle 911"/>
          <p:cNvSpPr>
            <a:spLocks noChangeArrowheads="1"/>
          </p:cNvSpPr>
          <p:nvPr/>
        </p:nvSpPr>
        <p:spPr bwMode="auto">
          <a:xfrm>
            <a:off x="785787" y="6138302"/>
            <a:ext cx="493723" cy="26564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sz="1600" dirty="0">
                <a:solidFill>
                  <a:srgbClr val="FF0000"/>
                </a:solidFill>
                <a:cs typeface="Times New Roman" pitchFamily="18" charset="0"/>
              </a:rPr>
              <a:t>0</a:t>
            </a:r>
            <a:endParaRPr lang="fr-FR" sz="1600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51" name="Rectangle 912"/>
          <p:cNvSpPr>
            <a:spLocks noChangeArrowheads="1"/>
          </p:cNvSpPr>
          <p:nvPr/>
        </p:nvSpPr>
        <p:spPr bwMode="auto">
          <a:xfrm>
            <a:off x="71406" y="6134302"/>
            <a:ext cx="740228" cy="26564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sz="1600" dirty="0">
                <a:solidFill>
                  <a:srgbClr val="003300"/>
                </a:solidFill>
                <a:cs typeface="Times New Roman" pitchFamily="18" charset="0"/>
              </a:rPr>
              <a:t>3</a:t>
            </a:r>
            <a:endParaRPr lang="fr-FR" sz="1600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58" name="Rectangle 913"/>
          <p:cNvSpPr>
            <a:spLocks noChangeArrowheads="1"/>
          </p:cNvSpPr>
          <p:nvPr/>
        </p:nvSpPr>
        <p:spPr bwMode="auto">
          <a:xfrm>
            <a:off x="795312" y="5879600"/>
            <a:ext cx="493723" cy="26458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sz="1600" dirty="0">
                <a:solidFill>
                  <a:srgbClr val="FF0000"/>
                </a:solidFill>
                <a:cs typeface="Times New Roman" pitchFamily="18" charset="0"/>
              </a:rPr>
              <a:t>0</a:t>
            </a:r>
            <a:endParaRPr lang="fr-FR" sz="1600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59" name="Rectangle 914"/>
          <p:cNvSpPr>
            <a:spLocks noChangeArrowheads="1"/>
          </p:cNvSpPr>
          <p:nvPr/>
        </p:nvSpPr>
        <p:spPr bwMode="auto">
          <a:xfrm>
            <a:off x="71406" y="5872488"/>
            <a:ext cx="740228" cy="26458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sz="1600" dirty="0">
                <a:solidFill>
                  <a:srgbClr val="003300"/>
                </a:solidFill>
                <a:cs typeface="Times New Roman" pitchFamily="18" charset="0"/>
              </a:rPr>
              <a:t>2</a:t>
            </a:r>
            <a:endParaRPr lang="fr-FR" sz="1600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60" name="Rectangle 915"/>
          <p:cNvSpPr>
            <a:spLocks noChangeArrowheads="1"/>
          </p:cNvSpPr>
          <p:nvPr/>
        </p:nvSpPr>
        <p:spPr bwMode="auto">
          <a:xfrm>
            <a:off x="795312" y="5610462"/>
            <a:ext cx="493723" cy="26564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sz="1600" dirty="0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fr-FR" sz="1600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61" name="Rectangle 916"/>
          <p:cNvSpPr>
            <a:spLocks noChangeArrowheads="1"/>
          </p:cNvSpPr>
          <p:nvPr/>
        </p:nvSpPr>
        <p:spPr bwMode="auto">
          <a:xfrm>
            <a:off x="71406" y="5598611"/>
            <a:ext cx="740228" cy="26564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sz="1600" dirty="0">
                <a:solidFill>
                  <a:srgbClr val="003300"/>
                </a:solidFill>
                <a:cs typeface="Times New Roman" pitchFamily="18" charset="0"/>
              </a:rPr>
              <a:t>1</a:t>
            </a:r>
            <a:endParaRPr lang="fr-FR" sz="1600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62" name="Rectangle 917"/>
          <p:cNvSpPr>
            <a:spLocks noChangeArrowheads="1"/>
          </p:cNvSpPr>
          <p:nvPr/>
        </p:nvSpPr>
        <p:spPr bwMode="auto">
          <a:xfrm>
            <a:off x="2768798" y="5353745"/>
            <a:ext cx="385294" cy="26458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sz="1600" dirty="0">
                <a:solidFill>
                  <a:srgbClr val="003300"/>
                </a:solidFill>
                <a:cs typeface="Times New Roman" pitchFamily="18" charset="0"/>
              </a:rPr>
              <a:t>0</a:t>
            </a:r>
            <a:endParaRPr lang="fr-FR" sz="1600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63" name="Rectangle 918"/>
          <p:cNvSpPr>
            <a:spLocks noChangeArrowheads="1"/>
          </p:cNvSpPr>
          <p:nvPr/>
        </p:nvSpPr>
        <p:spPr bwMode="auto">
          <a:xfrm>
            <a:off x="2369734" y="5344220"/>
            <a:ext cx="385294" cy="26458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sz="1600" dirty="0">
                <a:solidFill>
                  <a:srgbClr val="003300"/>
                </a:solidFill>
                <a:cs typeface="Times New Roman" pitchFamily="18" charset="0"/>
              </a:rPr>
              <a:t>0</a:t>
            </a:r>
            <a:endParaRPr lang="fr-FR" sz="1600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64" name="Rectangle 919"/>
          <p:cNvSpPr>
            <a:spLocks noChangeArrowheads="1"/>
          </p:cNvSpPr>
          <p:nvPr/>
        </p:nvSpPr>
        <p:spPr bwMode="auto">
          <a:xfrm>
            <a:off x="1994482" y="5346197"/>
            <a:ext cx="385294" cy="26458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sz="1600" dirty="0">
                <a:solidFill>
                  <a:srgbClr val="003300"/>
                </a:solidFill>
                <a:cs typeface="Times New Roman" pitchFamily="18" charset="0"/>
              </a:rPr>
              <a:t>0</a:t>
            </a:r>
            <a:endParaRPr lang="fr-FR" sz="1600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65" name="Rectangle 920"/>
          <p:cNvSpPr>
            <a:spLocks noChangeArrowheads="1"/>
          </p:cNvSpPr>
          <p:nvPr/>
        </p:nvSpPr>
        <p:spPr bwMode="auto">
          <a:xfrm>
            <a:off x="1595418" y="5346197"/>
            <a:ext cx="385294" cy="26458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sz="1600">
                <a:solidFill>
                  <a:srgbClr val="003300"/>
                </a:solidFill>
                <a:cs typeface="Times New Roman" pitchFamily="18" charset="0"/>
              </a:rPr>
              <a:t>0</a:t>
            </a:r>
            <a:endParaRPr lang="fr-FR" sz="160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66" name="Rectangle 922"/>
          <p:cNvSpPr>
            <a:spLocks noChangeArrowheads="1"/>
          </p:cNvSpPr>
          <p:nvPr/>
        </p:nvSpPr>
        <p:spPr bwMode="auto">
          <a:xfrm>
            <a:off x="71406" y="5476385"/>
            <a:ext cx="740228" cy="264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fr-FR" sz="1600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grpSp>
        <p:nvGrpSpPr>
          <p:cNvPr id="167" name="Group 923"/>
          <p:cNvGrpSpPr>
            <a:grpSpLocks/>
          </p:cNvGrpSpPr>
          <p:nvPr/>
        </p:nvGrpSpPr>
        <p:grpSpPr bwMode="auto">
          <a:xfrm>
            <a:off x="71407" y="5072074"/>
            <a:ext cx="3145392" cy="1598108"/>
            <a:chOff x="2018" y="2516"/>
            <a:chExt cx="2694" cy="1504"/>
          </a:xfrm>
          <a:noFill/>
        </p:grpSpPr>
        <p:sp>
          <p:nvSpPr>
            <p:cNvPr id="168" name="Rectangle 924"/>
            <p:cNvSpPr>
              <a:spLocks noChangeArrowheads="1"/>
            </p:cNvSpPr>
            <p:nvPr/>
          </p:nvSpPr>
          <p:spPr bwMode="auto">
            <a:xfrm>
              <a:off x="4260" y="2516"/>
              <a:ext cx="452" cy="25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dirty="0">
                  <a:solidFill>
                    <a:srgbClr val="003300"/>
                  </a:solidFill>
                  <a:cs typeface="Times New Roman" pitchFamily="18" charset="0"/>
                </a:rPr>
                <a:t>Q</a:t>
              </a:r>
              <a:r>
                <a:rPr lang="fr-FR" sz="1600" baseline="-30000" dirty="0">
                  <a:solidFill>
                    <a:srgbClr val="003300"/>
                  </a:solidFill>
                  <a:cs typeface="Times New Roman" pitchFamily="18" charset="0"/>
                </a:rPr>
                <a:t>4</a:t>
              </a:r>
              <a:endParaRPr lang="fr-FR" sz="16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69" name="Rectangle 925"/>
            <p:cNvSpPr>
              <a:spLocks noChangeArrowheads="1"/>
            </p:cNvSpPr>
            <p:nvPr/>
          </p:nvSpPr>
          <p:spPr bwMode="auto">
            <a:xfrm>
              <a:off x="3930" y="2516"/>
              <a:ext cx="452" cy="25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>
                  <a:solidFill>
                    <a:srgbClr val="003300"/>
                  </a:solidFill>
                  <a:cs typeface="Times New Roman" pitchFamily="18" charset="0"/>
                </a:rPr>
                <a:t>Q</a:t>
              </a:r>
              <a:r>
                <a:rPr lang="fr-FR" sz="1600" baseline="-30000">
                  <a:solidFill>
                    <a:srgbClr val="003300"/>
                  </a:solidFill>
                  <a:cs typeface="Times New Roman" pitchFamily="18" charset="0"/>
                </a:rPr>
                <a:t>3</a:t>
              </a:r>
              <a:endParaRPr lang="fr-FR" sz="160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70" name="Rectangle 926"/>
            <p:cNvSpPr>
              <a:spLocks noChangeArrowheads="1"/>
            </p:cNvSpPr>
            <p:nvPr/>
          </p:nvSpPr>
          <p:spPr bwMode="auto">
            <a:xfrm>
              <a:off x="3600" y="2516"/>
              <a:ext cx="452" cy="25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dirty="0">
                  <a:solidFill>
                    <a:srgbClr val="003300"/>
                  </a:solidFill>
                  <a:cs typeface="Times New Roman" pitchFamily="18" charset="0"/>
                </a:rPr>
                <a:t>Q</a:t>
              </a:r>
              <a:r>
                <a:rPr lang="fr-FR" sz="1600" baseline="-30000" dirty="0">
                  <a:solidFill>
                    <a:srgbClr val="003300"/>
                  </a:solidFill>
                  <a:cs typeface="Times New Roman" pitchFamily="18" charset="0"/>
                </a:rPr>
                <a:t>2</a:t>
              </a:r>
              <a:endParaRPr lang="fr-FR" sz="16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71" name="Rectangle 927"/>
            <p:cNvSpPr>
              <a:spLocks noChangeArrowheads="1"/>
            </p:cNvSpPr>
            <p:nvPr/>
          </p:nvSpPr>
          <p:spPr bwMode="auto">
            <a:xfrm>
              <a:off x="3270" y="2516"/>
              <a:ext cx="452" cy="25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dirty="0">
                  <a:solidFill>
                    <a:srgbClr val="003300"/>
                  </a:solidFill>
                  <a:cs typeface="Times New Roman" pitchFamily="18" charset="0"/>
                </a:rPr>
                <a:t>Q</a:t>
              </a:r>
              <a:r>
                <a:rPr lang="fr-FR" sz="1600" baseline="-30000" dirty="0">
                  <a:solidFill>
                    <a:srgbClr val="003300"/>
                  </a:solidFill>
                  <a:cs typeface="Times New Roman" pitchFamily="18" charset="0"/>
                </a:rPr>
                <a:t>1</a:t>
              </a:r>
              <a:endParaRPr lang="fr-FR" sz="16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72" name="Rectangle 928"/>
            <p:cNvSpPr>
              <a:spLocks noChangeArrowheads="1"/>
            </p:cNvSpPr>
            <p:nvPr/>
          </p:nvSpPr>
          <p:spPr bwMode="auto">
            <a:xfrm>
              <a:off x="2652" y="2518"/>
              <a:ext cx="677" cy="25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dirty="0">
                  <a:solidFill>
                    <a:srgbClr val="FFFF00"/>
                  </a:solidFill>
                  <a:cs typeface="Times New Roman" pitchFamily="18" charset="0"/>
                </a:rPr>
                <a:t>S</a:t>
              </a:r>
              <a:r>
                <a:rPr lang="fr-FR" sz="1600" baseline="-30000" dirty="0">
                  <a:solidFill>
                    <a:srgbClr val="FFFF00"/>
                  </a:solidFill>
                  <a:cs typeface="Times New Roman" pitchFamily="18" charset="0"/>
                </a:rPr>
                <a:t>R</a:t>
              </a:r>
              <a:endParaRPr lang="fr-FR" sz="1600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173" name="Rectangle 929"/>
            <p:cNvSpPr>
              <a:spLocks noChangeArrowheads="1"/>
            </p:cNvSpPr>
            <p:nvPr/>
          </p:nvSpPr>
          <p:spPr bwMode="auto">
            <a:xfrm>
              <a:off x="2018" y="2523"/>
              <a:ext cx="634" cy="25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dirty="0">
                  <a:solidFill>
                    <a:srgbClr val="003300"/>
                  </a:solidFill>
                  <a:cs typeface="Times New Roman" pitchFamily="18" charset="0"/>
                </a:rPr>
                <a:t>H</a:t>
              </a:r>
              <a:endParaRPr lang="fr-FR" sz="1600" dirty="0">
                <a:solidFill>
                  <a:srgbClr val="003300"/>
                </a:solidFill>
                <a:cs typeface="Arial" charset="0"/>
              </a:endParaRPr>
            </a:p>
          </p:txBody>
        </p:sp>
        <p:grpSp>
          <p:nvGrpSpPr>
            <p:cNvPr id="174" name="Group 930"/>
            <p:cNvGrpSpPr>
              <a:grpSpLocks/>
            </p:cNvGrpSpPr>
            <p:nvPr/>
          </p:nvGrpSpPr>
          <p:grpSpPr bwMode="auto">
            <a:xfrm>
              <a:off x="2018" y="2523"/>
              <a:ext cx="2631" cy="1497"/>
              <a:chOff x="2018" y="2523"/>
              <a:chExt cx="2631" cy="1497"/>
            </a:xfrm>
            <a:grpFill/>
          </p:grpSpPr>
          <p:grpSp>
            <p:nvGrpSpPr>
              <p:cNvPr id="175" name="Group 931"/>
              <p:cNvGrpSpPr>
                <a:grpSpLocks/>
              </p:cNvGrpSpPr>
              <p:nvPr/>
            </p:nvGrpSpPr>
            <p:grpSpPr bwMode="auto">
              <a:xfrm>
                <a:off x="2018" y="2523"/>
                <a:ext cx="2631" cy="1497"/>
                <a:chOff x="2018" y="2523"/>
                <a:chExt cx="2631" cy="1497"/>
              </a:xfrm>
              <a:grpFill/>
            </p:grpSpPr>
            <p:sp>
              <p:nvSpPr>
                <p:cNvPr id="184" name="Line 932"/>
                <p:cNvSpPr>
                  <a:spLocks noChangeShapeType="1"/>
                </p:cNvSpPr>
                <p:nvPr/>
              </p:nvSpPr>
              <p:spPr bwMode="auto">
                <a:xfrm>
                  <a:off x="2018" y="2523"/>
                  <a:ext cx="0" cy="1497"/>
                </a:xfrm>
                <a:prstGeom prst="line">
                  <a:avLst/>
                </a:prstGeom>
                <a:grpFill/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2400"/>
                </a:p>
              </p:txBody>
            </p:sp>
            <p:sp>
              <p:nvSpPr>
                <p:cNvPr id="185" name="Line 933"/>
                <p:cNvSpPr>
                  <a:spLocks noChangeShapeType="1"/>
                </p:cNvSpPr>
                <p:nvPr/>
              </p:nvSpPr>
              <p:spPr bwMode="auto">
                <a:xfrm>
                  <a:off x="4649" y="2523"/>
                  <a:ext cx="0" cy="1497"/>
                </a:xfrm>
                <a:prstGeom prst="line">
                  <a:avLst/>
                </a:prstGeom>
                <a:grpFill/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2400"/>
                </a:p>
              </p:txBody>
            </p:sp>
            <p:sp>
              <p:nvSpPr>
                <p:cNvPr id="186" name="Line 934"/>
                <p:cNvSpPr>
                  <a:spLocks noChangeShapeType="1"/>
                </p:cNvSpPr>
                <p:nvPr/>
              </p:nvSpPr>
              <p:spPr bwMode="auto">
                <a:xfrm>
                  <a:off x="2652" y="2523"/>
                  <a:ext cx="0" cy="1497"/>
                </a:xfrm>
                <a:prstGeom prst="line">
                  <a:avLst/>
                </a:prstGeom>
                <a:grpFill/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2400"/>
                </a:p>
              </p:txBody>
            </p:sp>
            <p:sp>
              <p:nvSpPr>
                <p:cNvPr id="187" name="Line 935"/>
                <p:cNvSpPr>
                  <a:spLocks noChangeShapeType="1"/>
                </p:cNvSpPr>
                <p:nvPr/>
              </p:nvSpPr>
              <p:spPr bwMode="auto">
                <a:xfrm>
                  <a:off x="3329" y="2523"/>
                  <a:ext cx="0" cy="1497"/>
                </a:xfrm>
                <a:prstGeom prst="line">
                  <a:avLst/>
                </a:prstGeom>
                <a:grpFill/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2400"/>
                </a:p>
              </p:txBody>
            </p:sp>
            <p:sp>
              <p:nvSpPr>
                <p:cNvPr id="188" name="Line 936"/>
                <p:cNvSpPr>
                  <a:spLocks noChangeShapeType="1"/>
                </p:cNvSpPr>
                <p:nvPr/>
              </p:nvSpPr>
              <p:spPr bwMode="auto">
                <a:xfrm>
                  <a:off x="3659" y="2523"/>
                  <a:ext cx="0" cy="1497"/>
                </a:xfrm>
                <a:prstGeom prst="line">
                  <a:avLst/>
                </a:prstGeom>
                <a:grpFill/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2400"/>
                </a:p>
              </p:txBody>
            </p:sp>
            <p:sp>
              <p:nvSpPr>
                <p:cNvPr id="189" name="Line 937"/>
                <p:cNvSpPr>
                  <a:spLocks noChangeShapeType="1"/>
                </p:cNvSpPr>
                <p:nvPr/>
              </p:nvSpPr>
              <p:spPr bwMode="auto">
                <a:xfrm>
                  <a:off x="3989" y="2523"/>
                  <a:ext cx="0" cy="1497"/>
                </a:xfrm>
                <a:prstGeom prst="line">
                  <a:avLst/>
                </a:prstGeom>
                <a:grpFill/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2400"/>
                </a:p>
              </p:txBody>
            </p:sp>
            <p:sp>
              <p:nvSpPr>
                <p:cNvPr id="190" name="Line 938"/>
                <p:cNvSpPr>
                  <a:spLocks noChangeShapeType="1"/>
                </p:cNvSpPr>
                <p:nvPr/>
              </p:nvSpPr>
              <p:spPr bwMode="auto">
                <a:xfrm>
                  <a:off x="4319" y="2523"/>
                  <a:ext cx="0" cy="1497"/>
                </a:xfrm>
                <a:prstGeom prst="line">
                  <a:avLst/>
                </a:prstGeom>
                <a:grpFill/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2400"/>
                </a:p>
              </p:txBody>
            </p:sp>
          </p:grpSp>
          <p:grpSp>
            <p:nvGrpSpPr>
              <p:cNvPr id="176" name="Group 939"/>
              <p:cNvGrpSpPr>
                <a:grpSpLocks/>
              </p:cNvGrpSpPr>
              <p:nvPr/>
            </p:nvGrpSpPr>
            <p:grpSpPr bwMode="auto">
              <a:xfrm>
                <a:off x="2018" y="2523"/>
                <a:ext cx="2631" cy="1497"/>
                <a:chOff x="2018" y="2523"/>
                <a:chExt cx="2631" cy="1497"/>
              </a:xfrm>
              <a:grpFill/>
            </p:grpSpPr>
            <p:sp>
              <p:nvSpPr>
                <p:cNvPr id="177" name="Line 940"/>
                <p:cNvSpPr>
                  <a:spLocks noChangeShapeType="1"/>
                </p:cNvSpPr>
                <p:nvPr/>
              </p:nvSpPr>
              <p:spPr bwMode="auto">
                <a:xfrm>
                  <a:off x="2018" y="2523"/>
                  <a:ext cx="2631" cy="0"/>
                </a:xfrm>
                <a:prstGeom prst="line">
                  <a:avLst/>
                </a:prstGeom>
                <a:grpFill/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2400"/>
                </a:p>
              </p:txBody>
            </p:sp>
            <p:sp>
              <p:nvSpPr>
                <p:cNvPr id="178" name="Line 941"/>
                <p:cNvSpPr>
                  <a:spLocks noChangeShapeType="1"/>
                </p:cNvSpPr>
                <p:nvPr/>
              </p:nvSpPr>
              <p:spPr bwMode="auto">
                <a:xfrm>
                  <a:off x="2018" y="4020"/>
                  <a:ext cx="2631" cy="0"/>
                </a:xfrm>
                <a:prstGeom prst="line">
                  <a:avLst/>
                </a:prstGeom>
                <a:grpFill/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2400"/>
                </a:p>
              </p:txBody>
            </p:sp>
            <p:sp>
              <p:nvSpPr>
                <p:cNvPr id="179" name="Line 942"/>
                <p:cNvSpPr>
                  <a:spLocks noChangeShapeType="1"/>
                </p:cNvSpPr>
                <p:nvPr/>
              </p:nvSpPr>
              <p:spPr bwMode="auto">
                <a:xfrm>
                  <a:off x="2018" y="2773"/>
                  <a:ext cx="2631" cy="0"/>
                </a:xfrm>
                <a:prstGeom prst="line">
                  <a:avLst/>
                </a:prstGeom>
                <a:grpFill/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2400"/>
                </a:p>
              </p:txBody>
            </p:sp>
            <p:sp>
              <p:nvSpPr>
                <p:cNvPr id="180" name="Line 943"/>
                <p:cNvSpPr>
                  <a:spLocks noChangeShapeType="1"/>
                </p:cNvSpPr>
                <p:nvPr/>
              </p:nvSpPr>
              <p:spPr bwMode="auto">
                <a:xfrm>
                  <a:off x="2018" y="3022"/>
                  <a:ext cx="2631" cy="0"/>
                </a:xfrm>
                <a:prstGeom prst="line">
                  <a:avLst/>
                </a:prstGeom>
                <a:grpFill/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2400"/>
                </a:p>
              </p:txBody>
            </p:sp>
            <p:sp>
              <p:nvSpPr>
                <p:cNvPr id="181" name="Line 944"/>
                <p:cNvSpPr>
                  <a:spLocks noChangeShapeType="1"/>
                </p:cNvSpPr>
                <p:nvPr/>
              </p:nvSpPr>
              <p:spPr bwMode="auto">
                <a:xfrm>
                  <a:off x="2018" y="3272"/>
                  <a:ext cx="2631" cy="0"/>
                </a:xfrm>
                <a:prstGeom prst="line">
                  <a:avLst/>
                </a:prstGeom>
                <a:grpFill/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2400"/>
                </a:p>
              </p:txBody>
            </p:sp>
            <p:sp>
              <p:nvSpPr>
                <p:cNvPr id="182" name="Line 945"/>
                <p:cNvSpPr>
                  <a:spLocks noChangeShapeType="1"/>
                </p:cNvSpPr>
                <p:nvPr/>
              </p:nvSpPr>
              <p:spPr bwMode="auto">
                <a:xfrm>
                  <a:off x="2018" y="3521"/>
                  <a:ext cx="2631" cy="0"/>
                </a:xfrm>
                <a:prstGeom prst="line">
                  <a:avLst/>
                </a:prstGeom>
                <a:grpFill/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2400"/>
                </a:p>
              </p:txBody>
            </p:sp>
            <p:sp>
              <p:nvSpPr>
                <p:cNvPr id="183" name="Line 946"/>
                <p:cNvSpPr>
                  <a:spLocks noChangeShapeType="1"/>
                </p:cNvSpPr>
                <p:nvPr/>
              </p:nvSpPr>
              <p:spPr bwMode="auto">
                <a:xfrm>
                  <a:off x="2018" y="3771"/>
                  <a:ext cx="2631" cy="0"/>
                </a:xfrm>
                <a:prstGeom prst="line">
                  <a:avLst/>
                </a:prstGeom>
                <a:grpFill/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2400"/>
                </a:p>
              </p:txBody>
            </p:sp>
          </p:grpSp>
        </p:grpSp>
      </p:grpSp>
      <p:sp>
        <p:nvSpPr>
          <p:cNvPr id="191" name="Line 947"/>
          <p:cNvSpPr>
            <a:spLocks noChangeShapeType="1"/>
          </p:cNvSpPr>
          <p:nvPr/>
        </p:nvSpPr>
        <p:spPr bwMode="auto">
          <a:xfrm>
            <a:off x="1214415" y="5741487"/>
            <a:ext cx="211816" cy="0"/>
          </a:xfrm>
          <a:prstGeom prst="line">
            <a:avLst/>
          </a:prstGeom>
          <a:ln>
            <a:solidFill>
              <a:srgbClr val="3333FF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92" name="Line 948"/>
          <p:cNvSpPr>
            <a:spLocks noChangeShapeType="1"/>
          </p:cNvSpPr>
          <p:nvPr/>
        </p:nvSpPr>
        <p:spPr bwMode="auto">
          <a:xfrm>
            <a:off x="1217590" y="6017714"/>
            <a:ext cx="211816" cy="0"/>
          </a:xfrm>
          <a:prstGeom prst="line">
            <a:avLst/>
          </a:prstGeom>
          <a:ln>
            <a:solidFill>
              <a:srgbClr val="3333FF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93" name="Line 949"/>
          <p:cNvSpPr>
            <a:spLocks noChangeShapeType="1"/>
          </p:cNvSpPr>
          <p:nvPr/>
        </p:nvSpPr>
        <p:spPr bwMode="auto">
          <a:xfrm>
            <a:off x="1228703" y="6297424"/>
            <a:ext cx="211816" cy="0"/>
          </a:xfrm>
          <a:prstGeom prst="line">
            <a:avLst/>
          </a:prstGeom>
          <a:ln>
            <a:solidFill>
              <a:srgbClr val="3333FF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400"/>
          </a:p>
        </p:txBody>
      </p:sp>
      <p:sp>
        <p:nvSpPr>
          <p:cNvPr id="194" name="Line 950"/>
          <p:cNvSpPr>
            <a:spLocks noChangeShapeType="1"/>
          </p:cNvSpPr>
          <p:nvPr/>
        </p:nvSpPr>
        <p:spPr bwMode="auto">
          <a:xfrm>
            <a:off x="1217590" y="6542257"/>
            <a:ext cx="211816" cy="0"/>
          </a:xfrm>
          <a:prstGeom prst="line">
            <a:avLst/>
          </a:prstGeom>
          <a:ln>
            <a:solidFill>
              <a:srgbClr val="3333FF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cxnSp>
        <p:nvCxnSpPr>
          <p:cNvPr id="195" name="Connecteur droit avec flèche 194"/>
          <p:cNvCxnSpPr/>
          <p:nvPr/>
        </p:nvCxnSpPr>
        <p:spPr>
          <a:xfrm flipH="1" flipV="1">
            <a:off x="686213" y="5643578"/>
            <a:ext cx="0" cy="194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" name="Connecteur droit avec flèche 195"/>
          <p:cNvCxnSpPr/>
          <p:nvPr/>
        </p:nvCxnSpPr>
        <p:spPr>
          <a:xfrm flipH="1" flipV="1">
            <a:off x="675106" y="5910013"/>
            <a:ext cx="0" cy="194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Connecteur droit avec flèche 196"/>
          <p:cNvCxnSpPr/>
          <p:nvPr/>
        </p:nvCxnSpPr>
        <p:spPr>
          <a:xfrm flipH="1" flipV="1">
            <a:off x="669276" y="6174153"/>
            <a:ext cx="0" cy="194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" name="Connecteur droit avec flèche 197"/>
          <p:cNvCxnSpPr/>
          <p:nvPr/>
        </p:nvCxnSpPr>
        <p:spPr>
          <a:xfrm flipH="1" flipV="1">
            <a:off x="662837" y="6442274"/>
            <a:ext cx="0" cy="194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9" name="Picture 6" descr="C:\Documents and Settings\Administrateur\Bureau\BASCULE\799.jpg"/>
          <p:cNvPicPr>
            <a:picLocks noChangeAspect="1" noChangeArrowheads="1"/>
          </p:cNvPicPr>
          <p:nvPr/>
        </p:nvPicPr>
        <p:blipFill>
          <a:blip r:embed="rId3" cstate="print"/>
          <a:srcRect l="23208" t="21457" r="23073" b="27382"/>
          <a:stretch>
            <a:fillRect/>
          </a:stretch>
        </p:blipFill>
        <p:spPr bwMode="auto">
          <a:xfrm>
            <a:off x="7215206" y="5429264"/>
            <a:ext cx="1928794" cy="1377710"/>
          </a:xfrm>
          <a:prstGeom prst="rect">
            <a:avLst/>
          </a:prstGeom>
          <a:noFill/>
        </p:spPr>
      </p:pic>
      <p:pic>
        <p:nvPicPr>
          <p:cNvPr id="200" name="Picture 4" descr="D:\Digital Electronics - Practical Electronics for Inventors, Fourth Edition - Paul Scherz, Simon Monk_files\image1023.jpg"/>
          <p:cNvPicPr>
            <a:picLocks noChangeAspect="1" noChangeArrowheads="1"/>
          </p:cNvPicPr>
          <p:nvPr/>
        </p:nvPicPr>
        <p:blipFill>
          <a:blip r:embed="rId4"/>
          <a:srcRect l="23682" t="11111" r="54215" b="44444"/>
          <a:stretch>
            <a:fillRect/>
          </a:stretch>
        </p:blipFill>
        <p:spPr bwMode="auto">
          <a:xfrm>
            <a:off x="5429256" y="5143488"/>
            <a:ext cx="1857388" cy="1592047"/>
          </a:xfrm>
          <a:prstGeom prst="rect">
            <a:avLst/>
          </a:prstGeom>
          <a:noFill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97832" y="5357826"/>
            <a:ext cx="2160000" cy="1271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8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8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38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7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/>
      <p:bldP spid="37893" grpId="0"/>
      <p:bldP spid="38646" grpId="0"/>
      <p:bldP spid="38648" grpId="0"/>
      <p:bldP spid="101" grpId="0"/>
      <p:bldP spid="38647" grpId="0" animBg="1"/>
      <p:bldP spid="38686" grpId="0"/>
      <p:bldP spid="38687" grpId="0"/>
      <p:bldP spid="38742" grpId="0" animBg="1"/>
      <p:bldP spid="157" grpId="0"/>
      <p:bldP spid="96" grpId="0"/>
      <p:bldP spid="98" grpId="0"/>
      <p:bldP spid="99" grpId="0"/>
      <p:bldP spid="148" grpId="0"/>
      <p:bldP spid="149" grpId="0"/>
      <p:bldP spid="150" grpId="0"/>
      <p:bldP spid="151" grpId="0"/>
      <p:bldP spid="158" grpId="0"/>
      <p:bldP spid="159" grpId="0"/>
      <p:bldP spid="160" grpId="0"/>
      <p:bldP spid="161" grpId="0"/>
      <p:bldP spid="162" grpId="0"/>
      <p:bldP spid="163" grpId="0"/>
      <p:bldP spid="164" grpId="0"/>
      <p:bldP spid="165" grpId="0"/>
      <p:bldP spid="191" grpId="0" animBg="1"/>
      <p:bldP spid="192" grpId="0" animBg="1"/>
      <p:bldP spid="193" grpId="0" animBg="1"/>
      <p:bldP spid="19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7" name="Groupe 436"/>
          <p:cNvGrpSpPr/>
          <p:nvPr/>
        </p:nvGrpSpPr>
        <p:grpSpPr>
          <a:xfrm>
            <a:off x="142844" y="3714752"/>
            <a:ext cx="7516890" cy="2538792"/>
            <a:chOff x="142844" y="3247662"/>
            <a:chExt cx="7516890" cy="2538792"/>
          </a:xfrm>
        </p:grpSpPr>
        <p:sp>
          <p:nvSpPr>
            <p:cNvPr id="64723" name="Text Box 211"/>
            <p:cNvSpPr txBox="1">
              <a:spLocks noChangeArrowheads="1"/>
            </p:cNvSpPr>
            <p:nvPr/>
          </p:nvSpPr>
          <p:spPr bwMode="auto">
            <a:xfrm>
              <a:off x="142844" y="4643446"/>
              <a:ext cx="857256" cy="3667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dirty="0" smtClean="0">
                  <a:solidFill>
                    <a:srgbClr val="FF0000"/>
                  </a:solidFill>
                  <a:cs typeface="Arial" charset="0"/>
                </a:rPr>
                <a:t>1001</a:t>
              </a:r>
              <a:endParaRPr lang="fr-FR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64751" name="Rectangle 239"/>
            <p:cNvSpPr>
              <a:spLocks noChangeArrowheads="1"/>
            </p:cNvSpPr>
            <p:nvPr/>
          </p:nvSpPr>
          <p:spPr bwMode="auto">
            <a:xfrm>
              <a:off x="1357289" y="4500570"/>
              <a:ext cx="4500595" cy="12858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lgDash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51" name="Line 8"/>
            <p:cNvSpPr>
              <a:spLocks noChangeShapeType="1"/>
            </p:cNvSpPr>
            <p:nvPr/>
          </p:nvSpPr>
          <p:spPr bwMode="auto">
            <a:xfrm>
              <a:off x="6659526" y="4692551"/>
              <a:ext cx="0" cy="30810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600"/>
            </a:p>
          </p:txBody>
        </p:sp>
        <p:sp>
          <p:nvSpPr>
            <p:cNvPr id="252" name="Line 9"/>
            <p:cNvSpPr>
              <a:spLocks noChangeShapeType="1"/>
            </p:cNvSpPr>
            <p:nvPr/>
          </p:nvSpPr>
          <p:spPr bwMode="auto">
            <a:xfrm flipV="1">
              <a:off x="6659526" y="4653190"/>
              <a:ext cx="184590" cy="122154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53" name="Line 10"/>
            <p:cNvSpPr>
              <a:spLocks noChangeShapeType="1"/>
            </p:cNvSpPr>
            <p:nvPr/>
          </p:nvSpPr>
          <p:spPr bwMode="auto">
            <a:xfrm>
              <a:off x="6659526" y="4921931"/>
              <a:ext cx="184590" cy="123513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54" name="Line 11"/>
            <p:cNvSpPr>
              <a:spLocks noChangeShapeType="1"/>
            </p:cNvSpPr>
            <p:nvPr/>
          </p:nvSpPr>
          <p:spPr bwMode="auto">
            <a:xfrm flipH="1">
              <a:off x="984323" y="4856835"/>
              <a:ext cx="5677999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55" name="Rectangle 12"/>
            <p:cNvSpPr>
              <a:spLocks noChangeArrowheads="1"/>
            </p:cNvSpPr>
            <p:nvPr/>
          </p:nvSpPr>
          <p:spPr bwMode="auto">
            <a:xfrm>
              <a:off x="6049323" y="4778873"/>
              <a:ext cx="400130" cy="15389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 sz="1600"/>
            </a:p>
          </p:txBody>
        </p:sp>
        <p:cxnSp>
          <p:nvCxnSpPr>
            <p:cNvPr id="256" name="AutoShape 14"/>
            <p:cNvCxnSpPr>
              <a:cxnSpLocks noChangeShapeType="1"/>
            </p:cNvCxnSpPr>
            <p:nvPr/>
          </p:nvCxnSpPr>
          <p:spPr bwMode="auto">
            <a:xfrm>
              <a:off x="809234" y="4297638"/>
              <a:ext cx="0" cy="369180"/>
            </a:xfrm>
            <a:prstGeom prst="straightConnector1">
              <a:avLst/>
            </a:prstGeom>
            <a:ln>
              <a:solidFill>
                <a:srgbClr val="3333FF"/>
              </a:solidFill>
              <a:headEnd type="none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257" name="Group 17"/>
            <p:cNvGrpSpPr>
              <a:grpSpLocks/>
            </p:cNvGrpSpPr>
            <p:nvPr/>
          </p:nvGrpSpPr>
          <p:grpSpPr bwMode="auto">
            <a:xfrm>
              <a:off x="761730" y="5029208"/>
              <a:ext cx="122154" cy="370537"/>
              <a:chOff x="930" y="2341"/>
              <a:chExt cx="90" cy="273"/>
            </a:xfrm>
          </p:grpSpPr>
          <p:cxnSp>
            <p:nvCxnSpPr>
              <p:cNvPr id="258" name="AutoShape 15"/>
              <p:cNvCxnSpPr>
                <a:cxnSpLocks noChangeShapeType="1"/>
              </p:cNvCxnSpPr>
              <p:nvPr/>
            </p:nvCxnSpPr>
            <p:spPr bwMode="auto">
              <a:xfrm>
                <a:off x="975" y="2341"/>
                <a:ext cx="0" cy="272"/>
              </a:xfrm>
              <a:prstGeom prst="straightConnector1">
                <a:avLst/>
              </a:prstGeom>
              <a:ln>
                <a:solidFill>
                  <a:srgbClr val="3333FF"/>
                </a:solidFill>
                <a:headEnd type="oval" w="med" len="med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9" name="Line 16"/>
              <p:cNvSpPr>
                <a:spLocks noChangeShapeType="1"/>
              </p:cNvSpPr>
              <p:nvPr/>
            </p:nvSpPr>
            <p:spPr bwMode="auto">
              <a:xfrm>
                <a:off x="930" y="2614"/>
                <a:ext cx="90" cy="0"/>
              </a:xfrm>
              <a:prstGeom prst="line">
                <a:avLst/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sp>
          <p:nvSpPr>
            <p:cNvPr id="260" name="Line 20"/>
            <p:cNvSpPr>
              <a:spLocks noChangeShapeType="1"/>
            </p:cNvSpPr>
            <p:nvPr/>
          </p:nvSpPr>
          <p:spPr bwMode="auto">
            <a:xfrm>
              <a:off x="6836740" y="3544297"/>
              <a:ext cx="0" cy="1108894"/>
            </a:xfrm>
            <a:prstGeom prst="line">
              <a:avLst/>
            </a:prstGeom>
            <a:ln>
              <a:solidFill>
                <a:srgbClr val="00206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61" name="Rectangle 22"/>
            <p:cNvSpPr>
              <a:spLocks noChangeArrowheads="1"/>
            </p:cNvSpPr>
            <p:nvPr/>
          </p:nvSpPr>
          <p:spPr bwMode="auto">
            <a:xfrm>
              <a:off x="6760912" y="3778648"/>
              <a:ext cx="153896" cy="33857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 sz="1600"/>
            </a:p>
          </p:txBody>
        </p:sp>
        <p:sp>
          <p:nvSpPr>
            <p:cNvPr id="262" name="Line 23"/>
            <p:cNvSpPr>
              <a:spLocks noChangeShapeType="1"/>
            </p:cNvSpPr>
            <p:nvPr/>
          </p:nvSpPr>
          <p:spPr bwMode="auto">
            <a:xfrm>
              <a:off x="6844115" y="5045442"/>
              <a:ext cx="0" cy="369180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63" name="Line 24"/>
            <p:cNvSpPr>
              <a:spLocks noChangeShapeType="1"/>
            </p:cNvSpPr>
            <p:nvPr/>
          </p:nvSpPr>
          <p:spPr bwMode="auto">
            <a:xfrm>
              <a:off x="6783038" y="5413264"/>
              <a:ext cx="122154" cy="0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64" name="Text Box 27"/>
            <p:cNvSpPr txBox="1">
              <a:spLocks noChangeArrowheads="1"/>
            </p:cNvSpPr>
            <p:nvPr/>
          </p:nvSpPr>
          <p:spPr bwMode="auto">
            <a:xfrm>
              <a:off x="6550956" y="3247662"/>
              <a:ext cx="673189" cy="27600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66"/>
                  </a:solidFill>
                  <a:cs typeface="Arial" charset="0"/>
                </a:rPr>
                <a:t>+</a:t>
              </a:r>
              <a:r>
                <a:rPr lang="fr-FR" sz="1400" b="1" dirty="0" err="1" smtClean="0">
                  <a:solidFill>
                    <a:srgbClr val="003366"/>
                  </a:solidFill>
                  <a:cs typeface="Arial" charset="0"/>
                </a:rPr>
                <a:t>Vcc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265" name="Line 29"/>
            <p:cNvSpPr>
              <a:spLocks noChangeShapeType="1"/>
            </p:cNvSpPr>
            <p:nvPr/>
          </p:nvSpPr>
          <p:spPr bwMode="auto">
            <a:xfrm>
              <a:off x="7090222" y="4370278"/>
              <a:ext cx="123513" cy="123513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66" name="Line 30"/>
            <p:cNvSpPr>
              <a:spLocks noChangeShapeType="1"/>
            </p:cNvSpPr>
            <p:nvPr/>
          </p:nvSpPr>
          <p:spPr bwMode="auto">
            <a:xfrm>
              <a:off x="7043894" y="4438730"/>
              <a:ext cx="123513" cy="123513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67" name="Text Box 33"/>
            <p:cNvSpPr txBox="1">
              <a:spLocks noChangeArrowheads="1"/>
            </p:cNvSpPr>
            <p:nvPr/>
          </p:nvSpPr>
          <p:spPr bwMode="auto">
            <a:xfrm>
              <a:off x="866240" y="4429132"/>
              <a:ext cx="562488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FFFF00"/>
                  </a:solidFill>
                  <a:cs typeface="Arial" charset="0"/>
                </a:rPr>
                <a:t>S</a:t>
              </a:r>
              <a:r>
                <a:rPr lang="fr-FR" b="1" baseline="-25000" dirty="0" smtClean="0">
                  <a:solidFill>
                    <a:srgbClr val="FFFF00"/>
                  </a:solidFill>
                  <a:cs typeface="Arial" charset="0"/>
                </a:rPr>
                <a:t>R</a:t>
              </a:r>
              <a:endParaRPr lang="fr-FR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8" name="Text Box 34"/>
            <p:cNvSpPr txBox="1">
              <a:spLocks noChangeArrowheads="1"/>
            </p:cNvSpPr>
            <p:nvPr/>
          </p:nvSpPr>
          <p:spPr bwMode="auto">
            <a:xfrm>
              <a:off x="7049414" y="4101227"/>
              <a:ext cx="610320" cy="24840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>
                  <a:solidFill>
                    <a:srgbClr val="002060"/>
                  </a:solidFill>
                  <a:cs typeface="Arial" charset="0"/>
                </a:rPr>
                <a:t>LED</a:t>
              </a:r>
            </a:p>
          </p:txBody>
        </p:sp>
        <p:cxnSp>
          <p:nvCxnSpPr>
            <p:cNvPr id="269" name="AutoShape 53"/>
            <p:cNvCxnSpPr>
              <a:cxnSpLocks noChangeShapeType="1"/>
            </p:cNvCxnSpPr>
            <p:nvPr/>
          </p:nvCxnSpPr>
          <p:spPr bwMode="auto">
            <a:xfrm flipH="1">
              <a:off x="735941" y="4855478"/>
              <a:ext cx="275527" cy="179160"/>
            </a:xfrm>
            <a:prstGeom prst="straightConnector1">
              <a:avLst/>
            </a:prstGeom>
            <a:ln>
              <a:solidFill>
                <a:srgbClr val="3333FF"/>
              </a:solidFill>
              <a:headEnd type="oval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70" name="Line 24"/>
            <p:cNvSpPr>
              <a:spLocks noChangeShapeType="1"/>
            </p:cNvSpPr>
            <p:nvPr/>
          </p:nvSpPr>
          <p:spPr bwMode="auto">
            <a:xfrm>
              <a:off x="6724207" y="3531160"/>
              <a:ext cx="215454" cy="0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71" name="Text Box 27"/>
            <p:cNvSpPr txBox="1">
              <a:spLocks noChangeArrowheads="1"/>
            </p:cNvSpPr>
            <p:nvPr/>
          </p:nvSpPr>
          <p:spPr bwMode="auto">
            <a:xfrm>
              <a:off x="526013" y="4053315"/>
              <a:ext cx="673189" cy="27600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66"/>
                  </a:solidFill>
                  <a:cs typeface="Arial" charset="0"/>
                </a:rPr>
                <a:t>+</a:t>
              </a:r>
              <a:r>
                <a:rPr lang="fr-FR" sz="1400" b="1" dirty="0" err="1" smtClean="0">
                  <a:solidFill>
                    <a:srgbClr val="003366"/>
                  </a:solidFill>
                  <a:cs typeface="Arial" charset="0"/>
                </a:rPr>
                <a:t>Vcc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272" name="Line 24"/>
            <p:cNvSpPr>
              <a:spLocks noChangeShapeType="1"/>
            </p:cNvSpPr>
            <p:nvPr/>
          </p:nvSpPr>
          <p:spPr bwMode="auto">
            <a:xfrm>
              <a:off x="699265" y="4304865"/>
              <a:ext cx="215454" cy="0"/>
            </a:xfrm>
            <a:prstGeom prst="lin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73" name="Text Box 27"/>
            <p:cNvSpPr txBox="1">
              <a:spLocks noChangeArrowheads="1"/>
            </p:cNvSpPr>
            <p:nvPr/>
          </p:nvSpPr>
          <p:spPr bwMode="auto">
            <a:xfrm>
              <a:off x="6503027" y="3807592"/>
              <a:ext cx="366467" cy="27600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003366"/>
                  </a:solidFill>
                  <a:cs typeface="Arial" charset="0"/>
                </a:rPr>
                <a:t>R</a:t>
              </a:r>
            </a:p>
          </p:txBody>
        </p:sp>
        <p:sp>
          <p:nvSpPr>
            <p:cNvPr id="274" name="Text Box 27"/>
            <p:cNvSpPr txBox="1">
              <a:spLocks noChangeArrowheads="1"/>
            </p:cNvSpPr>
            <p:nvPr/>
          </p:nvSpPr>
          <p:spPr bwMode="auto">
            <a:xfrm>
              <a:off x="6041948" y="4501326"/>
              <a:ext cx="488622" cy="27600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66"/>
                  </a:solidFill>
                  <a:cs typeface="Arial" charset="0"/>
                </a:rPr>
                <a:t>R</a:t>
              </a:r>
              <a:r>
                <a:rPr lang="fr-FR" sz="1100" b="1" dirty="0" smtClean="0">
                  <a:solidFill>
                    <a:srgbClr val="003366"/>
                  </a:solidFill>
                  <a:cs typeface="Arial" charset="0"/>
                </a:rPr>
                <a:t>B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275" name="Text Box 27"/>
            <p:cNvSpPr txBox="1">
              <a:spLocks noChangeArrowheads="1"/>
            </p:cNvSpPr>
            <p:nvPr/>
          </p:nvSpPr>
          <p:spPr bwMode="auto">
            <a:xfrm>
              <a:off x="6764729" y="4706116"/>
              <a:ext cx="366467" cy="27600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66"/>
                  </a:solidFill>
                  <a:cs typeface="Arial" charset="0"/>
                </a:rPr>
                <a:t>T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276" name="Text Box 27"/>
            <p:cNvSpPr txBox="1">
              <a:spLocks noChangeArrowheads="1"/>
            </p:cNvSpPr>
            <p:nvPr/>
          </p:nvSpPr>
          <p:spPr bwMode="auto">
            <a:xfrm>
              <a:off x="6408415" y="4209613"/>
              <a:ext cx="366467" cy="30360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0000"/>
                  </a:solidFill>
                  <a:cs typeface="Arial" charset="0"/>
                </a:rPr>
                <a:t>S</a:t>
              </a:r>
              <a:endParaRPr lang="fr-FR" sz="1600" b="1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277" name="Line 20"/>
            <p:cNvSpPr>
              <a:spLocks noChangeShapeType="1"/>
            </p:cNvSpPr>
            <p:nvPr/>
          </p:nvSpPr>
          <p:spPr bwMode="auto">
            <a:xfrm>
              <a:off x="6835960" y="4197808"/>
              <a:ext cx="0" cy="338570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grpSp>
          <p:nvGrpSpPr>
            <p:cNvPr id="278" name="Groupe 277"/>
            <p:cNvGrpSpPr/>
            <p:nvPr/>
          </p:nvGrpSpPr>
          <p:grpSpPr>
            <a:xfrm>
              <a:off x="6659965" y="4181298"/>
              <a:ext cx="366467" cy="366466"/>
              <a:chOff x="2508765" y="1340364"/>
              <a:chExt cx="428628" cy="428628"/>
            </a:xfrm>
          </p:grpSpPr>
          <p:sp>
            <p:nvSpPr>
              <p:cNvPr id="279" name="Line 21"/>
              <p:cNvSpPr>
                <a:spLocks noChangeShapeType="1"/>
              </p:cNvSpPr>
              <p:nvPr/>
            </p:nvSpPr>
            <p:spPr bwMode="auto">
              <a:xfrm>
                <a:off x="2618687" y="1697726"/>
                <a:ext cx="215900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80" name="AutoShape 18"/>
              <p:cNvSpPr>
                <a:spLocks noChangeAspect="1" noChangeArrowheads="1"/>
              </p:cNvSpPr>
              <p:nvPr/>
            </p:nvSpPr>
            <p:spPr bwMode="auto">
              <a:xfrm rot="10800000">
                <a:off x="2574273" y="1435513"/>
                <a:ext cx="291972" cy="252000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fr-FR" sz="1600"/>
              </a:p>
            </p:txBody>
          </p:sp>
          <p:sp>
            <p:nvSpPr>
              <p:cNvPr id="281" name="Ellipse 280"/>
              <p:cNvSpPr/>
              <p:nvPr/>
            </p:nvSpPr>
            <p:spPr>
              <a:xfrm>
                <a:off x="2508765" y="1340364"/>
                <a:ext cx="428628" cy="428628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/>
              </a:p>
            </p:txBody>
          </p:sp>
        </p:grpSp>
        <p:sp>
          <p:nvSpPr>
            <p:cNvPr id="282" name="Rectangle 30"/>
            <p:cNvSpPr>
              <a:spLocks noChangeArrowheads="1"/>
            </p:cNvSpPr>
            <p:nvPr/>
          </p:nvSpPr>
          <p:spPr bwMode="auto">
            <a:xfrm>
              <a:off x="1494946" y="4688476"/>
              <a:ext cx="645680" cy="851012"/>
            </a:xfrm>
            <a:prstGeom prst="rect">
              <a:avLst/>
            </a:prstGeom>
            <a:solidFill>
              <a:schemeClr val="bg1"/>
            </a:solidFill>
            <a:ln w="34925">
              <a:solidFill>
                <a:srgbClr val="00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 sz="1600"/>
            </a:p>
          </p:txBody>
        </p:sp>
        <p:sp>
          <p:nvSpPr>
            <p:cNvPr id="283" name="Text Box 31"/>
            <p:cNvSpPr txBox="1">
              <a:spLocks noChangeArrowheads="1"/>
            </p:cNvSpPr>
            <p:nvPr/>
          </p:nvSpPr>
          <p:spPr bwMode="auto">
            <a:xfrm>
              <a:off x="1465023" y="4702049"/>
              <a:ext cx="421004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0000"/>
                  </a:solidFill>
                  <a:cs typeface="Arial" charset="0"/>
                </a:rPr>
                <a:t>D1</a:t>
              </a:r>
              <a:endParaRPr lang="fr-FR" sz="1400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84" name="Text Box 33"/>
            <p:cNvSpPr txBox="1">
              <a:spLocks noChangeArrowheads="1"/>
            </p:cNvSpPr>
            <p:nvPr/>
          </p:nvSpPr>
          <p:spPr bwMode="auto">
            <a:xfrm>
              <a:off x="1568238" y="5072074"/>
              <a:ext cx="553769" cy="30360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9900CC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285" name="AutoShape 34"/>
            <p:cNvSpPr>
              <a:spLocks noChangeAspect="1" noChangeArrowheads="1"/>
            </p:cNvSpPr>
            <p:nvPr/>
          </p:nvSpPr>
          <p:spPr bwMode="auto">
            <a:xfrm rot="5400000">
              <a:off x="1496682" y="5177943"/>
              <a:ext cx="119440" cy="10451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9900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sz="1600"/>
            </a:p>
          </p:txBody>
        </p:sp>
        <p:cxnSp>
          <p:nvCxnSpPr>
            <p:cNvPr id="286" name="AutoShape 35"/>
            <p:cNvCxnSpPr>
              <a:cxnSpLocks noChangeShapeType="1"/>
            </p:cNvCxnSpPr>
            <p:nvPr/>
          </p:nvCxnSpPr>
          <p:spPr bwMode="auto">
            <a:xfrm>
              <a:off x="1226584" y="5233874"/>
              <a:ext cx="266026" cy="0"/>
            </a:xfrm>
            <a:prstGeom prst="straightConnector1">
              <a:avLst/>
            </a:prstGeom>
            <a:ln>
              <a:solidFill>
                <a:srgbClr val="9900CC"/>
              </a:solidFill>
              <a:headEnd type="none" w="med" len="med"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7" name="Group 39"/>
            <p:cNvGrpSpPr>
              <a:grpSpLocks/>
            </p:cNvGrpSpPr>
            <p:nvPr/>
          </p:nvGrpSpPr>
          <p:grpSpPr bwMode="auto">
            <a:xfrm>
              <a:off x="688179" y="5572149"/>
              <a:ext cx="276885" cy="123513"/>
              <a:chOff x="1338" y="3249"/>
              <a:chExt cx="408" cy="136"/>
            </a:xfrm>
          </p:grpSpPr>
          <p:sp>
            <p:nvSpPr>
              <p:cNvPr id="288" name="AutoShape 36"/>
              <p:cNvSpPr>
                <a:spLocks/>
              </p:cNvSpPr>
              <p:nvPr/>
            </p:nvSpPr>
            <p:spPr bwMode="auto">
              <a:xfrm rot="-5400000">
                <a:off x="1474" y="3249"/>
                <a:ext cx="136" cy="136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9900CC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 sz="1600"/>
              </a:p>
            </p:txBody>
          </p:sp>
          <p:sp>
            <p:nvSpPr>
              <p:cNvPr id="289" name="Line 37"/>
              <p:cNvSpPr>
                <a:spLocks noChangeShapeType="1"/>
              </p:cNvSpPr>
              <p:nvPr/>
            </p:nvSpPr>
            <p:spPr bwMode="auto">
              <a:xfrm>
                <a:off x="1610" y="3385"/>
                <a:ext cx="136" cy="0"/>
              </a:xfrm>
              <a:prstGeom prst="line">
                <a:avLst/>
              </a:prstGeom>
              <a:ln>
                <a:solidFill>
                  <a:srgbClr val="9900CC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90" name="Line 38"/>
              <p:cNvSpPr>
                <a:spLocks noChangeShapeType="1"/>
              </p:cNvSpPr>
              <p:nvPr/>
            </p:nvSpPr>
            <p:spPr bwMode="auto">
              <a:xfrm>
                <a:off x="1338" y="3385"/>
                <a:ext cx="136" cy="0"/>
              </a:xfrm>
              <a:prstGeom prst="line">
                <a:avLst/>
              </a:prstGeom>
              <a:ln>
                <a:solidFill>
                  <a:srgbClr val="9900CC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sp>
          <p:nvSpPr>
            <p:cNvPr id="291" name="Text Box 31"/>
            <p:cNvSpPr txBox="1">
              <a:spLocks noChangeArrowheads="1"/>
            </p:cNvSpPr>
            <p:nvPr/>
          </p:nvSpPr>
          <p:spPr bwMode="auto">
            <a:xfrm>
              <a:off x="1805580" y="4704431"/>
              <a:ext cx="421004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0000"/>
                  </a:solidFill>
                  <a:cs typeface="Arial" charset="0"/>
                </a:rPr>
                <a:t>Q1</a:t>
              </a:r>
              <a:endParaRPr lang="fr-FR" sz="1400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4" name="Rectangle 30"/>
            <p:cNvSpPr>
              <a:spLocks noChangeArrowheads="1"/>
            </p:cNvSpPr>
            <p:nvPr/>
          </p:nvSpPr>
          <p:spPr bwMode="auto">
            <a:xfrm>
              <a:off x="2673599" y="4685745"/>
              <a:ext cx="645680" cy="851012"/>
            </a:xfrm>
            <a:prstGeom prst="rect">
              <a:avLst/>
            </a:prstGeom>
            <a:solidFill>
              <a:schemeClr val="bg1"/>
            </a:solidFill>
            <a:ln w="34925">
              <a:solidFill>
                <a:srgbClr val="00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 sz="1600"/>
            </a:p>
          </p:txBody>
        </p:sp>
        <p:sp>
          <p:nvSpPr>
            <p:cNvPr id="295" name="Text Box 31"/>
            <p:cNvSpPr txBox="1">
              <a:spLocks noChangeArrowheads="1"/>
            </p:cNvSpPr>
            <p:nvPr/>
          </p:nvSpPr>
          <p:spPr bwMode="auto">
            <a:xfrm>
              <a:off x="2643676" y="4699318"/>
              <a:ext cx="421004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0000"/>
                  </a:solidFill>
                  <a:cs typeface="Arial" charset="0"/>
                </a:rPr>
                <a:t>D2</a:t>
              </a:r>
              <a:endParaRPr lang="fr-FR" sz="1400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6" name="Text Box 33"/>
            <p:cNvSpPr txBox="1">
              <a:spLocks noChangeArrowheads="1"/>
            </p:cNvSpPr>
            <p:nvPr/>
          </p:nvSpPr>
          <p:spPr bwMode="auto">
            <a:xfrm>
              <a:off x="2746892" y="5072074"/>
              <a:ext cx="553769" cy="30360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9900CC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297" name="AutoShape 34"/>
            <p:cNvSpPr>
              <a:spLocks noChangeAspect="1" noChangeArrowheads="1"/>
            </p:cNvSpPr>
            <p:nvPr/>
          </p:nvSpPr>
          <p:spPr bwMode="auto">
            <a:xfrm rot="5400000">
              <a:off x="2665455" y="5177941"/>
              <a:ext cx="119440" cy="10451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9900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sz="1600"/>
            </a:p>
          </p:txBody>
        </p:sp>
        <p:cxnSp>
          <p:nvCxnSpPr>
            <p:cNvPr id="298" name="AutoShape 35"/>
            <p:cNvCxnSpPr>
              <a:cxnSpLocks noChangeShapeType="1"/>
            </p:cNvCxnSpPr>
            <p:nvPr/>
          </p:nvCxnSpPr>
          <p:spPr bwMode="auto">
            <a:xfrm>
              <a:off x="2405672" y="5231144"/>
              <a:ext cx="266026" cy="0"/>
            </a:xfrm>
            <a:prstGeom prst="straightConnector1">
              <a:avLst/>
            </a:prstGeom>
            <a:ln>
              <a:solidFill>
                <a:srgbClr val="9900CC"/>
              </a:solidFill>
              <a:headEnd type="none" w="med" len="med"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Text Box 31"/>
            <p:cNvSpPr txBox="1">
              <a:spLocks noChangeArrowheads="1"/>
            </p:cNvSpPr>
            <p:nvPr/>
          </p:nvSpPr>
          <p:spPr bwMode="auto">
            <a:xfrm>
              <a:off x="2968612" y="4711579"/>
              <a:ext cx="421004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0000"/>
                  </a:solidFill>
                  <a:cs typeface="Arial" charset="0"/>
                </a:rPr>
                <a:t>Q2</a:t>
              </a:r>
              <a:endParaRPr lang="fr-FR" sz="1400" b="1" dirty="0">
                <a:solidFill>
                  <a:srgbClr val="000000"/>
                </a:solidFill>
                <a:cs typeface="Arial" charset="0"/>
              </a:endParaRPr>
            </a:p>
          </p:txBody>
        </p:sp>
        <p:cxnSp>
          <p:nvCxnSpPr>
            <p:cNvPr id="300" name="AutoShape 35"/>
            <p:cNvCxnSpPr>
              <a:cxnSpLocks noChangeShapeType="1"/>
            </p:cNvCxnSpPr>
            <p:nvPr/>
          </p:nvCxnSpPr>
          <p:spPr bwMode="auto">
            <a:xfrm>
              <a:off x="1019939" y="5670472"/>
              <a:ext cx="3773999" cy="0"/>
            </a:xfrm>
            <a:prstGeom prst="straightConnector1">
              <a:avLst/>
            </a:prstGeom>
            <a:ln>
              <a:solidFill>
                <a:srgbClr val="9900CC"/>
              </a:solidFill>
              <a:headEnd type="non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02" name="Rectangle 30"/>
            <p:cNvSpPr>
              <a:spLocks noChangeArrowheads="1"/>
            </p:cNvSpPr>
            <p:nvPr/>
          </p:nvSpPr>
          <p:spPr bwMode="auto">
            <a:xfrm>
              <a:off x="3871521" y="4676214"/>
              <a:ext cx="645680" cy="851012"/>
            </a:xfrm>
            <a:prstGeom prst="rect">
              <a:avLst/>
            </a:prstGeom>
            <a:solidFill>
              <a:schemeClr val="bg1"/>
            </a:solidFill>
            <a:ln w="34925">
              <a:solidFill>
                <a:srgbClr val="00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 sz="1600"/>
            </a:p>
          </p:txBody>
        </p:sp>
        <p:sp>
          <p:nvSpPr>
            <p:cNvPr id="303" name="Text Box 31"/>
            <p:cNvSpPr txBox="1">
              <a:spLocks noChangeArrowheads="1"/>
            </p:cNvSpPr>
            <p:nvPr/>
          </p:nvSpPr>
          <p:spPr bwMode="auto">
            <a:xfrm>
              <a:off x="3814302" y="4689786"/>
              <a:ext cx="421004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0000"/>
                  </a:solidFill>
                  <a:cs typeface="Arial" charset="0"/>
                </a:rPr>
                <a:t>D3</a:t>
              </a:r>
              <a:endParaRPr lang="fr-FR" sz="1400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4" name="Text Box 33"/>
            <p:cNvSpPr txBox="1">
              <a:spLocks noChangeArrowheads="1"/>
            </p:cNvSpPr>
            <p:nvPr/>
          </p:nvSpPr>
          <p:spPr bwMode="auto">
            <a:xfrm>
              <a:off x="3944813" y="5072074"/>
              <a:ext cx="553769" cy="30360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9900CC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305" name="AutoShape 34"/>
            <p:cNvSpPr>
              <a:spLocks noChangeAspect="1" noChangeArrowheads="1"/>
            </p:cNvSpPr>
            <p:nvPr/>
          </p:nvSpPr>
          <p:spPr bwMode="auto">
            <a:xfrm rot="5400000">
              <a:off x="3873257" y="5177943"/>
              <a:ext cx="119440" cy="10451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9900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sz="1600"/>
            </a:p>
          </p:txBody>
        </p:sp>
        <p:cxnSp>
          <p:nvCxnSpPr>
            <p:cNvPr id="306" name="AutoShape 35"/>
            <p:cNvCxnSpPr>
              <a:cxnSpLocks noChangeShapeType="1"/>
            </p:cNvCxnSpPr>
            <p:nvPr/>
          </p:nvCxnSpPr>
          <p:spPr bwMode="auto">
            <a:xfrm>
              <a:off x="3603159" y="5221611"/>
              <a:ext cx="266026" cy="0"/>
            </a:xfrm>
            <a:prstGeom prst="straightConnector1">
              <a:avLst/>
            </a:prstGeom>
            <a:ln>
              <a:solidFill>
                <a:srgbClr val="9900CC"/>
              </a:solidFill>
              <a:headEnd type="none" w="med" len="med"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7" name="Text Box 31"/>
            <p:cNvSpPr txBox="1">
              <a:spLocks noChangeArrowheads="1"/>
            </p:cNvSpPr>
            <p:nvPr/>
          </p:nvSpPr>
          <p:spPr bwMode="auto">
            <a:xfrm>
              <a:off x="4154859" y="4692168"/>
              <a:ext cx="421004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0000"/>
                  </a:solidFill>
                  <a:cs typeface="Arial" charset="0"/>
                </a:rPr>
                <a:t>Q3</a:t>
              </a:r>
              <a:endParaRPr lang="fr-FR" sz="1400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9" name="Rectangle 30"/>
            <p:cNvSpPr>
              <a:spLocks noChangeArrowheads="1"/>
            </p:cNvSpPr>
            <p:nvPr/>
          </p:nvSpPr>
          <p:spPr bwMode="auto">
            <a:xfrm>
              <a:off x="5050174" y="4673482"/>
              <a:ext cx="645680" cy="851012"/>
            </a:xfrm>
            <a:prstGeom prst="rect">
              <a:avLst/>
            </a:prstGeom>
            <a:solidFill>
              <a:schemeClr val="bg1"/>
            </a:solidFill>
            <a:ln w="34925">
              <a:solidFill>
                <a:srgbClr val="00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 sz="1600"/>
            </a:p>
          </p:txBody>
        </p:sp>
        <p:sp>
          <p:nvSpPr>
            <p:cNvPr id="310" name="Text Box 31"/>
            <p:cNvSpPr txBox="1">
              <a:spLocks noChangeArrowheads="1"/>
            </p:cNvSpPr>
            <p:nvPr/>
          </p:nvSpPr>
          <p:spPr bwMode="auto">
            <a:xfrm>
              <a:off x="5020251" y="4687055"/>
              <a:ext cx="421004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0000"/>
                  </a:solidFill>
                  <a:cs typeface="Arial" charset="0"/>
                </a:rPr>
                <a:t>D4</a:t>
              </a:r>
              <a:endParaRPr lang="fr-FR" sz="1400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1" name="Text Box 33"/>
            <p:cNvSpPr txBox="1">
              <a:spLocks noChangeArrowheads="1"/>
            </p:cNvSpPr>
            <p:nvPr/>
          </p:nvSpPr>
          <p:spPr bwMode="auto">
            <a:xfrm>
              <a:off x="5123467" y="5072074"/>
              <a:ext cx="553769" cy="30360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9900CC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312" name="AutoShape 34"/>
            <p:cNvSpPr>
              <a:spLocks noChangeAspect="1" noChangeArrowheads="1"/>
            </p:cNvSpPr>
            <p:nvPr/>
          </p:nvSpPr>
          <p:spPr bwMode="auto">
            <a:xfrm rot="5400000">
              <a:off x="5042030" y="5177942"/>
              <a:ext cx="119440" cy="10451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9900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sz="1600"/>
            </a:p>
          </p:txBody>
        </p:sp>
        <p:cxnSp>
          <p:nvCxnSpPr>
            <p:cNvPr id="313" name="AutoShape 35"/>
            <p:cNvCxnSpPr>
              <a:cxnSpLocks noChangeShapeType="1"/>
            </p:cNvCxnSpPr>
            <p:nvPr/>
          </p:nvCxnSpPr>
          <p:spPr bwMode="auto">
            <a:xfrm>
              <a:off x="4782247" y="5218881"/>
              <a:ext cx="266026" cy="0"/>
            </a:xfrm>
            <a:prstGeom prst="straightConnector1">
              <a:avLst/>
            </a:prstGeom>
            <a:ln>
              <a:solidFill>
                <a:srgbClr val="9900CC"/>
              </a:solidFill>
              <a:headEnd type="none" w="med" len="med"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4" name="Text Box 31"/>
            <p:cNvSpPr txBox="1">
              <a:spLocks noChangeArrowheads="1"/>
            </p:cNvSpPr>
            <p:nvPr/>
          </p:nvSpPr>
          <p:spPr bwMode="auto">
            <a:xfrm>
              <a:off x="5345187" y="4675567"/>
              <a:ext cx="421004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0000"/>
                  </a:solidFill>
                  <a:cs typeface="Arial" charset="0"/>
                </a:rPr>
                <a:t>Q4</a:t>
              </a:r>
              <a:endParaRPr lang="fr-FR" sz="1400" b="1" dirty="0">
                <a:solidFill>
                  <a:srgbClr val="000000"/>
                </a:solidFill>
                <a:cs typeface="Arial" charset="0"/>
              </a:endParaRPr>
            </a:p>
          </p:txBody>
        </p:sp>
        <p:cxnSp>
          <p:nvCxnSpPr>
            <p:cNvPr id="316" name="Connecteur droit 315"/>
            <p:cNvCxnSpPr/>
            <p:nvPr/>
          </p:nvCxnSpPr>
          <p:spPr>
            <a:xfrm rot="5400000">
              <a:off x="4571079" y="5437259"/>
              <a:ext cx="432000" cy="1500"/>
            </a:xfrm>
            <a:prstGeom prst="line">
              <a:avLst/>
            </a:prstGeom>
            <a:ln>
              <a:solidFill>
                <a:srgbClr val="9900CC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7" name="Connecteur droit 316"/>
            <p:cNvCxnSpPr/>
            <p:nvPr/>
          </p:nvCxnSpPr>
          <p:spPr>
            <a:xfrm rot="5400000">
              <a:off x="3395262" y="5447724"/>
              <a:ext cx="432000" cy="1500"/>
            </a:xfrm>
            <a:prstGeom prst="line">
              <a:avLst/>
            </a:prstGeom>
            <a:ln>
              <a:solidFill>
                <a:srgbClr val="9900CC"/>
              </a:solidFill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8" name="Connecteur droit 317"/>
            <p:cNvCxnSpPr/>
            <p:nvPr/>
          </p:nvCxnSpPr>
          <p:spPr>
            <a:xfrm rot="5400000">
              <a:off x="2190004" y="5447724"/>
              <a:ext cx="432000" cy="1500"/>
            </a:xfrm>
            <a:prstGeom prst="line">
              <a:avLst/>
            </a:prstGeom>
            <a:ln>
              <a:solidFill>
                <a:srgbClr val="9900CC"/>
              </a:solidFill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9" name="Connecteur droit 318"/>
            <p:cNvCxnSpPr/>
            <p:nvPr/>
          </p:nvCxnSpPr>
          <p:spPr>
            <a:xfrm rot="5400000">
              <a:off x="1013965" y="5448352"/>
              <a:ext cx="432000" cy="1500"/>
            </a:xfrm>
            <a:prstGeom prst="line">
              <a:avLst/>
            </a:prstGeom>
            <a:ln>
              <a:solidFill>
                <a:srgbClr val="9900CC"/>
              </a:solidFill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2" name="Text Box 4"/>
          <p:cNvSpPr txBox="1">
            <a:spLocks noChangeArrowheads="1"/>
          </p:cNvSpPr>
          <p:nvPr/>
        </p:nvSpPr>
        <p:spPr bwMode="auto">
          <a:xfrm>
            <a:off x="6461162" y="905000"/>
            <a:ext cx="998537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 dirty="0">
                <a:solidFill>
                  <a:srgbClr val="0000FF"/>
                </a:solidFill>
                <a:cs typeface="Arial" charset="0"/>
              </a:rPr>
              <a:t>1 </a:t>
            </a:r>
            <a:r>
              <a:rPr lang="fr-FR" b="1" dirty="0">
                <a:solidFill>
                  <a:srgbClr val="0000FF"/>
                </a:solidFill>
                <a:cs typeface="Arial" charset="0"/>
              </a:rPr>
              <a:t>=  </a:t>
            </a:r>
            <a:r>
              <a:rPr lang="fr-FR" b="1" dirty="0">
                <a:solidFill>
                  <a:srgbClr val="FFFF00"/>
                </a:solidFill>
                <a:cs typeface="Arial" charset="0"/>
              </a:rPr>
              <a:t>S</a:t>
            </a:r>
            <a:r>
              <a:rPr lang="fr-FR" b="1" baseline="-25000" dirty="0">
                <a:solidFill>
                  <a:srgbClr val="FFFF00"/>
                </a:solidFill>
                <a:cs typeface="Arial" charset="0"/>
              </a:rPr>
              <a:t>R</a:t>
            </a:r>
            <a:endParaRPr lang="fr-FR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198" name="Rectangle 904"/>
          <p:cNvSpPr>
            <a:spLocks noChangeArrowheads="1"/>
          </p:cNvSpPr>
          <p:nvPr/>
        </p:nvSpPr>
        <p:spPr bwMode="auto">
          <a:xfrm>
            <a:off x="6500826" y="214290"/>
            <a:ext cx="1636987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>
              <a:spcBef>
                <a:spcPct val="50000"/>
              </a:spcBef>
            </a:pPr>
            <a:r>
              <a:rPr lang="ar-DZ" dirty="0">
                <a:solidFill>
                  <a:srgbClr val="003300"/>
                </a:solidFill>
              </a:rPr>
              <a:t>ـ </a:t>
            </a:r>
            <a:r>
              <a:rPr lang="ar-DZ" dirty="0" smtClean="0">
                <a:solidFill>
                  <a:srgbClr val="003300"/>
                </a:solidFill>
              </a:rPr>
              <a:t>المعادلات المنطقية</a:t>
            </a:r>
            <a:endParaRPr lang="ar-DZ" dirty="0">
              <a:solidFill>
                <a:srgbClr val="003300"/>
              </a:solidFill>
            </a:endParaRPr>
          </a:p>
        </p:txBody>
      </p:sp>
      <p:cxnSp>
        <p:nvCxnSpPr>
          <p:cNvPr id="199" name="Connecteur droit avec flèche 198"/>
          <p:cNvCxnSpPr/>
          <p:nvPr/>
        </p:nvCxnSpPr>
        <p:spPr>
          <a:xfrm>
            <a:off x="7400324" y="1123481"/>
            <a:ext cx="38638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2" name="Text Box 5"/>
          <p:cNvSpPr txBox="1">
            <a:spLocks noChangeArrowheads="1"/>
          </p:cNvSpPr>
          <p:nvPr/>
        </p:nvSpPr>
        <p:spPr bwMode="auto">
          <a:xfrm>
            <a:off x="6443285" y="1287588"/>
            <a:ext cx="935038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 dirty="0">
                <a:solidFill>
                  <a:srgbClr val="0000FF"/>
                </a:solidFill>
                <a:cs typeface="Arial" charset="0"/>
              </a:rPr>
              <a:t>2 </a:t>
            </a:r>
            <a:r>
              <a:rPr lang="fr-FR" b="1" dirty="0">
                <a:solidFill>
                  <a:srgbClr val="0000FF"/>
                </a:solidFill>
                <a:cs typeface="Arial" charset="0"/>
              </a:rPr>
              <a:t>= Q</a:t>
            </a:r>
            <a:r>
              <a:rPr lang="fr-FR" b="1" baseline="-25000" dirty="0">
                <a:solidFill>
                  <a:srgbClr val="0000FF"/>
                </a:solidFill>
                <a:cs typeface="Arial" charset="0"/>
              </a:rPr>
              <a:t>1</a:t>
            </a:r>
          </a:p>
        </p:txBody>
      </p:sp>
      <p:sp>
        <p:nvSpPr>
          <p:cNvPr id="203" name="Text Box 6"/>
          <p:cNvSpPr txBox="1">
            <a:spLocks noChangeArrowheads="1"/>
          </p:cNvSpPr>
          <p:nvPr/>
        </p:nvSpPr>
        <p:spPr bwMode="auto">
          <a:xfrm>
            <a:off x="6421406" y="1680942"/>
            <a:ext cx="935037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>
                <a:solidFill>
                  <a:srgbClr val="0000FF"/>
                </a:solidFill>
                <a:cs typeface="Arial" charset="0"/>
              </a:rPr>
              <a:t>3 </a:t>
            </a:r>
            <a:r>
              <a:rPr lang="fr-FR" b="1">
                <a:solidFill>
                  <a:srgbClr val="0000FF"/>
                </a:solidFill>
                <a:cs typeface="Arial" charset="0"/>
              </a:rPr>
              <a:t>= Q</a:t>
            </a:r>
            <a:r>
              <a:rPr lang="fr-FR" b="1" baseline="-25000">
                <a:solidFill>
                  <a:srgbClr val="0000FF"/>
                </a:solidFill>
                <a:cs typeface="Arial" charset="0"/>
              </a:rPr>
              <a:t>2</a:t>
            </a:r>
          </a:p>
        </p:txBody>
      </p:sp>
      <p:sp>
        <p:nvSpPr>
          <p:cNvPr id="204" name="Text Box 7"/>
          <p:cNvSpPr txBox="1">
            <a:spLocks noChangeArrowheads="1"/>
          </p:cNvSpPr>
          <p:nvPr/>
        </p:nvSpPr>
        <p:spPr bwMode="auto">
          <a:xfrm>
            <a:off x="6411467" y="2071122"/>
            <a:ext cx="935037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>
                <a:solidFill>
                  <a:srgbClr val="0000FF"/>
                </a:solidFill>
                <a:cs typeface="Arial" charset="0"/>
              </a:rPr>
              <a:t>4 </a:t>
            </a:r>
            <a:r>
              <a:rPr lang="fr-FR" b="1">
                <a:solidFill>
                  <a:srgbClr val="0000FF"/>
                </a:solidFill>
                <a:cs typeface="Arial" charset="0"/>
              </a:rPr>
              <a:t>= Q</a:t>
            </a:r>
            <a:r>
              <a:rPr lang="fr-FR" b="1" baseline="-25000">
                <a:solidFill>
                  <a:srgbClr val="0000FF"/>
                </a:solidFill>
                <a:cs typeface="Arial" charset="0"/>
              </a:rPr>
              <a:t>3</a:t>
            </a:r>
          </a:p>
        </p:txBody>
      </p:sp>
      <p:sp>
        <p:nvSpPr>
          <p:cNvPr id="205" name="Text Box 5"/>
          <p:cNvSpPr txBox="1">
            <a:spLocks noChangeArrowheads="1"/>
          </p:cNvSpPr>
          <p:nvPr/>
        </p:nvSpPr>
        <p:spPr bwMode="auto">
          <a:xfrm>
            <a:off x="7786710" y="928670"/>
            <a:ext cx="777777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(1001)</a:t>
            </a:r>
            <a:endParaRPr lang="fr-FR" sz="1600" b="1" baseline="-25000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206" name="Text Box 7"/>
          <p:cNvSpPr txBox="1">
            <a:spLocks noChangeArrowheads="1"/>
          </p:cNvSpPr>
          <p:nvPr/>
        </p:nvSpPr>
        <p:spPr bwMode="auto">
          <a:xfrm>
            <a:off x="6417325" y="2428868"/>
            <a:ext cx="801823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  <a:cs typeface="Arial" charset="0"/>
              </a:rPr>
              <a:t>S= Q</a:t>
            </a:r>
            <a:r>
              <a:rPr lang="fr-FR" b="1" baseline="-25000" dirty="0" smtClean="0">
                <a:solidFill>
                  <a:srgbClr val="C00000"/>
                </a:solidFill>
                <a:cs typeface="Arial" charset="0"/>
              </a:rPr>
              <a:t>4</a:t>
            </a:r>
            <a:endParaRPr lang="fr-FR" b="1" baseline="-25000" dirty="0">
              <a:solidFill>
                <a:srgbClr val="C00000"/>
              </a:solidFill>
              <a:cs typeface="Arial" charset="0"/>
            </a:endParaRPr>
          </a:p>
        </p:txBody>
      </p:sp>
      <p:sp>
        <p:nvSpPr>
          <p:cNvPr id="183" name="Rectangle 8"/>
          <p:cNvSpPr>
            <a:spLocks noChangeArrowheads="1"/>
          </p:cNvSpPr>
          <p:nvPr/>
        </p:nvSpPr>
        <p:spPr bwMode="auto">
          <a:xfrm>
            <a:off x="3867120" y="2124071"/>
            <a:ext cx="523875" cy="3952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9900FF"/>
                </a:solidFill>
                <a:cs typeface="Times New Roman" pitchFamily="18" charset="0"/>
              </a:rPr>
              <a:t>1</a:t>
            </a:r>
            <a:endParaRPr lang="fr-FR">
              <a:solidFill>
                <a:srgbClr val="9900FF"/>
              </a:solidFill>
              <a:cs typeface="Arial" charset="0"/>
            </a:endParaRPr>
          </a:p>
        </p:txBody>
      </p:sp>
      <p:sp>
        <p:nvSpPr>
          <p:cNvPr id="184" name="Rectangle 9"/>
          <p:cNvSpPr>
            <a:spLocks noChangeArrowheads="1"/>
          </p:cNvSpPr>
          <p:nvPr/>
        </p:nvSpPr>
        <p:spPr bwMode="auto">
          <a:xfrm>
            <a:off x="3343245" y="2124071"/>
            <a:ext cx="523875" cy="3952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9900FF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9900FF"/>
              </a:solidFill>
              <a:cs typeface="Arial" charset="0"/>
            </a:endParaRPr>
          </a:p>
        </p:txBody>
      </p:sp>
      <p:sp>
        <p:nvSpPr>
          <p:cNvPr id="185" name="Rectangle 10"/>
          <p:cNvSpPr>
            <a:spLocks noChangeArrowheads="1"/>
          </p:cNvSpPr>
          <p:nvPr/>
        </p:nvSpPr>
        <p:spPr bwMode="auto">
          <a:xfrm>
            <a:off x="2819370" y="2124071"/>
            <a:ext cx="523875" cy="3952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9900FF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9900FF"/>
              </a:solidFill>
              <a:cs typeface="Arial" charset="0"/>
            </a:endParaRPr>
          </a:p>
        </p:txBody>
      </p:sp>
      <p:sp>
        <p:nvSpPr>
          <p:cNvPr id="186" name="Rectangle 11"/>
          <p:cNvSpPr>
            <a:spLocks noChangeArrowheads="1"/>
          </p:cNvSpPr>
          <p:nvPr/>
        </p:nvSpPr>
        <p:spPr bwMode="auto">
          <a:xfrm>
            <a:off x="2295495" y="2124071"/>
            <a:ext cx="523875" cy="3952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9900FF"/>
                </a:solidFill>
                <a:cs typeface="Times New Roman" pitchFamily="18" charset="0"/>
              </a:rPr>
              <a:t>1</a:t>
            </a:r>
            <a:endParaRPr lang="fr-FR">
              <a:solidFill>
                <a:srgbClr val="9900FF"/>
              </a:solidFill>
              <a:cs typeface="Arial" charset="0"/>
            </a:endParaRPr>
          </a:p>
        </p:txBody>
      </p:sp>
      <p:sp>
        <p:nvSpPr>
          <p:cNvPr id="187" name="Rectangle 12"/>
          <p:cNvSpPr>
            <a:spLocks noChangeArrowheads="1"/>
          </p:cNvSpPr>
          <p:nvPr/>
        </p:nvSpPr>
        <p:spPr bwMode="auto">
          <a:xfrm>
            <a:off x="1220757" y="2124071"/>
            <a:ext cx="1074738" cy="3952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fr-FR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88" name="Rectangle 13"/>
          <p:cNvSpPr>
            <a:spLocks noChangeArrowheads="1"/>
          </p:cNvSpPr>
          <p:nvPr/>
        </p:nvSpPr>
        <p:spPr bwMode="auto">
          <a:xfrm>
            <a:off x="214282" y="2124071"/>
            <a:ext cx="1006475" cy="3952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003300"/>
                </a:solidFill>
                <a:cs typeface="Times New Roman" pitchFamily="18" charset="0"/>
              </a:rPr>
              <a:t>4</a:t>
            </a:r>
            <a:endParaRPr lang="fr-FR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89" name="Rectangle 14"/>
          <p:cNvSpPr>
            <a:spLocks noChangeArrowheads="1"/>
          </p:cNvSpPr>
          <p:nvPr/>
        </p:nvSpPr>
        <p:spPr bwMode="auto">
          <a:xfrm>
            <a:off x="3867120" y="1727196"/>
            <a:ext cx="523875" cy="396875"/>
          </a:xfrm>
          <a:prstGeom prst="rect">
            <a:avLst/>
          </a:prstGeom>
          <a:noFill/>
          <a:ln w="31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003300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90" name="Rectangle 15"/>
          <p:cNvSpPr>
            <a:spLocks noChangeArrowheads="1"/>
          </p:cNvSpPr>
          <p:nvPr/>
        </p:nvSpPr>
        <p:spPr bwMode="auto">
          <a:xfrm>
            <a:off x="3343245" y="1727196"/>
            <a:ext cx="523875" cy="396875"/>
          </a:xfrm>
          <a:prstGeom prst="rect">
            <a:avLst/>
          </a:prstGeom>
          <a:noFill/>
          <a:ln w="3175"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fr-FR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91" name="Rectangle 16"/>
          <p:cNvSpPr>
            <a:spLocks noChangeArrowheads="1"/>
          </p:cNvSpPr>
          <p:nvPr/>
        </p:nvSpPr>
        <p:spPr bwMode="auto">
          <a:xfrm>
            <a:off x="2819370" y="1727196"/>
            <a:ext cx="52387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>
                <a:solidFill>
                  <a:srgbClr val="FF0000"/>
                </a:solidFill>
                <a:cs typeface="Times New Roman" pitchFamily="18" charset="0"/>
              </a:rPr>
              <a:t>0</a:t>
            </a:r>
            <a:endParaRPr lang="fr-FR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92" name="Rectangle 17"/>
          <p:cNvSpPr>
            <a:spLocks noChangeArrowheads="1"/>
          </p:cNvSpPr>
          <p:nvPr/>
        </p:nvSpPr>
        <p:spPr bwMode="auto">
          <a:xfrm>
            <a:off x="2295495" y="1727196"/>
            <a:ext cx="52387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93" name="Rectangle 18"/>
          <p:cNvSpPr>
            <a:spLocks noChangeArrowheads="1"/>
          </p:cNvSpPr>
          <p:nvPr/>
        </p:nvSpPr>
        <p:spPr bwMode="auto">
          <a:xfrm>
            <a:off x="1220757" y="1727196"/>
            <a:ext cx="1074738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200" name="Rectangle 19"/>
          <p:cNvSpPr>
            <a:spLocks noChangeArrowheads="1"/>
          </p:cNvSpPr>
          <p:nvPr/>
        </p:nvSpPr>
        <p:spPr bwMode="auto">
          <a:xfrm>
            <a:off x="214282" y="1727196"/>
            <a:ext cx="100647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003300"/>
                </a:solidFill>
                <a:cs typeface="Times New Roman" pitchFamily="18" charset="0"/>
              </a:rPr>
              <a:t>3</a:t>
            </a:r>
            <a:endParaRPr lang="fr-FR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201" name="Rectangle 20"/>
          <p:cNvSpPr>
            <a:spLocks noChangeArrowheads="1"/>
          </p:cNvSpPr>
          <p:nvPr/>
        </p:nvSpPr>
        <p:spPr bwMode="auto">
          <a:xfrm>
            <a:off x="3867120" y="1331908"/>
            <a:ext cx="523875" cy="39528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r-FR">
                <a:solidFill>
                  <a:srgbClr val="003300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207" name="Rectangle 21"/>
          <p:cNvSpPr>
            <a:spLocks noChangeArrowheads="1"/>
          </p:cNvSpPr>
          <p:nvPr/>
        </p:nvSpPr>
        <p:spPr bwMode="auto">
          <a:xfrm>
            <a:off x="3343245" y="1331908"/>
            <a:ext cx="523875" cy="395288"/>
          </a:xfrm>
          <a:prstGeom prst="rect">
            <a:avLst/>
          </a:prstGeom>
          <a:noFill/>
          <a:ln w="31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003300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208" name="Rectangle 22"/>
          <p:cNvSpPr>
            <a:spLocks noChangeArrowheads="1"/>
          </p:cNvSpPr>
          <p:nvPr/>
        </p:nvSpPr>
        <p:spPr bwMode="auto">
          <a:xfrm>
            <a:off x="2819370" y="1331908"/>
            <a:ext cx="523875" cy="3952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fr-FR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209" name="Rectangle 23"/>
          <p:cNvSpPr>
            <a:spLocks noChangeArrowheads="1"/>
          </p:cNvSpPr>
          <p:nvPr/>
        </p:nvSpPr>
        <p:spPr bwMode="auto">
          <a:xfrm>
            <a:off x="2295495" y="1331908"/>
            <a:ext cx="523875" cy="3952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210" name="Rectangle 24"/>
          <p:cNvSpPr>
            <a:spLocks noChangeArrowheads="1"/>
          </p:cNvSpPr>
          <p:nvPr/>
        </p:nvSpPr>
        <p:spPr bwMode="auto">
          <a:xfrm>
            <a:off x="1220757" y="1331908"/>
            <a:ext cx="1074738" cy="3952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211" name="Rectangle 25"/>
          <p:cNvSpPr>
            <a:spLocks noChangeArrowheads="1"/>
          </p:cNvSpPr>
          <p:nvPr/>
        </p:nvSpPr>
        <p:spPr bwMode="auto">
          <a:xfrm>
            <a:off x="214282" y="1331908"/>
            <a:ext cx="1006475" cy="3952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003300"/>
                </a:solidFill>
                <a:cs typeface="Times New Roman" pitchFamily="18" charset="0"/>
              </a:rPr>
              <a:t>2</a:t>
            </a:r>
            <a:endParaRPr lang="fr-FR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212" name="Rectangle 26"/>
          <p:cNvSpPr>
            <a:spLocks noChangeArrowheads="1"/>
          </p:cNvSpPr>
          <p:nvPr/>
        </p:nvSpPr>
        <p:spPr bwMode="auto">
          <a:xfrm>
            <a:off x="3867120" y="935033"/>
            <a:ext cx="523875" cy="396875"/>
          </a:xfrm>
          <a:prstGeom prst="rect">
            <a:avLst/>
          </a:prstGeom>
          <a:noFill/>
          <a:ln w="31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>
                <a:solidFill>
                  <a:srgbClr val="003300"/>
                </a:solidFill>
                <a:cs typeface="Times New Roman" pitchFamily="18" charset="0"/>
              </a:rPr>
              <a:t>0</a:t>
            </a:r>
            <a:endParaRPr lang="fr-FR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213" name="Rectangle 27"/>
          <p:cNvSpPr>
            <a:spLocks noChangeArrowheads="1"/>
          </p:cNvSpPr>
          <p:nvPr/>
        </p:nvSpPr>
        <p:spPr bwMode="auto">
          <a:xfrm>
            <a:off x="3343245" y="935033"/>
            <a:ext cx="523875" cy="396875"/>
          </a:xfrm>
          <a:prstGeom prst="rect">
            <a:avLst/>
          </a:prstGeom>
          <a:noFill/>
          <a:ln w="31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003300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214" name="Rectangle 28"/>
          <p:cNvSpPr>
            <a:spLocks noChangeArrowheads="1"/>
          </p:cNvSpPr>
          <p:nvPr/>
        </p:nvSpPr>
        <p:spPr bwMode="auto">
          <a:xfrm>
            <a:off x="2819370" y="935033"/>
            <a:ext cx="523875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003300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215" name="Rectangle 29"/>
          <p:cNvSpPr>
            <a:spLocks noChangeArrowheads="1"/>
          </p:cNvSpPr>
          <p:nvPr/>
        </p:nvSpPr>
        <p:spPr bwMode="auto">
          <a:xfrm>
            <a:off x="2295495" y="935033"/>
            <a:ext cx="52387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fr-FR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216" name="Rectangle 30"/>
          <p:cNvSpPr>
            <a:spLocks noChangeArrowheads="1"/>
          </p:cNvSpPr>
          <p:nvPr/>
        </p:nvSpPr>
        <p:spPr bwMode="auto">
          <a:xfrm>
            <a:off x="1220757" y="935033"/>
            <a:ext cx="1074738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fr-FR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217" name="Rectangle 31"/>
          <p:cNvSpPr>
            <a:spLocks noChangeArrowheads="1"/>
          </p:cNvSpPr>
          <p:nvPr/>
        </p:nvSpPr>
        <p:spPr bwMode="auto">
          <a:xfrm>
            <a:off x="214282" y="935033"/>
            <a:ext cx="100647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>
                <a:solidFill>
                  <a:srgbClr val="003300"/>
                </a:solidFill>
                <a:cs typeface="Times New Roman" pitchFamily="18" charset="0"/>
              </a:rPr>
              <a:t>1</a:t>
            </a:r>
            <a:endParaRPr lang="fr-FR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218" name="Rectangle 32"/>
          <p:cNvSpPr>
            <a:spLocks noChangeArrowheads="1"/>
          </p:cNvSpPr>
          <p:nvPr/>
        </p:nvSpPr>
        <p:spPr bwMode="auto">
          <a:xfrm>
            <a:off x="3867120" y="539746"/>
            <a:ext cx="523875" cy="395287"/>
          </a:xfrm>
          <a:prstGeom prst="rect">
            <a:avLst/>
          </a:prstGeom>
          <a:noFill/>
          <a:ln w="31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003300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219" name="Rectangle 33"/>
          <p:cNvSpPr>
            <a:spLocks noChangeArrowheads="1"/>
          </p:cNvSpPr>
          <p:nvPr/>
        </p:nvSpPr>
        <p:spPr bwMode="auto">
          <a:xfrm>
            <a:off x="3343245" y="539746"/>
            <a:ext cx="523875" cy="395287"/>
          </a:xfrm>
          <a:prstGeom prst="rect">
            <a:avLst/>
          </a:prstGeom>
          <a:noFill/>
          <a:ln w="31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003300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220" name="Rectangle 34"/>
          <p:cNvSpPr>
            <a:spLocks noChangeArrowheads="1"/>
          </p:cNvSpPr>
          <p:nvPr/>
        </p:nvSpPr>
        <p:spPr bwMode="auto">
          <a:xfrm>
            <a:off x="2819370" y="539746"/>
            <a:ext cx="523875" cy="395287"/>
          </a:xfrm>
          <a:prstGeom prst="rect">
            <a:avLst/>
          </a:prstGeom>
          <a:noFill/>
          <a:ln w="31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003300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221" name="Rectangle 35"/>
          <p:cNvSpPr>
            <a:spLocks noChangeArrowheads="1"/>
          </p:cNvSpPr>
          <p:nvPr/>
        </p:nvSpPr>
        <p:spPr bwMode="auto">
          <a:xfrm>
            <a:off x="2295495" y="539746"/>
            <a:ext cx="523875" cy="395287"/>
          </a:xfrm>
          <a:prstGeom prst="rect">
            <a:avLst/>
          </a:prstGeom>
          <a:noFill/>
          <a:ln w="31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>
                <a:solidFill>
                  <a:srgbClr val="003300"/>
                </a:solidFill>
                <a:cs typeface="Times New Roman" pitchFamily="18" charset="0"/>
              </a:rPr>
              <a:t>0</a:t>
            </a:r>
            <a:endParaRPr lang="fr-FR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222" name="Rectangle 36"/>
          <p:cNvSpPr>
            <a:spLocks noChangeArrowheads="1"/>
          </p:cNvSpPr>
          <p:nvPr/>
        </p:nvSpPr>
        <p:spPr bwMode="auto">
          <a:xfrm>
            <a:off x="1220757" y="539746"/>
            <a:ext cx="1074738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fr-FR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223" name="Rectangle 37"/>
          <p:cNvSpPr>
            <a:spLocks noChangeArrowheads="1"/>
          </p:cNvSpPr>
          <p:nvPr/>
        </p:nvSpPr>
        <p:spPr bwMode="auto">
          <a:xfrm>
            <a:off x="214282" y="539746"/>
            <a:ext cx="1006475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fr-FR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grpSp>
        <p:nvGrpSpPr>
          <p:cNvPr id="224" name="Group 38"/>
          <p:cNvGrpSpPr>
            <a:grpSpLocks/>
          </p:cNvGrpSpPr>
          <p:nvPr/>
        </p:nvGrpSpPr>
        <p:grpSpPr bwMode="auto">
          <a:xfrm>
            <a:off x="214282" y="142871"/>
            <a:ext cx="4608517" cy="2376487"/>
            <a:chOff x="2018" y="2523"/>
            <a:chExt cx="2903" cy="1497"/>
          </a:xfrm>
        </p:grpSpPr>
        <p:sp>
          <p:nvSpPr>
            <p:cNvPr id="225" name="Rectangle 39"/>
            <p:cNvSpPr>
              <a:spLocks noChangeArrowheads="1"/>
            </p:cNvSpPr>
            <p:nvPr/>
          </p:nvSpPr>
          <p:spPr bwMode="auto">
            <a:xfrm>
              <a:off x="4319" y="2523"/>
              <a:ext cx="330" cy="2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rgbClr val="003300"/>
                  </a:solidFill>
                  <a:cs typeface="Times New Roman" pitchFamily="18" charset="0"/>
                </a:rPr>
                <a:t>Q</a:t>
              </a:r>
              <a:r>
                <a:rPr lang="fr-FR" baseline="-30000">
                  <a:solidFill>
                    <a:srgbClr val="003300"/>
                  </a:solidFill>
                  <a:cs typeface="Times New Roman" pitchFamily="18" charset="0"/>
                </a:rPr>
                <a:t>4</a:t>
              </a:r>
              <a:endParaRPr lang="fr-FR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26" name="Rectangle 40"/>
            <p:cNvSpPr>
              <a:spLocks noChangeArrowheads="1"/>
            </p:cNvSpPr>
            <p:nvPr/>
          </p:nvSpPr>
          <p:spPr bwMode="auto">
            <a:xfrm>
              <a:off x="3989" y="2523"/>
              <a:ext cx="330" cy="2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rgbClr val="003300"/>
                  </a:solidFill>
                  <a:cs typeface="Times New Roman" pitchFamily="18" charset="0"/>
                </a:rPr>
                <a:t>Q</a:t>
              </a:r>
              <a:r>
                <a:rPr lang="fr-FR" baseline="-30000">
                  <a:solidFill>
                    <a:srgbClr val="003300"/>
                  </a:solidFill>
                  <a:cs typeface="Times New Roman" pitchFamily="18" charset="0"/>
                </a:rPr>
                <a:t>3</a:t>
              </a:r>
              <a:endParaRPr lang="fr-FR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27" name="Rectangle 41"/>
            <p:cNvSpPr>
              <a:spLocks noChangeArrowheads="1"/>
            </p:cNvSpPr>
            <p:nvPr/>
          </p:nvSpPr>
          <p:spPr bwMode="auto">
            <a:xfrm>
              <a:off x="3659" y="2523"/>
              <a:ext cx="330" cy="2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rgbClr val="003300"/>
                  </a:solidFill>
                  <a:cs typeface="Times New Roman" pitchFamily="18" charset="0"/>
                </a:rPr>
                <a:t>Q</a:t>
              </a:r>
              <a:r>
                <a:rPr lang="fr-FR" baseline="-30000">
                  <a:solidFill>
                    <a:srgbClr val="003300"/>
                  </a:solidFill>
                  <a:cs typeface="Times New Roman" pitchFamily="18" charset="0"/>
                </a:rPr>
                <a:t>2</a:t>
              </a:r>
              <a:endParaRPr lang="fr-FR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28" name="Rectangle 42"/>
            <p:cNvSpPr>
              <a:spLocks noChangeArrowheads="1"/>
            </p:cNvSpPr>
            <p:nvPr/>
          </p:nvSpPr>
          <p:spPr bwMode="auto">
            <a:xfrm>
              <a:off x="3329" y="2523"/>
              <a:ext cx="330" cy="2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rgbClr val="003300"/>
                  </a:solidFill>
                  <a:cs typeface="Times New Roman" pitchFamily="18" charset="0"/>
                </a:rPr>
                <a:t>Q</a:t>
              </a:r>
              <a:r>
                <a:rPr lang="fr-FR" baseline="-30000">
                  <a:solidFill>
                    <a:srgbClr val="003300"/>
                  </a:solidFill>
                  <a:cs typeface="Times New Roman" pitchFamily="18" charset="0"/>
                </a:rPr>
                <a:t>1</a:t>
              </a:r>
              <a:endParaRPr lang="fr-FR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29" name="Rectangle 43"/>
            <p:cNvSpPr>
              <a:spLocks noChangeArrowheads="1"/>
            </p:cNvSpPr>
            <p:nvPr/>
          </p:nvSpPr>
          <p:spPr bwMode="auto">
            <a:xfrm>
              <a:off x="2652" y="2523"/>
              <a:ext cx="677" cy="2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dirty="0">
                  <a:solidFill>
                    <a:srgbClr val="FFFF00"/>
                  </a:solidFill>
                  <a:cs typeface="Times New Roman" pitchFamily="18" charset="0"/>
                </a:rPr>
                <a:t>S</a:t>
              </a:r>
              <a:r>
                <a:rPr lang="fr-FR" baseline="-30000" dirty="0">
                  <a:solidFill>
                    <a:srgbClr val="FFFF00"/>
                  </a:solidFill>
                  <a:cs typeface="Times New Roman" pitchFamily="18" charset="0"/>
                </a:rPr>
                <a:t>R</a:t>
              </a:r>
              <a:endParaRPr lang="fr-FR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230" name="Rectangle 44"/>
            <p:cNvSpPr>
              <a:spLocks noChangeArrowheads="1"/>
            </p:cNvSpPr>
            <p:nvPr/>
          </p:nvSpPr>
          <p:spPr bwMode="auto">
            <a:xfrm>
              <a:off x="2018" y="2523"/>
              <a:ext cx="634" cy="2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dirty="0">
                  <a:solidFill>
                    <a:srgbClr val="003300"/>
                  </a:solidFill>
                  <a:cs typeface="Times New Roman" pitchFamily="18" charset="0"/>
                </a:rPr>
                <a:t>H</a:t>
              </a:r>
              <a:endParaRPr lang="fr-FR" dirty="0">
                <a:solidFill>
                  <a:srgbClr val="003300"/>
                </a:solidFill>
                <a:cs typeface="Arial" charset="0"/>
              </a:endParaRPr>
            </a:p>
          </p:txBody>
        </p:sp>
        <p:grpSp>
          <p:nvGrpSpPr>
            <p:cNvPr id="231" name="Group 45"/>
            <p:cNvGrpSpPr>
              <a:grpSpLocks/>
            </p:cNvGrpSpPr>
            <p:nvPr/>
          </p:nvGrpSpPr>
          <p:grpSpPr bwMode="auto">
            <a:xfrm>
              <a:off x="2018" y="2523"/>
              <a:ext cx="2903" cy="1497"/>
              <a:chOff x="2018" y="2523"/>
              <a:chExt cx="2903" cy="1497"/>
            </a:xfrm>
          </p:grpSpPr>
          <p:grpSp>
            <p:nvGrpSpPr>
              <p:cNvPr id="232" name="Group 46"/>
              <p:cNvGrpSpPr>
                <a:grpSpLocks/>
              </p:cNvGrpSpPr>
              <p:nvPr/>
            </p:nvGrpSpPr>
            <p:grpSpPr bwMode="auto">
              <a:xfrm>
                <a:off x="2018" y="2523"/>
                <a:ext cx="2631" cy="1497"/>
                <a:chOff x="2018" y="2523"/>
                <a:chExt cx="2631" cy="1497"/>
              </a:xfrm>
            </p:grpSpPr>
            <p:sp>
              <p:nvSpPr>
                <p:cNvPr id="241" name="Line 47"/>
                <p:cNvSpPr>
                  <a:spLocks noChangeShapeType="1"/>
                </p:cNvSpPr>
                <p:nvPr/>
              </p:nvSpPr>
              <p:spPr bwMode="auto">
                <a:xfrm>
                  <a:off x="2018" y="2523"/>
                  <a:ext cx="0" cy="1497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242" name="Line 48"/>
                <p:cNvSpPr>
                  <a:spLocks noChangeShapeType="1"/>
                </p:cNvSpPr>
                <p:nvPr/>
              </p:nvSpPr>
              <p:spPr bwMode="auto">
                <a:xfrm>
                  <a:off x="4649" y="2523"/>
                  <a:ext cx="0" cy="1497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243" name="Line 49"/>
                <p:cNvSpPr>
                  <a:spLocks noChangeShapeType="1"/>
                </p:cNvSpPr>
                <p:nvPr/>
              </p:nvSpPr>
              <p:spPr bwMode="auto">
                <a:xfrm>
                  <a:off x="2652" y="2523"/>
                  <a:ext cx="0" cy="1497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244" name="Line 50"/>
                <p:cNvSpPr>
                  <a:spLocks noChangeShapeType="1"/>
                </p:cNvSpPr>
                <p:nvPr/>
              </p:nvSpPr>
              <p:spPr bwMode="auto">
                <a:xfrm>
                  <a:off x="3329" y="2523"/>
                  <a:ext cx="0" cy="1497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245" name="Line 51"/>
                <p:cNvSpPr>
                  <a:spLocks noChangeShapeType="1"/>
                </p:cNvSpPr>
                <p:nvPr/>
              </p:nvSpPr>
              <p:spPr bwMode="auto">
                <a:xfrm>
                  <a:off x="3659" y="2523"/>
                  <a:ext cx="0" cy="1497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246" name="Line 52"/>
                <p:cNvSpPr>
                  <a:spLocks noChangeShapeType="1"/>
                </p:cNvSpPr>
                <p:nvPr/>
              </p:nvSpPr>
              <p:spPr bwMode="auto">
                <a:xfrm>
                  <a:off x="3989" y="2523"/>
                  <a:ext cx="0" cy="1497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247" name="Line 53"/>
                <p:cNvSpPr>
                  <a:spLocks noChangeShapeType="1"/>
                </p:cNvSpPr>
                <p:nvPr/>
              </p:nvSpPr>
              <p:spPr bwMode="auto">
                <a:xfrm>
                  <a:off x="4319" y="2523"/>
                  <a:ext cx="0" cy="1497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</p:grpSp>
          <p:grpSp>
            <p:nvGrpSpPr>
              <p:cNvPr id="233" name="Group 54"/>
              <p:cNvGrpSpPr>
                <a:grpSpLocks/>
              </p:cNvGrpSpPr>
              <p:nvPr/>
            </p:nvGrpSpPr>
            <p:grpSpPr bwMode="auto">
              <a:xfrm>
                <a:off x="2018" y="2523"/>
                <a:ext cx="2903" cy="1497"/>
                <a:chOff x="2018" y="2523"/>
                <a:chExt cx="2903" cy="1497"/>
              </a:xfrm>
            </p:grpSpPr>
            <p:sp>
              <p:nvSpPr>
                <p:cNvPr id="234" name="Line 55"/>
                <p:cNvSpPr>
                  <a:spLocks noChangeShapeType="1"/>
                </p:cNvSpPr>
                <p:nvPr/>
              </p:nvSpPr>
              <p:spPr bwMode="auto">
                <a:xfrm>
                  <a:off x="2018" y="2523"/>
                  <a:ext cx="2903" cy="0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235" name="Line 56"/>
                <p:cNvSpPr>
                  <a:spLocks noChangeShapeType="1"/>
                </p:cNvSpPr>
                <p:nvPr/>
              </p:nvSpPr>
              <p:spPr bwMode="auto">
                <a:xfrm>
                  <a:off x="2018" y="4020"/>
                  <a:ext cx="2903" cy="0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236" name="Line 57"/>
                <p:cNvSpPr>
                  <a:spLocks noChangeShapeType="1"/>
                </p:cNvSpPr>
                <p:nvPr/>
              </p:nvSpPr>
              <p:spPr bwMode="auto">
                <a:xfrm>
                  <a:off x="2018" y="2773"/>
                  <a:ext cx="2903" cy="0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237" name="Line 58"/>
                <p:cNvSpPr>
                  <a:spLocks noChangeShapeType="1"/>
                </p:cNvSpPr>
                <p:nvPr/>
              </p:nvSpPr>
              <p:spPr bwMode="auto">
                <a:xfrm>
                  <a:off x="2018" y="3022"/>
                  <a:ext cx="2903" cy="0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238" name="Line 59"/>
                <p:cNvSpPr>
                  <a:spLocks noChangeShapeType="1"/>
                </p:cNvSpPr>
                <p:nvPr/>
              </p:nvSpPr>
              <p:spPr bwMode="auto">
                <a:xfrm>
                  <a:off x="2018" y="3272"/>
                  <a:ext cx="2903" cy="0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239" name="Line 60"/>
                <p:cNvSpPr>
                  <a:spLocks noChangeShapeType="1"/>
                </p:cNvSpPr>
                <p:nvPr/>
              </p:nvSpPr>
              <p:spPr bwMode="auto">
                <a:xfrm>
                  <a:off x="2018" y="3521"/>
                  <a:ext cx="2903" cy="0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240" name="Line 61"/>
                <p:cNvSpPr>
                  <a:spLocks noChangeShapeType="1"/>
                </p:cNvSpPr>
                <p:nvPr/>
              </p:nvSpPr>
              <p:spPr bwMode="auto">
                <a:xfrm>
                  <a:off x="2018" y="3771"/>
                  <a:ext cx="2903" cy="0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</p:grpSp>
        </p:grpSp>
      </p:grpSp>
      <p:sp>
        <p:nvSpPr>
          <p:cNvPr id="248" name="Line 62"/>
          <p:cNvSpPr>
            <a:spLocks noChangeShapeType="1"/>
          </p:cNvSpPr>
          <p:nvPr/>
        </p:nvSpPr>
        <p:spPr bwMode="auto">
          <a:xfrm>
            <a:off x="2639982" y="790571"/>
            <a:ext cx="307975" cy="282575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/>
          </a:p>
        </p:txBody>
      </p:sp>
      <p:sp>
        <p:nvSpPr>
          <p:cNvPr id="249" name="Line 63"/>
          <p:cNvSpPr>
            <a:spLocks noChangeShapeType="1"/>
          </p:cNvSpPr>
          <p:nvPr/>
        </p:nvSpPr>
        <p:spPr bwMode="auto">
          <a:xfrm>
            <a:off x="3167032" y="803271"/>
            <a:ext cx="307975" cy="284162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/>
          </a:p>
        </p:txBody>
      </p:sp>
      <p:sp>
        <p:nvSpPr>
          <p:cNvPr id="250" name="Line 64"/>
          <p:cNvSpPr>
            <a:spLocks noChangeShapeType="1"/>
          </p:cNvSpPr>
          <p:nvPr/>
        </p:nvSpPr>
        <p:spPr bwMode="auto">
          <a:xfrm>
            <a:off x="3682970" y="806446"/>
            <a:ext cx="307975" cy="284162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/>
          </a:p>
        </p:txBody>
      </p:sp>
      <p:sp>
        <p:nvSpPr>
          <p:cNvPr id="292" name="Line 65"/>
          <p:cNvSpPr>
            <a:spLocks noChangeShapeType="1"/>
          </p:cNvSpPr>
          <p:nvPr/>
        </p:nvSpPr>
        <p:spPr bwMode="auto">
          <a:xfrm>
            <a:off x="2681257" y="1203321"/>
            <a:ext cx="307975" cy="282575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/>
          </a:p>
        </p:txBody>
      </p:sp>
      <p:sp>
        <p:nvSpPr>
          <p:cNvPr id="293" name="Line 66"/>
          <p:cNvSpPr>
            <a:spLocks noChangeShapeType="1"/>
          </p:cNvSpPr>
          <p:nvPr/>
        </p:nvSpPr>
        <p:spPr bwMode="auto">
          <a:xfrm>
            <a:off x="3206720" y="1216021"/>
            <a:ext cx="309562" cy="284162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/>
          </a:p>
        </p:txBody>
      </p:sp>
      <p:sp>
        <p:nvSpPr>
          <p:cNvPr id="301" name="Line 67"/>
          <p:cNvSpPr>
            <a:spLocks noChangeShapeType="1"/>
          </p:cNvSpPr>
          <p:nvPr/>
        </p:nvSpPr>
        <p:spPr bwMode="auto">
          <a:xfrm>
            <a:off x="3724245" y="1220783"/>
            <a:ext cx="307975" cy="282575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 sz="2000"/>
          </a:p>
        </p:txBody>
      </p:sp>
      <p:sp>
        <p:nvSpPr>
          <p:cNvPr id="308" name="Line 68"/>
          <p:cNvSpPr>
            <a:spLocks noChangeShapeType="1"/>
          </p:cNvSpPr>
          <p:nvPr/>
        </p:nvSpPr>
        <p:spPr bwMode="auto">
          <a:xfrm>
            <a:off x="2666970" y="1560508"/>
            <a:ext cx="309562" cy="284163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/>
          </a:p>
        </p:txBody>
      </p:sp>
      <p:sp>
        <p:nvSpPr>
          <p:cNvPr id="315" name="Line 69"/>
          <p:cNvSpPr>
            <a:spLocks noChangeShapeType="1"/>
          </p:cNvSpPr>
          <p:nvPr/>
        </p:nvSpPr>
        <p:spPr bwMode="auto">
          <a:xfrm>
            <a:off x="3194020" y="1573208"/>
            <a:ext cx="307975" cy="285750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/>
          </a:p>
        </p:txBody>
      </p:sp>
      <p:sp>
        <p:nvSpPr>
          <p:cNvPr id="320" name="Line 70"/>
          <p:cNvSpPr>
            <a:spLocks noChangeShapeType="1"/>
          </p:cNvSpPr>
          <p:nvPr/>
        </p:nvSpPr>
        <p:spPr bwMode="auto">
          <a:xfrm>
            <a:off x="3709957" y="1576383"/>
            <a:ext cx="307975" cy="285750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/>
          </a:p>
        </p:txBody>
      </p:sp>
      <p:sp>
        <p:nvSpPr>
          <p:cNvPr id="328" name="Line 71"/>
          <p:cNvSpPr>
            <a:spLocks noChangeShapeType="1"/>
          </p:cNvSpPr>
          <p:nvPr/>
        </p:nvSpPr>
        <p:spPr bwMode="auto">
          <a:xfrm>
            <a:off x="2695545" y="1941508"/>
            <a:ext cx="307975" cy="287338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/>
          </a:p>
        </p:txBody>
      </p:sp>
      <p:sp>
        <p:nvSpPr>
          <p:cNvPr id="329" name="Line 72"/>
          <p:cNvSpPr>
            <a:spLocks noChangeShapeType="1"/>
          </p:cNvSpPr>
          <p:nvPr/>
        </p:nvSpPr>
        <p:spPr bwMode="auto">
          <a:xfrm>
            <a:off x="3221007" y="1954208"/>
            <a:ext cx="307975" cy="287338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/>
          </a:p>
        </p:txBody>
      </p:sp>
      <p:sp>
        <p:nvSpPr>
          <p:cNvPr id="330" name="Line 73"/>
          <p:cNvSpPr>
            <a:spLocks noChangeShapeType="1"/>
          </p:cNvSpPr>
          <p:nvPr/>
        </p:nvSpPr>
        <p:spPr bwMode="auto">
          <a:xfrm>
            <a:off x="3736945" y="1957383"/>
            <a:ext cx="307975" cy="287338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/>
          </a:p>
        </p:txBody>
      </p:sp>
      <p:sp>
        <p:nvSpPr>
          <p:cNvPr id="331" name="Line 74"/>
          <p:cNvSpPr>
            <a:spLocks noChangeShapeType="1"/>
          </p:cNvSpPr>
          <p:nvPr/>
        </p:nvSpPr>
        <p:spPr bwMode="auto">
          <a:xfrm>
            <a:off x="1866870" y="1192208"/>
            <a:ext cx="357187" cy="158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 sz="2000"/>
          </a:p>
        </p:txBody>
      </p:sp>
      <p:sp>
        <p:nvSpPr>
          <p:cNvPr id="332" name="Line 75"/>
          <p:cNvSpPr>
            <a:spLocks noChangeShapeType="1"/>
          </p:cNvSpPr>
          <p:nvPr/>
        </p:nvSpPr>
        <p:spPr bwMode="auto">
          <a:xfrm>
            <a:off x="1870045" y="1547808"/>
            <a:ext cx="355600" cy="158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 sz="2000"/>
          </a:p>
        </p:txBody>
      </p:sp>
      <p:sp>
        <p:nvSpPr>
          <p:cNvPr id="333" name="Line 76"/>
          <p:cNvSpPr>
            <a:spLocks noChangeShapeType="1"/>
          </p:cNvSpPr>
          <p:nvPr/>
        </p:nvSpPr>
        <p:spPr bwMode="auto">
          <a:xfrm>
            <a:off x="1881157" y="1935158"/>
            <a:ext cx="357188" cy="158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 sz="2000"/>
          </a:p>
        </p:txBody>
      </p:sp>
      <p:sp>
        <p:nvSpPr>
          <p:cNvPr id="334" name="Line 77"/>
          <p:cNvSpPr>
            <a:spLocks noChangeShapeType="1"/>
          </p:cNvSpPr>
          <p:nvPr/>
        </p:nvSpPr>
        <p:spPr bwMode="auto">
          <a:xfrm>
            <a:off x="1870045" y="2306633"/>
            <a:ext cx="355600" cy="158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 sz="2000"/>
          </a:p>
        </p:txBody>
      </p:sp>
      <p:sp>
        <p:nvSpPr>
          <p:cNvPr id="335" name="Rectangle 54"/>
          <p:cNvSpPr>
            <a:spLocks noChangeArrowheads="1"/>
          </p:cNvSpPr>
          <p:nvPr/>
        </p:nvSpPr>
        <p:spPr bwMode="auto">
          <a:xfrm>
            <a:off x="4452670" y="156127"/>
            <a:ext cx="287349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 dirty="0" smtClean="0">
                <a:solidFill>
                  <a:srgbClr val="3333FF"/>
                </a:solidFill>
                <a:cs typeface="Arial" charset="0"/>
              </a:rPr>
              <a:t>S</a:t>
            </a:r>
            <a:endParaRPr lang="fr-FR" b="1" dirty="0">
              <a:solidFill>
                <a:srgbClr val="3333FF"/>
              </a:solidFill>
              <a:cs typeface="Arial" charset="0"/>
            </a:endParaRPr>
          </a:p>
        </p:txBody>
      </p:sp>
      <p:sp>
        <p:nvSpPr>
          <p:cNvPr id="336" name="Rectangle 62"/>
          <p:cNvSpPr>
            <a:spLocks noChangeArrowheads="1"/>
          </p:cNvSpPr>
          <p:nvPr/>
        </p:nvSpPr>
        <p:spPr bwMode="auto">
          <a:xfrm>
            <a:off x="4429124" y="1338264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 smtClean="0">
                <a:solidFill>
                  <a:srgbClr val="003366"/>
                </a:solidFill>
                <a:cs typeface="Arial" charset="0"/>
              </a:rPr>
              <a:t>0</a:t>
            </a:r>
            <a:endParaRPr lang="fr-FR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337" name="Rectangle 57"/>
          <p:cNvSpPr>
            <a:spLocks noChangeArrowheads="1"/>
          </p:cNvSpPr>
          <p:nvPr/>
        </p:nvSpPr>
        <p:spPr bwMode="auto">
          <a:xfrm>
            <a:off x="4429124" y="939645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003366"/>
                </a:solidFill>
                <a:cs typeface="Arial" charset="0"/>
              </a:rPr>
              <a:t>0</a:t>
            </a:r>
          </a:p>
        </p:txBody>
      </p:sp>
      <p:sp>
        <p:nvSpPr>
          <p:cNvPr id="338" name="Line 88"/>
          <p:cNvSpPr>
            <a:spLocks noChangeShapeType="1"/>
          </p:cNvSpPr>
          <p:nvPr/>
        </p:nvSpPr>
        <p:spPr bwMode="auto">
          <a:xfrm>
            <a:off x="4826178" y="142852"/>
            <a:ext cx="0" cy="2376000"/>
          </a:xfrm>
          <a:prstGeom prst="line">
            <a:avLst/>
          </a:prstGeom>
          <a:ln w="15875">
            <a:solidFill>
              <a:schemeClr val="tx2">
                <a:lumMod val="50000"/>
              </a:schemeClr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" name="Rectangle 57"/>
          <p:cNvSpPr>
            <a:spLocks noChangeArrowheads="1"/>
          </p:cNvSpPr>
          <p:nvPr/>
        </p:nvSpPr>
        <p:spPr bwMode="auto">
          <a:xfrm>
            <a:off x="4439269" y="526385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003366"/>
                </a:solidFill>
                <a:cs typeface="Arial" charset="0"/>
              </a:rPr>
              <a:t>0</a:t>
            </a:r>
          </a:p>
        </p:txBody>
      </p:sp>
      <p:sp>
        <p:nvSpPr>
          <p:cNvPr id="340" name="Rectangle 62"/>
          <p:cNvSpPr>
            <a:spLocks noChangeArrowheads="1"/>
          </p:cNvSpPr>
          <p:nvPr/>
        </p:nvSpPr>
        <p:spPr bwMode="auto">
          <a:xfrm>
            <a:off x="4429124" y="2143579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FF0000"/>
                </a:solidFill>
                <a:cs typeface="Arial" charset="0"/>
              </a:rPr>
              <a:t>1</a:t>
            </a:r>
          </a:p>
        </p:txBody>
      </p:sp>
      <p:sp>
        <p:nvSpPr>
          <p:cNvPr id="341" name="Rectangle 57"/>
          <p:cNvSpPr>
            <a:spLocks noChangeArrowheads="1"/>
          </p:cNvSpPr>
          <p:nvPr/>
        </p:nvSpPr>
        <p:spPr bwMode="auto">
          <a:xfrm>
            <a:off x="4429124" y="1727806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>
                <a:solidFill>
                  <a:srgbClr val="003366"/>
                </a:solidFill>
                <a:cs typeface="Arial" charset="0"/>
              </a:rPr>
              <a:t>0</a:t>
            </a:r>
          </a:p>
        </p:txBody>
      </p:sp>
      <p:cxnSp>
        <p:nvCxnSpPr>
          <p:cNvPr id="342" name="Connecteur droit avec flèche 341"/>
          <p:cNvCxnSpPr/>
          <p:nvPr/>
        </p:nvCxnSpPr>
        <p:spPr>
          <a:xfrm rot="5400000" flipH="1" flipV="1">
            <a:off x="856100" y="1126999"/>
            <a:ext cx="288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3" name="Connecteur droit avec flèche 342"/>
          <p:cNvCxnSpPr/>
          <p:nvPr/>
        </p:nvCxnSpPr>
        <p:spPr>
          <a:xfrm rot="5400000" flipH="1" flipV="1">
            <a:off x="856100" y="1528331"/>
            <a:ext cx="288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4" name="Connecteur droit avec flèche 343"/>
          <p:cNvCxnSpPr/>
          <p:nvPr/>
        </p:nvCxnSpPr>
        <p:spPr>
          <a:xfrm rot="5400000" flipH="1" flipV="1">
            <a:off x="856100" y="1926465"/>
            <a:ext cx="288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5" name="Connecteur droit avec flèche 344"/>
          <p:cNvCxnSpPr/>
          <p:nvPr/>
        </p:nvCxnSpPr>
        <p:spPr>
          <a:xfrm rot="5400000" flipH="1" flipV="1">
            <a:off x="856100" y="2327797"/>
            <a:ext cx="288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38" name="Group 219"/>
          <p:cNvGrpSpPr>
            <a:grpSpLocks/>
          </p:cNvGrpSpPr>
          <p:nvPr/>
        </p:nvGrpSpPr>
        <p:grpSpPr bwMode="auto">
          <a:xfrm>
            <a:off x="6189689" y="5991600"/>
            <a:ext cx="374650" cy="719138"/>
            <a:chOff x="4377" y="3521"/>
            <a:chExt cx="236" cy="453"/>
          </a:xfrm>
          <a:noFill/>
        </p:grpSpPr>
        <p:sp>
          <p:nvSpPr>
            <p:cNvPr id="439" name="Line 218"/>
            <p:cNvSpPr>
              <a:spLocks noChangeShapeType="1"/>
            </p:cNvSpPr>
            <p:nvPr/>
          </p:nvSpPr>
          <p:spPr bwMode="auto">
            <a:xfrm>
              <a:off x="4495" y="3521"/>
              <a:ext cx="0" cy="453"/>
            </a:xfrm>
            <a:prstGeom prst="line">
              <a:avLst/>
            </a:prstGeom>
            <a:grpFill/>
            <a:ln w="19050"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440" name="Group 214"/>
            <p:cNvGrpSpPr>
              <a:grpSpLocks/>
            </p:cNvGrpSpPr>
            <p:nvPr/>
          </p:nvGrpSpPr>
          <p:grpSpPr bwMode="auto">
            <a:xfrm>
              <a:off x="4377" y="3612"/>
              <a:ext cx="236" cy="236"/>
              <a:chOff x="5020" y="2646"/>
              <a:chExt cx="236" cy="236"/>
            </a:xfrm>
            <a:grpFill/>
          </p:grpSpPr>
          <p:sp>
            <p:nvSpPr>
              <p:cNvPr id="441" name="Line 216"/>
              <p:cNvSpPr>
                <a:spLocks noChangeShapeType="1"/>
              </p:cNvSpPr>
              <p:nvPr/>
            </p:nvSpPr>
            <p:spPr bwMode="auto">
              <a:xfrm>
                <a:off x="5074" y="2841"/>
                <a:ext cx="136" cy="0"/>
              </a:xfrm>
              <a:prstGeom prst="line">
                <a:avLst/>
              </a:prstGeom>
              <a:grpFill/>
              <a:ln w="19050"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42" name="Oval 217"/>
              <p:cNvSpPr>
                <a:spLocks noChangeAspect="1" noChangeArrowheads="1"/>
              </p:cNvSpPr>
              <p:nvPr/>
            </p:nvSpPr>
            <p:spPr bwMode="auto">
              <a:xfrm>
                <a:off x="5020" y="2646"/>
                <a:ext cx="236" cy="236"/>
              </a:xfrm>
              <a:prstGeom prst="ellipse">
                <a:avLst/>
              </a:prstGeom>
              <a:grpFill/>
              <a:ln w="19050"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43" name="AutoShape 215"/>
              <p:cNvSpPr>
                <a:spLocks noChangeAspect="1" noChangeArrowheads="1"/>
              </p:cNvSpPr>
              <p:nvPr/>
            </p:nvSpPr>
            <p:spPr bwMode="auto">
              <a:xfrm rot="10800000">
                <a:off x="5053" y="2695"/>
                <a:ext cx="168" cy="145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</p:grpSp>
      </p:grpSp>
      <p:grpSp>
        <p:nvGrpSpPr>
          <p:cNvPr id="444" name="Group 220"/>
          <p:cNvGrpSpPr>
            <a:grpSpLocks/>
          </p:cNvGrpSpPr>
          <p:nvPr/>
        </p:nvGrpSpPr>
        <p:grpSpPr bwMode="auto">
          <a:xfrm>
            <a:off x="6823102" y="5982075"/>
            <a:ext cx="374650" cy="719138"/>
            <a:chOff x="4377" y="3521"/>
            <a:chExt cx="236" cy="453"/>
          </a:xfrm>
          <a:noFill/>
        </p:grpSpPr>
        <p:sp>
          <p:nvSpPr>
            <p:cNvPr id="445" name="Line 225"/>
            <p:cNvSpPr>
              <a:spLocks noChangeShapeType="1"/>
            </p:cNvSpPr>
            <p:nvPr/>
          </p:nvSpPr>
          <p:spPr bwMode="auto">
            <a:xfrm>
              <a:off x="4495" y="3521"/>
              <a:ext cx="0" cy="453"/>
            </a:xfrm>
            <a:prstGeom prst="line">
              <a:avLst/>
            </a:prstGeom>
            <a:grpFill/>
            <a:ln w="19050"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446" name="Group 221"/>
            <p:cNvGrpSpPr>
              <a:grpSpLocks/>
            </p:cNvGrpSpPr>
            <p:nvPr/>
          </p:nvGrpSpPr>
          <p:grpSpPr bwMode="auto">
            <a:xfrm>
              <a:off x="4377" y="3612"/>
              <a:ext cx="236" cy="236"/>
              <a:chOff x="5020" y="2646"/>
              <a:chExt cx="236" cy="236"/>
            </a:xfrm>
            <a:grpFill/>
          </p:grpSpPr>
          <p:sp>
            <p:nvSpPr>
              <p:cNvPr id="447" name="AutoShape 222"/>
              <p:cNvSpPr>
                <a:spLocks noChangeAspect="1" noChangeArrowheads="1"/>
              </p:cNvSpPr>
              <p:nvPr/>
            </p:nvSpPr>
            <p:spPr bwMode="auto">
              <a:xfrm rot="10800000">
                <a:off x="5053" y="2695"/>
                <a:ext cx="168" cy="145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48" name="Line 223"/>
              <p:cNvSpPr>
                <a:spLocks noChangeShapeType="1"/>
              </p:cNvSpPr>
              <p:nvPr/>
            </p:nvSpPr>
            <p:spPr bwMode="auto">
              <a:xfrm>
                <a:off x="5074" y="2841"/>
                <a:ext cx="136" cy="0"/>
              </a:xfrm>
              <a:prstGeom prst="line">
                <a:avLst/>
              </a:prstGeom>
              <a:grpFill/>
              <a:ln w="19050"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49" name="Oval 224"/>
              <p:cNvSpPr>
                <a:spLocks noChangeAspect="1" noChangeArrowheads="1"/>
              </p:cNvSpPr>
              <p:nvPr/>
            </p:nvSpPr>
            <p:spPr bwMode="auto">
              <a:xfrm>
                <a:off x="5020" y="2646"/>
                <a:ext cx="236" cy="236"/>
              </a:xfrm>
              <a:prstGeom prst="ellipse">
                <a:avLst/>
              </a:prstGeom>
              <a:grpFill/>
              <a:ln w="19050"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</p:grpSp>
      </p:grpSp>
      <p:grpSp>
        <p:nvGrpSpPr>
          <p:cNvPr id="450" name="Group 226"/>
          <p:cNvGrpSpPr>
            <a:grpSpLocks/>
          </p:cNvGrpSpPr>
          <p:nvPr/>
        </p:nvGrpSpPr>
        <p:grpSpPr bwMode="auto">
          <a:xfrm>
            <a:off x="7399364" y="5991600"/>
            <a:ext cx="374650" cy="719138"/>
            <a:chOff x="4377" y="3521"/>
            <a:chExt cx="236" cy="453"/>
          </a:xfrm>
          <a:noFill/>
        </p:grpSpPr>
        <p:sp>
          <p:nvSpPr>
            <p:cNvPr id="451" name="Line 231"/>
            <p:cNvSpPr>
              <a:spLocks noChangeShapeType="1"/>
            </p:cNvSpPr>
            <p:nvPr/>
          </p:nvSpPr>
          <p:spPr bwMode="auto">
            <a:xfrm>
              <a:off x="4495" y="3521"/>
              <a:ext cx="0" cy="453"/>
            </a:xfrm>
            <a:prstGeom prst="line">
              <a:avLst/>
            </a:prstGeom>
            <a:grpFill/>
            <a:ln w="19050"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452" name="Group 227"/>
            <p:cNvGrpSpPr>
              <a:grpSpLocks/>
            </p:cNvGrpSpPr>
            <p:nvPr/>
          </p:nvGrpSpPr>
          <p:grpSpPr bwMode="auto">
            <a:xfrm>
              <a:off x="4377" y="3612"/>
              <a:ext cx="236" cy="236"/>
              <a:chOff x="5020" y="2646"/>
              <a:chExt cx="236" cy="236"/>
            </a:xfrm>
            <a:grpFill/>
          </p:grpSpPr>
          <p:sp>
            <p:nvSpPr>
              <p:cNvPr id="453" name="AutoShape 228"/>
              <p:cNvSpPr>
                <a:spLocks noChangeAspect="1" noChangeArrowheads="1"/>
              </p:cNvSpPr>
              <p:nvPr/>
            </p:nvSpPr>
            <p:spPr bwMode="auto">
              <a:xfrm rot="10800000">
                <a:off x="5053" y="2695"/>
                <a:ext cx="168" cy="145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54" name="Line 229"/>
              <p:cNvSpPr>
                <a:spLocks noChangeShapeType="1"/>
              </p:cNvSpPr>
              <p:nvPr/>
            </p:nvSpPr>
            <p:spPr bwMode="auto">
              <a:xfrm>
                <a:off x="5074" y="2841"/>
                <a:ext cx="136" cy="0"/>
              </a:xfrm>
              <a:prstGeom prst="line">
                <a:avLst/>
              </a:prstGeom>
              <a:grpFill/>
              <a:ln w="19050"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55" name="Oval 230"/>
              <p:cNvSpPr>
                <a:spLocks noChangeAspect="1" noChangeArrowheads="1"/>
              </p:cNvSpPr>
              <p:nvPr/>
            </p:nvSpPr>
            <p:spPr bwMode="auto">
              <a:xfrm>
                <a:off x="5020" y="2646"/>
                <a:ext cx="236" cy="236"/>
              </a:xfrm>
              <a:prstGeom prst="ellipse">
                <a:avLst/>
              </a:prstGeom>
              <a:grpFill/>
              <a:ln w="19050"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</p:grpSp>
      </p:grpSp>
      <p:grpSp>
        <p:nvGrpSpPr>
          <p:cNvPr id="456" name="Group 232"/>
          <p:cNvGrpSpPr>
            <a:grpSpLocks/>
          </p:cNvGrpSpPr>
          <p:nvPr/>
        </p:nvGrpSpPr>
        <p:grpSpPr bwMode="auto">
          <a:xfrm>
            <a:off x="7983564" y="5982075"/>
            <a:ext cx="374650" cy="719138"/>
            <a:chOff x="4377" y="3521"/>
            <a:chExt cx="236" cy="453"/>
          </a:xfrm>
          <a:noFill/>
        </p:grpSpPr>
        <p:sp>
          <p:nvSpPr>
            <p:cNvPr id="457" name="Line 237"/>
            <p:cNvSpPr>
              <a:spLocks noChangeShapeType="1"/>
            </p:cNvSpPr>
            <p:nvPr/>
          </p:nvSpPr>
          <p:spPr bwMode="auto">
            <a:xfrm>
              <a:off x="4495" y="3521"/>
              <a:ext cx="0" cy="453"/>
            </a:xfrm>
            <a:prstGeom prst="line">
              <a:avLst/>
            </a:prstGeom>
            <a:grpFill/>
            <a:ln w="19050"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458" name="Group 233"/>
            <p:cNvGrpSpPr>
              <a:grpSpLocks/>
            </p:cNvGrpSpPr>
            <p:nvPr/>
          </p:nvGrpSpPr>
          <p:grpSpPr bwMode="auto">
            <a:xfrm>
              <a:off x="4377" y="3612"/>
              <a:ext cx="236" cy="236"/>
              <a:chOff x="5020" y="2646"/>
              <a:chExt cx="236" cy="236"/>
            </a:xfrm>
            <a:grpFill/>
          </p:grpSpPr>
          <p:sp>
            <p:nvSpPr>
              <p:cNvPr id="459" name="AutoShape 234"/>
              <p:cNvSpPr>
                <a:spLocks noChangeAspect="1" noChangeArrowheads="1"/>
              </p:cNvSpPr>
              <p:nvPr/>
            </p:nvSpPr>
            <p:spPr bwMode="auto">
              <a:xfrm rot="10800000">
                <a:off x="5053" y="2695"/>
                <a:ext cx="168" cy="145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19050"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60" name="Line 235"/>
              <p:cNvSpPr>
                <a:spLocks noChangeShapeType="1"/>
              </p:cNvSpPr>
              <p:nvPr/>
            </p:nvSpPr>
            <p:spPr bwMode="auto">
              <a:xfrm>
                <a:off x="5074" y="2841"/>
                <a:ext cx="136" cy="0"/>
              </a:xfrm>
              <a:prstGeom prst="line">
                <a:avLst/>
              </a:prstGeom>
              <a:grpFill/>
              <a:ln w="19050"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61" name="Oval 236"/>
              <p:cNvSpPr>
                <a:spLocks noChangeAspect="1" noChangeArrowheads="1"/>
              </p:cNvSpPr>
              <p:nvPr/>
            </p:nvSpPr>
            <p:spPr bwMode="auto">
              <a:xfrm>
                <a:off x="5020" y="2646"/>
                <a:ext cx="236" cy="236"/>
              </a:xfrm>
              <a:prstGeom prst="ellipse">
                <a:avLst/>
              </a:prstGeom>
              <a:grpFill/>
              <a:ln w="19050"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</p:grpSp>
      </p:grpSp>
      <p:pic>
        <p:nvPicPr>
          <p:cNvPr id="194" name="Image 19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7492" y="2662322"/>
            <a:ext cx="2853136" cy="212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3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8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3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8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3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8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8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3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8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8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8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8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3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3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8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3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8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3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8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3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8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3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8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48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3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8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3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8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8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8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8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3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8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3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8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3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8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3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8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3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8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/>
      <p:bldP spid="198" grpId="0"/>
      <p:bldP spid="202" grpId="0"/>
      <p:bldP spid="203" grpId="0"/>
      <p:bldP spid="204" grpId="0"/>
      <p:bldP spid="205" grpId="0"/>
      <p:bldP spid="206" grpId="0"/>
      <p:bldP spid="183" grpId="0"/>
      <p:bldP spid="184" grpId="0"/>
      <p:bldP spid="185" grpId="0"/>
      <p:bldP spid="186" grpId="0"/>
      <p:bldP spid="187" grpId="0"/>
      <p:bldP spid="188" grpId="0"/>
      <p:bldP spid="189" grpId="0"/>
      <p:bldP spid="190" grpId="0"/>
      <p:bldP spid="191" grpId="0"/>
      <p:bldP spid="192" grpId="0"/>
      <p:bldP spid="193" grpId="0"/>
      <p:bldP spid="200" grpId="0"/>
      <p:bldP spid="201" grpId="0"/>
      <p:bldP spid="207" grpId="0"/>
      <p:bldP spid="208" grpId="0"/>
      <p:bldP spid="209" grpId="0"/>
      <p:bldP spid="210" grpId="0"/>
      <p:bldP spid="211" grpId="0"/>
      <p:bldP spid="212" grpId="0"/>
      <p:bldP spid="213" grpId="0"/>
      <p:bldP spid="214" grpId="0"/>
      <p:bldP spid="215" grpId="0"/>
      <p:bldP spid="216" grpId="0"/>
      <p:bldP spid="217" grpId="0"/>
      <p:bldP spid="218" grpId="0"/>
      <p:bldP spid="219" grpId="0"/>
      <p:bldP spid="220" grpId="0"/>
      <p:bldP spid="221" grpId="0"/>
      <p:bldP spid="248" grpId="0" animBg="1"/>
      <p:bldP spid="249" grpId="0" animBg="1"/>
      <p:bldP spid="250" grpId="0" animBg="1"/>
      <p:bldP spid="292" grpId="0" animBg="1"/>
      <p:bldP spid="293" grpId="0" animBg="1"/>
      <p:bldP spid="301" grpId="0" animBg="1"/>
      <p:bldP spid="308" grpId="0" animBg="1"/>
      <p:bldP spid="315" grpId="0" animBg="1"/>
      <p:bldP spid="320" grpId="0" animBg="1"/>
      <p:bldP spid="328" grpId="0" animBg="1"/>
      <p:bldP spid="329" grpId="0" animBg="1"/>
      <p:bldP spid="330" grpId="0" animBg="1"/>
      <p:bldP spid="331" grpId="0" animBg="1"/>
      <p:bldP spid="332" grpId="0" animBg="1"/>
      <p:bldP spid="333" grpId="0" animBg="1"/>
      <p:bldP spid="334" grpId="0" animBg="1"/>
      <p:bldP spid="335" grpId="0"/>
      <p:bldP spid="336" grpId="0"/>
      <p:bldP spid="337" grpId="0"/>
      <p:bldP spid="338" grpId="0" animBg="1"/>
      <p:bldP spid="339" grpId="0"/>
      <p:bldP spid="340" grpId="0"/>
      <p:bldP spid="34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52" name="Rectangle 60"/>
          <p:cNvSpPr>
            <a:spLocks noChangeArrowheads="1"/>
          </p:cNvSpPr>
          <p:nvPr/>
        </p:nvSpPr>
        <p:spPr bwMode="auto">
          <a:xfrm>
            <a:off x="5695075" y="130710"/>
            <a:ext cx="307808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buFont typeface="Wingdings" pitchFamily="2" charset="2"/>
              <a:buChar char="§"/>
            </a:pPr>
            <a:r>
              <a:rPr lang="fr-FR" b="1" u="sng" dirty="0" smtClean="0">
                <a:solidFill>
                  <a:srgbClr val="008000"/>
                </a:solidFill>
                <a:cs typeface="Times New Roman" pitchFamily="18" charset="0"/>
              </a:rPr>
              <a:t> </a:t>
            </a:r>
            <a:r>
              <a:rPr lang="ar-DZ" b="1" u="sng" dirty="0" smtClean="0">
                <a:solidFill>
                  <a:srgbClr val="008000"/>
                </a:solidFill>
                <a:cs typeface="Times New Roman" pitchFamily="18" charset="0"/>
              </a:rPr>
              <a:t>إزاحة </a:t>
            </a:r>
            <a:r>
              <a:rPr lang="ar-DZ" b="1" u="sng" dirty="0">
                <a:solidFill>
                  <a:srgbClr val="008000"/>
                </a:solidFill>
                <a:cs typeface="Times New Roman" pitchFamily="18" charset="0"/>
              </a:rPr>
              <a:t>عن </a:t>
            </a:r>
            <a:r>
              <a:rPr lang="ar-DZ" b="1" u="sng" dirty="0" smtClean="0">
                <a:solidFill>
                  <a:srgbClr val="008000"/>
                </a:solidFill>
                <a:cs typeface="Times New Roman" pitchFamily="18" charset="0"/>
              </a:rPr>
              <a:t>اليسار </a:t>
            </a:r>
            <a:r>
              <a:rPr lang="ar-DZ" b="1" u="sng" dirty="0">
                <a:solidFill>
                  <a:srgbClr val="008000"/>
                </a:solidFill>
                <a:cs typeface="Arial" charset="0"/>
              </a:rPr>
              <a:t>(</a:t>
            </a:r>
            <a:r>
              <a:rPr lang="fr-FR" b="1" u="sng" dirty="0">
                <a:solidFill>
                  <a:srgbClr val="FFFF00"/>
                </a:solidFill>
                <a:cs typeface="Arial" charset="0"/>
              </a:rPr>
              <a:t>S</a:t>
            </a:r>
            <a:r>
              <a:rPr lang="fr-FR" b="1" u="sng" dirty="0">
                <a:solidFill>
                  <a:srgbClr val="008000"/>
                </a:solidFill>
                <a:cs typeface="Arial" charset="0"/>
              </a:rPr>
              <a:t>hift </a:t>
            </a:r>
            <a:r>
              <a:rPr lang="fr-FR" b="1" u="sng" dirty="0" err="1">
                <a:solidFill>
                  <a:srgbClr val="FFFF00"/>
                </a:solidFill>
                <a:cs typeface="Arial" charset="0"/>
              </a:rPr>
              <a:t>L</a:t>
            </a:r>
            <a:r>
              <a:rPr lang="fr-FR" b="1" u="sng" dirty="0" err="1">
                <a:solidFill>
                  <a:srgbClr val="008000"/>
                </a:solidFill>
                <a:cs typeface="Arial" charset="0"/>
              </a:rPr>
              <a:t>eft</a:t>
            </a:r>
            <a:r>
              <a:rPr lang="ar-SA" b="1" u="sng" dirty="0">
                <a:solidFill>
                  <a:srgbClr val="008000"/>
                </a:solidFill>
                <a:cs typeface="Arial" charset="0"/>
              </a:rPr>
              <a:t> </a:t>
            </a:r>
            <a:r>
              <a:rPr lang="ar-DZ" b="1" u="sng" dirty="0">
                <a:solidFill>
                  <a:srgbClr val="008000"/>
                </a:solidFill>
                <a:cs typeface="Arial" charset="0"/>
              </a:rPr>
              <a:t>) </a:t>
            </a:r>
            <a:r>
              <a:rPr lang="ar-DZ" b="1" u="sng" dirty="0">
                <a:solidFill>
                  <a:srgbClr val="008000"/>
                </a:solidFill>
                <a:cs typeface="Times New Roman" pitchFamily="18" charset="0"/>
              </a:rPr>
              <a:t>:</a:t>
            </a:r>
            <a:r>
              <a:rPr lang="fr-FR" b="1" u="sng" dirty="0">
                <a:solidFill>
                  <a:srgbClr val="008000"/>
                </a:solidFill>
                <a:cs typeface="Arial" charset="0"/>
              </a:rPr>
              <a:t> </a:t>
            </a:r>
          </a:p>
        </p:txBody>
      </p:sp>
      <p:sp>
        <p:nvSpPr>
          <p:cNvPr id="56" name="Rectangle 904"/>
          <p:cNvSpPr>
            <a:spLocks noChangeArrowheads="1"/>
          </p:cNvSpPr>
          <p:nvPr/>
        </p:nvSpPr>
        <p:spPr bwMode="auto">
          <a:xfrm>
            <a:off x="5429256" y="1428736"/>
            <a:ext cx="3382657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>
                <a:solidFill>
                  <a:srgbClr val="996633"/>
                </a:solidFill>
              </a:rPr>
              <a:t>ـ </a:t>
            </a:r>
            <a:r>
              <a:rPr lang="ar-DZ" dirty="0" smtClean="0">
                <a:solidFill>
                  <a:srgbClr val="996633"/>
                </a:solidFill>
              </a:rPr>
              <a:t>نشحن </a:t>
            </a:r>
            <a:r>
              <a:rPr lang="ar-DZ" dirty="0" err="1" smtClean="0">
                <a:solidFill>
                  <a:srgbClr val="996633"/>
                </a:solidFill>
              </a:rPr>
              <a:t>القلاب</a:t>
            </a:r>
            <a:r>
              <a:rPr lang="ar-DZ" dirty="0" smtClean="0">
                <a:solidFill>
                  <a:srgbClr val="996633"/>
                </a:solidFill>
              </a:rPr>
              <a:t> الأكثر تقل(</a:t>
            </a:r>
            <a:r>
              <a:rPr lang="fr-FR" dirty="0" smtClean="0">
                <a:solidFill>
                  <a:srgbClr val="996633"/>
                </a:solidFill>
              </a:rPr>
              <a:t>D</a:t>
            </a:r>
            <a:r>
              <a:rPr lang="fr-FR" sz="1400" dirty="0" smtClean="0">
                <a:solidFill>
                  <a:srgbClr val="996633"/>
                </a:solidFill>
              </a:rPr>
              <a:t>4</a:t>
            </a:r>
            <a:r>
              <a:rPr lang="ar-DZ" dirty="0" smtClean="0">
                <a:solidFill>
                  <a:srgbClr val="996633"/>
                </a:solidFill>
              </a:rPr>
              <a:t>) بالقيمة </a:t>
            </a:r>
            <a:r>
              <a:rPr lang="fr-FR" b="1" dirty="0" smtClean="0">
                <a:solidFill>
                  <a:srgbClr val="996633"/>
                </a:solidFill>
              </a:rPr>
              <a:t>S</a:t>
            </a:r>
            <a:r>
              <a:rPr lang="fr-FR" sz="1400" b="1" dirty="0" smtClean="0">
                <a:solidFill>
                  <a:srgbClr val="996633"/>
                </a:solidFill>
              </a:rPr>
              <a:t>L</a:t>
            </a:r>
            <a:r>
              <a:rPr lang="ar-DZ" dirty="0" smtClean="0">
                <a:solidFill>
                  <a:srgbClr val="996633"/>
                </a:solidFill>
              </a:rPr>
              <a:t>.</a:t>
            </a:r>
            <a:endParaRPr lang="ar-DZ" dirty="0">
              <a:solidFill>
                <a:srgbClr val="996633"/>
              </a:solidFill>
            </a:endParaRPr>
          </a:p>
        </p:txBody>
      </p:sp>
      <p:pic>
        <p:nvPicPr>
          <p:cNvPr id="161" name="Image 16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5" y="421860"/>
            <a:ext cx="4658632" cy="86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88" name="Connecteur droit 287"/>
          <p:cNvCxnSpPr/>
          <p:nvPr/>
        </p:nvCxnSpPr>
        <p:spPr>
          <a:xfrm>
            <a:off x="2835408" y="2666338"/>
            <a:ext cx="1097358" cy="1467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9" name="Connecteur droit 288"/>
          <p:cNvCxnSpPr/>
          <p:nvPr/>
        </p:nvCxnSpPr>
        <p:spPr>
          <a:xfrm>
            <a:off x="4221706" y="2666469"/>
            <a:ext cx="1097358" cy="1467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0" name="Connecteur droit 289"/>
          <p:cNvCxnSpPr/>
          <p:nvPr/>
        </p:nvCxnSpPr>
        <p:spPr>
          <a:xfrm>
            <a:off x="5529664" y="2657840"/>
            <a:ext cx="1097358" cy="1467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1" name="Connecteur droit 290"/>
          <p:cNvCxnSpPr/>
          <p:nvPr/>
        </p:nvCxnSpPr>
        <p:spPr>
          <a:xfrm>
            <a:off x="1482493" y="2665948"/>
            <a:ext cx="1097358" cy="1467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2" name="Text Box 99"/>
          <p:cNvSpPr txBox="1">
            <a:spLocks noChangeAspect="1" noChangeArrowheads="1"/>
          </p:cNvSpPr>
          <p:nvPr/>
        </p:nvSpPr>
        <p:spPr bwMode="auto">
          <a:xfrm>
            <a:off x="6956958" y="2167314"/>
            <a:ext cx="693597" cy="33873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sz="2400" b="1" dirty="0">
                <a:solidFill>
                  <a:srgbClr val="FFFF00"/>
                </a:solidFill>
                <a:cs typeface="Arial" charset="0"/>
              </a:rPr>
              <a:t>S</a:t>
            </a:r>
            <a:r>
              <a:rPr lang="fr-FR" sz="2400" b="1" baseline="-25000" dirty="0">
                <a:solidFill>
                  <a:srgbClr val="FFFF00"/>
                </a:solidFill>
                <a:cs typeface="Arial" charset="0"/>
              </a:rPr>
              <a:t>L</a:t>
            </a:r>
          </a:p>
        </p:txBody>
      </p:sp>
      <p:grpSp>
        <p:nvGrpSpPr>
          <p:cNvPr id="293" name="Groupe 292"/>
          <p:cNvGrpSpPr/>
          <p:nvPr/>
        </p:nvGrpSpPr>
        <p:grpSpPr>
          <a:xfrm>
            <a:off x="2973508" y="2499007"/>
            <a:ext cx="955550" cy="796799"/>
            <a:chOff x="2973508" y="2499007"/>
            <a:chExt cx="955550" cy="796799"/>
          </a:xfrm>
        </p:grpSpPr>
        <p:sp>
          <p:nvSpPr>
            <p:cNvPr id="294" name="Rectangle 771"/>
            <p:cNvSpPr>
              <a:spLocks noChangeAspect="1" noChangeArrowheads="1"/>
            </p:cNvSpPr>
            <p:nvPr/>
          </p:nvSpPr>
          <p:spPr bwMode="auto">
            <a:xfrm>
              <a:off x="2994788" y="2530981"/>
              <a:ext cx="825477" cy="76482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5" name="Text Box 773"/>
            <p:cNvSpPr txBox="1">
              <a:spLocks noChangeAspect="1" noChangeArrowheads="1"/>
            </p:cNvSpPr>
            <p:nvPr/>
          </p:nvSpPr>
          <p:spPr bwMode="auto">
            <a:xfrm>
              <a:off x="3463887" y="2500473"/>
              <a:ext cx="465171" cy="3977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2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96" name="Text Box 774"/>
            <p:cNvSpPr txBox="1">
              <a:spLocks noChangeAspect="1" noChangeArrowheads="1"/>
            </p:cNvSpPr>
            <p:nvPr/>
          </p:nvSpPr>
          <p:spPr bwMode="auto">
            <a:xfrm>
              <a:off x="2973508" y="2499007"/>
              <a:ext cx="391517" cy="32846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2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97" name="Line 775"/>
            <p:cNvSpPr>
              <a:spLocks noChangeAspect="1" noChangeShapeType="1"/>
            </p:cNvSpPr>
            <p:nvPr/>
          </p:nvSpPr>
          <p:spPr bwMode="auto">
            <a:xfrm>
              <a:off x="2993322" y="2668821"/>
              <a:ext cx="0" cy="2859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AutoShape 777"/>
            <p:cNvSpPr>
              <a:spLocks noChangeAspect="1" noChangeArrowheads="1"/>
            </p:cNvSpPr>
            <p:nvPr/>
          </p:nvSpPr>
          <p:spPr bwMode="auto">
            <a:xfrm rot="5400000">
              <a:off x="2989300" y="2924375"/>
              <a:ext cx="117027" cy="9976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99" name="Groupe 298"/>
          <p:cNvGrpSpPr/>
          <p:nvPr/>
        </p:nvGrpSpPr>
        <p:grpSpPr>
          <a:xfrm>
            <a:off x="4338386" y="2503406"/>
            <a:ext cx="845610" cy="792400"/>
            <a:chOff x="4338386" y="2503406"/>
            <a:chExt cx="845610" cy="792400"/>
          </a:xfrm>
        </p:grpSpPr>
        <p:sp>
          <p:nvSpPr>
            <p:cNvPr id="300" name="Rectangle 781"/>
            <p:cNvSpPr>
              <a:spLocks noChangeAspect="1" noChangeArrowheads="1"/>
            </p:cNvSpPr>
            <p:nvPr/>
          </p:nvSpPr>
          <p:spPr bwMode="auto">
            <a:xfrm>
              <a:off x="4358519" y="2530981"/>
              <a:ext cx="825477" cy="76482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01" name="Text Box 783"/>
            <p:cNvSpPr txBox="1">
              <a:spLocks noChangeAspect="1" noChangeArrowheads="1"/>
            </p:cNvSpPr>
            <p:nvPr/>
          </p:nvSpPr>
          <p:spPr bwMode="auto">
            <a:xfrm>
              <a:off x="4338386" y="2503406"/>
              <a:ext cx="447928" cy="41120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3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302" name="Line 784"/>
            <p:cNvSpPr>
              <a:spLocks noChangeAspect="1" noChangeShapeType="1"/>
            </p:cNvSpPr>
            <p:nvPr/>
          </p:nvSpPr>
          <p:spPr bwMode="auto">
            <a:xfrm>
              <a:off x="4354120" y="2676154"/>
              <a:ext cx="0" cy="2859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AutoShape 786"/>
            <p:cNvSpPr>
              <a:spLocks noChangeAspect="1" noChangeArrowheads="1"/>
            </p:cNvSpPr>
            <p:nvPr/>
          </p:nvSpPr>
          <p:spPr bwMode="auto">
            <a:xfrm rot="5400000">
              <a:off x="4348629" y="2899638"/>
              <a:ext cx="117026" cy="9976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304" name="Text Box 788"/>
          <p:cNvSpPr txBox="1">
            <a:spLocks noChangeAspect="1" noChangeArrowheads="1"/>
          </p:cNvSpPr>
          <p:nvPr/>
        </p:nvSpPr>
        <p:spPr bwMode="auto">
          <a:xfrm>
            <a:off x="4827617" y="2503407"/>
            <a:ext cx="406194" cy="32846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="1" baseline="-25000" dirty="0">
                <a:solidFill>
                  <a:srgbClr val="003300"/>
                </a:solidFill>
                <a:cs typeface="Arial" charset="0"/>
              </a:rPr>
              <a:t>3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grpSp>
        <p:nvGrpSpPr>
          <p:cNvPr id="305" name="Groupe 304"/>
          <p:cNvGrpSpPr/>
          <p:nvPr/>
        </p:nvGrpSpPr>
        <p:grpSpPr>
          <a:xfrm>
            <a:off x="5671641" y="2506339"/>
            <a:ext cx="881918" cy="789467"/>
            <a:chOff x="5671641" y="2506339"/>
            <a:chExt cx="881918" cy="789467"/>
          </a:xfrm>
        </p:grpSpPr>
        <p:sp>
          <p:nvSpPr>
            <p:cNvPr id="306" name="Rectangle 790"/>
            <p:cNvSpPr>
              <a:spLocks noChangeAspect="1" noChangeArrowheads="1"/>
            </p:cNvSpPr>
            <p:nvPr/>
          </p:nvSpPr>
          <p:spPr bwMode="auto">
            <a:xfrm>
              <a:off x="5685591" y="2530981"/>
              <a:ext cx="823998" cy="76482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07" name="Text Box 792"/>
            <p:cNvSpPr txBox="1">
              <a:spLocks noChangeAspect="1" noChangeArrowheads="1"/>
            </p:cNvSpPr>
            <p:nvPr/>
          </p:nvSpPr>
          <p:spPr bwMode="auto">
            <a:xfrm>
              <a:off x="6163486" y="2507805"/>
              <a:ext cx="390073" cy="32846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4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308" name="Text Box 793"/>
            <p:cNvSpPr txBox="1">
              <a:spLocks noChangeAspect="1" noChangeArrowheads="1"/>
            </p:cNvSpPr>
            <p:nvPr/>
          </p:nvSpPr>
          <p:spPr bwMode="auto">
            <a:xfrm>
              <a:off x="5671641" y="2506339"/>
              <a:ext cx="398867" cy="32846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4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309" name="AutoShape 796"/>
            <p:cNvSpPr>
              <a:spLocks noChangeAspect="1" noChangeArrowheads="1"/>
            </p:cNvSpPr>
            <p:nvPr/>
          </p:nvSpPr>
          <p:spPr bwMode="auto">
            <a:xfrm rot="5400000">
              <a:off x="5681725" y="2916758"/>
              <a:ext cx="117026" cy="9976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310" name="Text Box 799"/>
          <p:cNvSpPr txBox="1">
            <a:spLocks noChangeAspect="1" noChangeArrowheads="1"/>
          </p:cNvSpPr>
          <p:nvPr/>
        </p:nvSpPr>
        <p:spPr bwMode="auto">
          <a:xfrm>
            <a:off x="6890971" y="2497251"/>
            <a:ext cx="753718" cy="36952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DZ" b="1" dirty="0" smtClean="0">
                <a:solidFill>
                  <a:srgbClr val="003300"/>
                </a:solidFill>
                <a:cs typeface="Arial" charset="0"/>
              </a:rPr>
              <a:t>مدخل</a:t>
            </a:r>
            <a:endParaRPr lang="fr-FR" b="1" dirty="0">
              <a:solidFill>
                <a:srgbClr val="003300"/>
              </a:solidFill>
              <a:cs typeface="Arial" charset="0"/>
            </a:endParaRPr>
          </a:p>
        </p:txBody>
      </p:sp>
      <p:grpSp>
        <p:nvGrpSpPr>
          <p:cNvPr id="311" name="Groupe 310"/>
          <p:cNvGrpSpPr/>
          <p:nvPr/>
        </p:nvGrpSpPr>
        <p:grpSpPr>
          <a:xfrm>
            <a:off x="1242469" y="2940801"/>
            <a:ext cx="4440276" cy="555569"/>
            <a:chOff x="1457325" y="3266245"/>
            <a:chExt cx="4807045" cy="601459"/>
          </a:xfrm>
        </p:grpSpPr>
        <p:sp>
          <p:nvSpPr>
            <p:cNvPr id="312" name="Line 767"/>
            <p:cNvSpPr>
              <a:spLocks noChangeAspect="1" noChangeShapeType="1"/>
            </p:cNvSpPr>
            <p:nvPr/>
          </p:nvSpPr>
          <p:spPr bwMode="auto">
            <a:xfrm flipH="1">
              <a:off x="1660524" y="3266245"/>
              <a:ext cx="216000" cy="0"/>
            </a:xfrm>
            <a:prstGeom prst="line">
              <a:avLst/>
            </a:prstGeom>
            <a:ln w="19050">
              <a:solidFill>
                <a:srgbClr val="CC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3" name="Line 776"/>
            <p:cNvSpPr>
              <a:spLocks noChangeAspect="1" noChangeShapeType="1"/>
            </p:cNvSpPr>
            <p:nvPr/>
          </p:nvSpPr>
          <p:spPr bwMode="auto">
            <a:xfrm flipH="1">
              <a:off x="3144838" y="3291954"/>
              <a:ext cx="216000" cy="0"/>
            </a:xfrm>
            <a:prstGeom prst="line">
              <a:avLst/>
            </a:prstGeom>
            <a:ln w="19050">
              <a:solidFill>
                <a:srgbClr val="CC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4" name="Line 785"/>
            <p:cNvSpPr>
              <a:spLocks noChangeAspect="1" noChangeShapeType="1"/>
            </p:cNvSpPr>
            <p:nvPr/>
          </p:nvSpPr>
          <p:spPr bwMode="auto">
            <a:xfrm flipH="1">
              <a:off x="4616449" y="3272939"/>
              <a:ext cx="216000" cy="0"/>
            </a:xfrm>
            <a:prstGeom prst="line">
              <a:avLst/>
            </a:prstGeom>
            <a:ln w="19050">
              <a:solidFill>
                <a:srgbClr val="CC00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5" name="Line 795"/>
            <p:cNvSpPr>
              <a:spLocks noChangeAspect="1" noChangeShapeType="1"/>
            </p:cNvSpPr>
            <p:nvPr/>
          </p:nvSpPr>
          <p:spPr bwMode="auto">
            <a:xfrm flipH="1">
              <a:off x="6048370" y="3297651"/>
              <a:ext cx="216000" cy="0"/>
            </a:xfrm>
            <a:prstGeom prst="line">
              <a:avLst/>
            </a:prstGeom>
            <a:ln w="19050">
              <a:solidFill>
                <a:srgbClr val="CC00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6" name="Line 800"/>
            <p:cNvSpPr>
              <a:spLocks noChangeAspect="1" noChangeShapeType="1"/>
            </p:cNvSpPr>
            <p:nvPr/>
          </p:nvSpPr>
          <p:spPr bwMode="auto">
            <a:xfrm>
              <a:off x="1664944" y="3272406"/>
              <a:ext cx="0" cy="576000"/>
            </a:xfrm>
            <a:prstGeom prst="line">
              <a:avLst/>
            </a:prstGeom>
            <a:ln w="19050">
              <a:solidFill>
                <a:srgbClr val="CC00FF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7" name="Line 801"/>
            <p:cNvSpPr>
              <a:spLocks noChangeAspect="1" noChangeShapeType="1"/>
            </p:cNvSpPr>
            <p:nvPr/>
          </p:nvSpPr>
          <p:spPr bwMode="auto">
            <a:xfrm>
              <a:off x="1457325" y="3857628"/>
              <a:ext cx="4594225" cy="0"/>
            </a:xfrm>
            <a:prstGeom prst="line">
              <a:avLst/>
            </a:prstGeom>
            <a:ln w="19050">
              <a:solidFill>
                <a:srgbClr val="CC00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8" name="Line 802"/>
            <p:cNvSpPr>
              <a:spLocks noChangeAspect="1" noChangeShapeType="1"/>
            </p:cNvSpPr>
            <p:nvPr/>
          </p:nvSpPr>
          <p:spPr bwMode="auto">
            <a:xfrm>
              <a:off x="3140075" y="3285260"/>
              <a:ext cx="0" cy="576000"/>
            </a:xfrm>
            <a:prstGeom prst="line">
              <a:avLst/>
            </a:prstGeom>
            <a:ln w="19050">
              <a:solidFill>
                <a:srgbClr val="CC00FF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9" name="Line 803"/>
            <p:cNvSpPr>
              <a:spLocks noChangeAspect="1" noChangeShapeType="1"/>
            </p:cNvSpPr>
            <p:nvPr/>
          </p:nvSpPr>
          <p:spPr bwMode="auto">
            <a:xfrm>
              <a:off x="4618038" y="3277168"/>
              <a:ext cx="0" cy="576000"/>
            </a:xfrm>
            <a:prstGeom prst="line">
              <a:avLst/>
            </a:prstGeom>
            <a:ln w="19050">
              <a:solidFill>
                <a:srgbClr val="CC00FF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0" name="Line 804"/>
            <p:cNvSpPr>
              <a:spLocks noChangeAspect="1" noChangeShapeType="1"/>
            </p:cNvSpPr>
            <p:nvPr/>
          </p:nvSpPr>
          <p:spPr bwMode="auto">
            <a:xfrm>
              <a:off x="6050135" y="3291704"/>
              <a:ext cx="0" cy="576000"/>
            </a:xfrm>
            <a:prstGeom prst="line">
              <a:avLst/>
            </a:prstGeom>
            <a:ln w="19050">
              <a:solidFill>
                <a:srgbClr val="CC00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321" name="Text Box 805"/>
          <p:cNvSpPr txBox="1">
            <a:spLocks noChangeAspect="1" noChangeArrowheads="1"/>
          </p:cNvSpPr>
          <p:nvPr/>
        </p:nvSpPr>
        <p:spPr bwMode="auto">
          <a:xfrm>
            <a:off x="928664" y="3314846"/>
            <a:ext cx="315271" cy="32846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>
                <a:solidFill>
                  <a:srgbClr val="003300"/>
                </a:solidFill>
                <a:cs typeface="Arial" charset="0"/>
              </a:rPr>
              <a:t>H</a:t>
            </a:r>
          </a:p>
        </p:txBody>
      </p:sp>
      <p:sp>
        <p:nvSpPr>
          <p:cNvPr id="322" name="Rectangle 854"/>
          <p:cNvSpPr>
            <a:spLocks noChangeArrowheads="1"/>
          </p:cNvSpPr>
          <p:nvPr/>
        </p:nvSpPr>
        <p:spPr bwMode="auto">
          <a:xfrm>
            <a:off x="1337601" y="2233301"/>
            <a:ext cx="5553370" cy="1385735"/>
          </a:xfrm>
          <a:prstGeom prst="rect">
            <a:avLst/>
          </a:prstGeom>
          <a:noFill/>
          <a:ln w="9525">
            <a:solidFill>
              <a:srgbClr val="3333FF"/>
            </a:solidFill>
            <a:prstDash val="lg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23" name="Parenthèse ouvrante 322"/>
          <p:cNvSpPr/>
          <p:nvPr/>
        </p:nvSpPr>
        <p:spPr>
          <a:xfrm rot="5400000">
            <a:off x="5263507" y="1298336"/>
            <a:ext cx="332533" cy="2394235"/>
          </a:xfrm>
          <a:prstGeom prst="leftBracket">
            <a:avLst>
              <a:gd name="adj" fmla="val 0"/>
            </a:avLst>
          </a:prstGeom>
          <a:ln w="158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4" name="Parenthèse ouvrante 323"/>
          <p:cNvSpPr/>
          <p:nvPr/>
        </p:nvSpPr>
        <p:spPr>
          <a:xfrm rot="5400000">
            <a:off x="2543589" y="1269198"/>
            <a:ext cx="332533" cy="2460742"/>
          </a:xfrm>
          <a:prstGeom prst="leftBracket">
            <a:avLst>
              <a:gd name="adj" fmla="val 0"/>
            </a:avLst>
          </a:prstGeom>
          <a:ln w="158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5" name="Parenthèse ouvrante 324"/>
          <p:cNvSpPr/>
          <p:nvPr/>
        </p:nvSpPr>
        <p:spPr>
          <a:xfrm rot="5400000">
            <a:off x="3958578" y="1307997"/>
            <a:ext cx="232773" cy="2493995"/>
          </a:xfrm>
          <a:prstGeom prst="leftBracket">
            <a:avLst>
              <a:gd name="adj" fmla="val 0"/>
            </a:avLst>
          </a:prstGeom>
          <a:ln w="158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26" name="Connecteur en angle 325"/>
          <p:cNvCxnSpPr/>
          <p:nvPr/>
        </p:nvCxnSpPr>
        <p:spPr>
          <a:xfrm rot="10800000" flipV="1">
            <a:off x="5526549" y="2425719"/>
            <a:ext cx="1496397" cy="232773"/>
          </a:xfrm>
          <a:prstGeom prst="bentConnector3">
            <a:avLst>
              <a:gd name="adj1" fmla="val 100087"/>
            </a:avLst>
          </a:prstGeom>
          <a:ln w="158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7" name="Connecteur droit 326"/>
          <p:cNvCxnSpPr/>
          <p:nvPr/>
        </p:nvCxnSpPr>
        <p:spPr>
          <a:xfrm rot="5400000" flipH="1" flipV="1">
            <a:off x="2454906" y="2529268"/>
            <a:ext cx="26395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28" name="Groupe 327"/>
          <p:cNvGrpSpPr/>
          <p:nvPr/>
        </p:nvGrpSpPr>
        <p:grpSpPr>
          <a:xfrm>
            <a:off x="1602098" y="2489856"/>
            <a:ext cx="951312" cy="789327"/>
            <a:chOff x="1602098" y="2489856"/>
            <a:chExt cx="951312" cy="789327"/>
          </a:xfrm>
        </p:grpSpPr>
        <p:grpSp>
          <p:nvGrpSpPr>
            <p:cNvPr id="329" name="Groupe 196"/>
            <p:cNvGrpSpPr/>
            <p:nvPr/>
          </p:nvGrpSpPr>
          <p:grpSpPr>
            <a:xfrm>
              <a:off x="1602098" y="2489856"/>
              <a:ext cx="852240" cy="789327"/>
              <a:chOff x="1587494" y="2497682"/>
              <a:chExt cx="852240" cy="789327"/>
            </a:xfrm>
          </p:grpSpPr>
          <p:sp>
            <p:nvSpPr>
              <p:cNvPr id="331" name="Rectangle 762"/>
              <p:cNvSpPr>
                <a:spLocks noChangeAspect="1" noChangeArrowheads="1"/>
              </p:cNvSpPr>
              <p:nvPr/>
            </p:nvSpPr>
            <p:spPr bwMode="auto">
              <a:xfrm>
                <a:off x="1623727" y="2522184"/>
                <a:ext cx="816007" cy="76482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32" name="Text Box 765"/>
              <p:cNvSpPr txBox="1">
                <a:spLocks noChangeAspect="1" noChangeArrowheads="1"/>
              </p:cNvSpPr>
              <p:nvPr/>
            </p:nvSpPr>
            <p:spPr bwMode="auto">
              <a:xfrm>
                <a:off x="1587494" y="2497682"/>
                <a:ext cx="484175" cy="422021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003300"/>
                    </a:solidFill>
                    <a:cs typeface="Arial" charset="0"/>
                  </a:rPr>
                  <a:t>D</a:t>
                </a:r>
                <a:r>
                  <a:rPr lang="fr-FR" sz="1400" b="1" baseline="-25000" dirty="0">
                    <a:solidFill>
                      <a:srgbClr val="003300"/>
                    </a:solidFill>
                    <a:cs typeface="Arial" charset="0"/>
                  </a:rPr>
                  <a:t>1</a:t>
                </a:r>
                <a:endParaRPr lang="fr-FR" sz="1400" b="1" dirty="0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333" name="Line 766"/>
              <p:cNvSpPr>
                <a:spLocks noChangeAspect="1" noChangeShapeType="1"/>
              </p:cNvSpPr>
              <p:nvPr/>
            </p:nvSpPr>
            <p:spPr bwMode="auto">
              <a:xfrm>
                <a:off x="1622261" y="2660023"/>
                <a:ext cx="0" cy="28594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4" name="AutoShape 768"/>
              <p:cNvSpPr>
                <a:spLocks noChangeAspect="1" noChangeArrowheads="1"/>
              </p:cNvSpPr>
              <p:nvPr/>
            </p:nvSpPr>
            <p:spPr bwMode="auto">
              <a:xfrm rot="5400000">
                <a:off x="1618237" y="2889214"/>
                <a:ext cx="117027" cy="99760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30" name="Text Box 764"/>
            <p:cNvSpPr txBox="1">
              <a:spLocks noChangeAspect="1" noChangeArrowheads="1"/>
            </p:cNvSpPr>
            <p:nvPr/>
          </p:nvSpPr>
          <p:spPr bwMode="auto">
            <a:xfrm>
              <a:off x="2100299" y="2506625"/>
              <a:ext cx="453111" cy="32846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1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</p:grpSp>
      <p:sp>
        <p:nvSpPr>
          <p:cNvPr id="549" name="Rectangle 36"/>
          <p:cNvSpPr>
            <a:spLocks noChangeArrowheads="1"/>
          </p:cNvSpPr>
          <p:nvPr/>
        </p:nvSpPr>
        <p:spPr bwMode="auto">
          <a:xfrm>
            <a:off x="5640402" y="4683131"/>
            <a:ext cx="1074738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fr-FR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602" name="Text Box 126"/>
          <p:cNvSpPr txBox="1">
            <a:spLocks noChangeArrowheads="1"/>
          </p:cNvSpPr>
          <p:nvPr/>
        </p:nvSpPr>
        <p:spPr bwMode="auto">
          <a:xfrm>
            <a:off x="7235825" y="4181091"/>
            <a:ext cx="158273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>
                <a:solidFill>
                  <a:srgbClr val="FF3300"/>
                </a:solidFill>
              </a:rPr>
              <a:t>معادلات المنطقية:</a:t>
            </a:r>
            <a:endParaRPr lang="fr-FR" dirty="0">
              <a:solidFill>
                <a:srgbClr val="FF3300"/>
              </a:solidFill>
            </a:endParaRPr>
          </a:p>
        </p:txBody>
      </p:sp>
      <p:sp>
        <p:nvSpPr>
          <p:cNvPr id="603" name="Text Box 128"/>
          <p:cNvSpPr txBox="1">
            <a:spLocks noChangeArrowheads="1"/>
          </p:cNvSpPr>
          <p:nvPr/>
        </p:nvSpPr>
        <p:spPr bwMode="auto">
          <a:xfrm>
            <a:off x="6931042" y="4552561"/>
            <a:ext cx="9350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>
                <a:solidFill>
                  <a:srgbClr val="0000FF"/>
                </a:solidFill>
                <a:cs typeface="Arial" charset="0"/>
              </a:rPr>
              <a:t>1 </a:t>
            </a:r>
            <a:r>
              <a:rPr lang="fr-FR" b="1">
                <a:solidFill>
                  <a:srgbClr val="0000FF"/>
                </a:solidFill>
                <a:cs typeface="Arial" charset="0"/>
              </a:rPr>
              <a:t>= Q</a:t>
            </a:r>
            <a:r>
              <a:rPr lang="fr-FR" b="1" baseline="-25000">
                <a:solidFill>
                  <a:srgbClr val="0000FF"/>
                </a:solidFill>
                <a:cs typeface="Arial" charset="0"/>
              </a:rPr>
              <a:t>2</a:t>
            </a:r>
          </a:p>
        </p:txBody>
      </p:sp>
      <p:sp>
        <p:nvSpPr>
          <p:cNvPr id="604" name="Text Box 129"/>
          <p:cNvSpPr txBox="1">
            <a:spLocks noChangeArrowheads="1"/>
          </p:cNvSpPr>
          <p:nvPr/>
        </p:nvSpPr>
        <p:spPr bwMode="auto">
          <a:xfrm>
            <a:off x="6929454" y="4935148"/>
            <a:ext cx="93503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>
                <a:solidFill>
                  <a:srgbClr val="0000FF"/>
                </a:solidFill>
                <a:cs typeface="Arial" charset="0"/>
              </a:rPr>
              <a:t>2 </a:t>
            </a:r>
            <a:r>
              <a:rPr lang="fr-FR" b="1">
                <a:solidFill>
                  <a:srgbClr val="0000FF"/>
                </a:solidFill>
                <a:cs typeface="Arial" charset="0"/>
              </a:rPr>
              <a:t>= Q</a:t>
            </a:r>
            <a:r>
              <a:rPr lang="fr-FR" b="1" baseline="-25000">
                <a:solidFill>
                  <a:srgbClr val="0000FF"/>
                </a:solidFill>
                <a:cs typeface="Arial" charset="0"/>
              </a:rPr>
              <a:t>3</a:t>
            </a:r>
          </a:p>
        </p:txBody>
      </p:sp>
      <p:sp>
        <p:nvSpPr>
          <p:cNvPr id="605" name="Text Box 130"/>
          <p:cNvSpPr txBox="1">
            <a:spLocks noChangeArrowheads="1"/>
          </p:cNvSpPr>
          <p:nvPr/>
        </p:nvSpPr>
        <p:spPr bwMode="auto">
          <a:xfrm>
            <a:off x="6931042" y="5311386"/>
            <a:ext cx="9350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>
                <a:solidFill>
                  <a:srgbClr val="0000FF"/>
                </a:solidFill>
                <a:cs typeface="Arial" charset="0"/>
              </a:rPr>
              <a:t>3 </a:t>
            </a:r>
            <a:r>
              <a:rPr lang="fr-FR" b="1">
                <a:solidFill>
                  <a:srgbClr val="0000FF"/>
                </a:solidFill>
                <a:cs typeface="Arial" charset="0"/>
              </a:rPr>
              <a:t>= Q</a:t>
            </a:r>
            <a:r>
              <a:rPr lang="fr-FR" b="1" baseline="-25000">
                <a:solidFill>
                  <a:srgbClr val="0000FF"/>
                </a:solidFill>
                <a:cs typeface="Arial" charset="0"/>
              </a:rPr>
              <a:t>4</a:t>
            </a:r>
          </a:p>
        </p:txBody>
      </p:sp>
      <p:sp>
        <p:nvSpPr>
          <p:cNvPr id="606" name="Text Box 131"/>
          <p:cNvSpPr txBox="1">
            <a:spLocks noChangeArrowheads="1"/>
          </p:cNvSpPr>
          <p:nvPr/>
        </p:nvSpPr>
        <p:spPr bwMode="auto">
          <a:xfrm>
            <a:off x="6931042" y="5659048"/>
            <a:ext cx="1008062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fr-FR" b="1" dirty="0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 dirty="0">
                <a:solidFill>
                  <a:srgbClr val="0000FF"/>
                </a:solidFill>
                <a:cs typeface="Arial" charset="0"/>
              </a:rPr>
              <a:t>4 </a:t>
            </a:r>
            <a:r>
              <a:rPr lang="fr-FR" b="1" dirty="0">
                <a:solidFill>
                  <a:srgbClr val="0000FF"/>
                </a:solidFill>
                <a:cs typeface="Arial" charset="0"/>
              </a:rPr>
              <a:t>= </a:t>
            </a:r>
            <a:r>
              <a:rPr lang="fr-FR" sz="2000" b="1" dirty="0">
                <a:solidFill>
                  <a:srgbClr val="FFFF00"/>
                </a:solidFill>
                <a:cs typeface="Arial" charset="0"/>
              </a:rPr>
              <a:t>S</a:t>
            </a:r>
            <a:r>
              <a:rPr lang="fr-FR" sz="2000" b="1" baseline="-25000" dirty="0">
                <a:solidFill>
                  <a:srgbClr val="FFFF00"/>
                </a:solidFill>
                <a:cs typeface="Arial" charset="0"/>
              </a:rPr>
              <a:t>L</a:t>
            </a:r>
          </a:p>
        </p:txBody>
      </p:sp>
      <p:sp>
        <p:nvSpPr>
          <p:cNvPr id="607" name="Text Box 7"/>
          <p:cNvSpPr txBox="1">
            <a:spLocks noChangeArrowheads="1"/>
          </p:cNvSpPr>
          <p:nvPr/>
        </p:nvSpPr>
        <p:spPr bwMode="auto">
          <a:xfrm>
            <a:off x="6953392" y="6060064"/>
            <a:ext cx="801823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  <a:cs typeface="Arial" charset="0"/>
              </a:rPr>
              <a:t>S= Q</a:t>
            </a:r>
            <a:r>
              <a:rPr lang="fr-FR" b="1" baseline="-25000" dirty="0" smtClean="0">
                <a:solidFill>
                  <a:srgbClr val="C00000"/>
                </a:solidFill>
                <a:cs typeface="Arial" charset="0"/>
              </a:rPr>
              <a:t>4</a:t>
            </a:r>
            <a:endParaRPr lang="fr-FR" b="1" baseline="-25000" dirty="0">
              <a:solidFill>
                <a:srgbClr val="C00000"/>
              </a:solidFill>
              <a:cs typeface="Arial" charset="0"/>
            </a:endParaRPr>
          </a:p>
        </p:txBody>
      </p:sp>
      <p:cxnSp>
        <p:nvCxnSpPr>
          <p:cNvPr id="608" name="Connecteur droit avec flèche 607"/>
          <p:cNvCxnSpPr/>
          <p:nvPr/>
        </p:nvCxnSpPr>
        <p:spPr>
          <a:xfrm>
            <a:off x="7784810" y="5844678"/>
            <a:ext cx="38638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9" name="Text Box 5"/>
          <p:cNvSpPr txBox="1">
            <a:spLocks noChangeArrowheads="1"/>
          </p:cNvSpPr>
          <p:nvPr/>
        </p:nvSpPr>
        <p:spPr bwMode="auto">
          <a:xfrm>
            <a:off x="8143900" y="5649867"/>
            <a:ext cx="777777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(1001)</a:t>
            </a:r>
            <a:endParaRPr lang="fr-FR" sz="1600" b="1" baseline="-25000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141" name="Rectangle 8"/>
          <p:cNvSpPr>
            <a:spLocks noChangeArrowheads="1"/>
          </p:cNvSpPr>
          <p:nvPr/>
        </p:nvSpPr>
        <p:spPr bwMode="auto">
          <a:xfrm>
            <a:off x="2857445" y="6176985"/>
            <a:ext cx="523875" cy="3952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fr-FR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42" name="Rectangle 9"/>
          <p:cNvSpPr>
            <a:spLocks noChangeArrowheads="1"/>
          </p:cNvSpPr>
          <p:nvPr/>
        </p:nvSpPr>
        <p:spPr bwMode="auto">
          <a:xfrm>
            <a:off x="2333570" y="6176985"/>
            <a:ext cx="523875" cy="3952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43" name="Rectangle 10"/>
          <p:cNvSpPr>
            <a:spLocks noChangeArrowheads="1"/>
          </p:cNvSpPr>
          <p:nvPr/>
        </p:nvSpPr>
        <p:spPr bwMode="auto">
          <a:xfrm>
            <a:off x="1809695" y="6176985"/>
            <a:ext cx="523875" cy="3952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44" name="Rectangle 11"/>
          <p:cNvSpPr>
            <a:spLocks noChangeArrowheads="1"/>
          </p:cNvSpPr>
          <p:nvPr/>
        </p:nvSpPr>
        <p:spPr bwMode="auto">
          <a:xfrm>
            <a:off x="1285820" y="6176985"/>
            <a:ext cx="523875" cy="3952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 smtClean="0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fr-FR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45" name="Rectangle 12"/>
          <p:cNvSpPr>
            <a:spLocks noChangeArrowheads="1"/>
          </p:cNvSpPr>
          <p:nvPr/>
        </p:nvSpPr>
        <p:spPr bwMode="auto">
          <a:xfrm>
            <a:off x="3459454" y="6176985"/>
            <a:ext cx="1074738" cy="3952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fr-FR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46" name="Rectangle 13"/>
          <p:cNvSpPr>
            <a:spLocks noChangeArrowheads="1"/>
          </p:cNvSpPr>
          <p:nvPr/>
        </p:nvSpPr>
        <p:spPr bwMode="auto">
          <a:xfrm>
            <a:off x="285720" y="6176985"/>
            <a:ext cx="1006475" cy="3952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003300"/>
                </a:solidFill>
                <a:cs typeface="Times New Roman" pitchFamily="18" charset="0"/>
              </a:rPr>
              <a:t>4</a:t>
            </a:r>
            <a:endParaRPr lang="fr-FR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47" name="Rectangle 14"/>
          <p:cNvSpPr>
            <a:spLocks noChangeArrowheads="1"/>
          </p:cNvSpPr>
          <p:nvPr/>
        </p:nvSpPr>
        <p:spPr bwMode="auto">
          <a:xfrm>
            <a:off x="2857445" y="5780110"/>
            <a:ext cx="523875" cy="396875"/>
          </a:xfrm>
          <a:prstGeom prst="rect">
            <a:avLst/>
          </a:prstGeom>
          <a:noFill/>
          <a:ln w="31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48" name="Rectangle 15"/>
          <p:cNvSpPr>
            <a:spLocks noChangeArrowheads="1"/>
          </p:cNvSpPr>
          <p:nvPr/>
        </p:nvSpPr>
        <p:spPr bwMode="auto">
          <a:xfrm>
            <a:off x="2333570" y="5780110"/>
            <a:ext cx="523875" cy="396875"/>
          </a:xfrm>
          <a:prstGeom prst="rect">
            <a:avLst/>
          </a:prstGeom>
          <a:noFill/>
          <a:ln w="3175"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 smtClean="0">
                <a:solidFill>
                  <a:srgbClr val="FF0000"/>
                </a:solidFill>
                <a:cs typeface="Times New Roman" pitchFamily="18" charset="0"/>
              </a:rPr>
              <a:t>0</a:t>
            </a:r>
            <a:endParaRPr lang="fr-FR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49" name="Rectangle 16"/>
          <p:cNvSpPr>
            <a:spLocks noChangeArrowheads="1"/>
          </p:cNvSpPr>
          <p:nvPr/>
        </p:nvSpPr>
        <p:spPr bwMode="auto">
          <a:xfrm>
            <a:off x="1809695" y="5780110"/>
            <a:ext cx="52387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 smtClean="0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fr-FR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50" name="Rectangle 17"/>
          <p:cNvSpPr>
            <a:spLocks noChangeArrowheads="1"/>
          </p:cNvSpPr>
          <p:nvPr/>
        </p:nvSpPr>
        <p:spPr bwMode="auto">
          <a:xfrm>
            <a:off x="1285820" y="5780110"/>
            <a:ext cx="52387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 smtClean="0">
                <a:solidFill>
                  <a:srgbClr val="003366"/>
                </a:solidFill>
                <a:cs typeface="Times New Roman" pitchFamily="18" charset="0"/>
              </a:rPr>
              <a:t>0</a:t>
            </a:r>
            <a:endParaRPr lang="fr-FR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151" name="Rectangle 18"/>
          <p:cNvSpPr>
            <a:spLocks noChangeArrowheads="1"/>
          </p:cNvSpPr>
          <p:nvPr/>
        </p:nvSpPr>
        <p:spPr bwMode="auto">
          <a:xfrm>
            <a:off x="3459454" y="5780110"/>
            <a:ext cx="1074738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52" name="Rectangle 19"/>
          <p:cNvSpPr>
            <a:spLocks noChangeArrowheads="1"/>
          </p:cNvSpPr>
          <p:nvPr/>
        </p:nvSpPr>
        <p:spPr bwMode="auto">
          <a:xfrm>
            <a:off x="285720" y="5780110"/>
            <a:ext cx="100647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003300"/>
                </a:solidFill>
                <a:cs typeface="Times New Roman" pitchFamily="18" charset="0"/>
              </a:rPr>
              <a:t>3</a:t>
            </a:r>
            <a:endParaRPr lang="fr-FR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53" name="Rectangle 20"/>
          <p:cNvSpPr>
            <a:spLocks noChangeArrowheads="1"/>
          </p:cNvSpPr>
          <p:nvPr/>
        </p:nvSpPr>
        <p:spPr bwMode="auto">
          <a:xfrm>
            <a:off x="2857445" y="5384822"/>
            <a:ext cx="523875" cy="3952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>
                <a:solidFill>
                  <a:srgbClr val="FF0000"/>
                </a:solidFill>
                <a:cs typeface="Times New Roman" pitchFamily="18" charset="0"/>
              </a:rPr>
              <a:t>0</a:t>
            </a:r>
            <a:endParaRPr lang="fr-FR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54" name="Rectangle 21"/>
          <p:cNvSpPr>
            <a:spLocks noChangeArrowheads="1"/>
          </p:cNvSpPr>
          <p:nvPr/>
        </p:nvSpPr>
        <p:spPr bwMode="auto">
          <a:xfrm>
            <a:off x="2333570" y="5384822"/>
            <a:ext cx="523875" cy="395288"/>
          </a:xfrm>
          <a:prstGeom prst="rect">
            <a:avLst/>
          </a:prstGeom>
          <a:noFill/>
          <a:ln w="31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 smtClean="0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fr-FR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55" name="Rectangle 22"/>
          <p:cNvSpPr>
            <a:spLocks noChangeArrowheads="1"/>
          </p:cNvSpPr>
          <p:nvPr/>
        </p:nvSpPr>
        <p:spPr bwMode="auto">
          <a:xfrm>
            <a:off x="1809695" y="5384822"/>
            <a:ext cx="523875" cy="3952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 smtClean="0">
                <a:solidFill>
                  <a:srgbClr val="003366"/>
                </a:solidFill>
                <a:cs typeface="Times New Roman" pitchFamily="18" charset="0"/>
              </a:rPr>
              <a:t>0</a:t>
            </a:r>
            <a:endParaRPr lang="fr-FR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156" name="Rectangle 23"/>
          <p:cNvSpPr>
            <a:spLocks noChangeArrowheads="1"/>
          </p:cNvSpPr>
          <p:nvPr/>
        </p:nvSpPr>
        <p:spPr bwMode="auto">
          <a:xfrm>
            <a:off x="1285820" y="5384822"/>
            <a:ext cx="523875" cy="3952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003366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157" name="Rectangle 24"/>
          <p:cNvSpPr>
            <a:spLocks noChangeArrowheads="1"/>
          </p:cNvSpPr>
          <p:nvPr/>
        </p:nvSpPr>
        <p:spPr bwMode="auto">
          <a:xfrm>
            <a:off x="3459454" y="5384822"/>
            <a:ext cx="1074738" cy="3952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FF0000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58" name="Rectangle 25"/>
          <p:cNvSpPr>
            <a:spLocks noChangeArrowheads="1"/>
          </p:cNvSpPr>
          <p:nvPr/>
        </p:nvSpPr>
        <p:spPr bwMode="auto">
          <a:xfrm>
            <a:off x="285720" y="5384822"/>
            <a:ext cx="1006475" cy="3952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003300"/>
                </a:solidFill>
                <a:cs typeface="Times New Roman" pitchFamily="18" charset="0"/>
              </a:rPr>
              <a:t>2</a:t>
            </a:r>
            <a:endParaRPr lang="fr-FR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59" name="Rectangle 26"/>
          <p:cNvSpPr>
            <a:spLocks noChangeArrowheads="1"/>
          </p:cNvSpPr>
          <p:nvPr/>
        </p:nvSpPr>
        <p:spPr bwMode="auto">
          <a:xfrm>
            <a:off x="2857445" y="4987947"/>
            <a:ext cx="523875" cy="396875"/>
          </a:xfrm>
          <a:prstGeom prst="rect">
            <a:avLst/>
          </a:prstGeom>
          <a:noFill/>
          <a:ln w="31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 smtClean="0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fr-FR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60" name="Rectangle 27"/>
          <p:cNvSpPr>
            <a:spLocks noChangeArrowheads="1"/>
          </p:cNvSpPr>
          <p:nvPr/>
        </p:nvSpPr>
        <p:spPr bwMode="auto">
          <a:xfrm>
            <a:off x="2333570" y="4987947"/>
            <a:ext cx="523875" cy="396875"/>
          </a:xfrm>
          <a:prstGeom prst="rect">
            <a:avLst/>
          </a:prstGeom>
          <a:noFill/>
          <a:ln w="31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003300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62" name="Rectangle 28"/>
          <p:cNvSpPr>
            <a:spLocks noChangeArrowheads="1"/>
          </p:cNvSpPr>
          <p:nvPr/>
        </p:nvSpPr>
        <p:spPr bwMode="auto">
          <a:xfrm>
            <a:off x="1809695" y="4987947"/>
            <a:ext cx="523875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003300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63" name="Rectangle 29"/>
          <p:cNvSpPr>
            <a:spLocks noChangeArrowheads="1"/>
          </p:cNvSpPr>
          <p:nvPr/>
        </p:nvSpPr>
        <p:spPr bwMode="auto">
          <a:xfrm>
            <a:off x="1285820" y="4987947"/>
            <a:ext cx="52387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 smtClean="0">
                <a:solidFill>
                  <a:srgbClr val="003366"/>
                </a:solidFill>
                <a:cs typeface="Times New Roman" pitchFamily="18" charset="0"/>
              </a:rPr>
              <a:t>0</a:t>
            </a:r>
            <a:endParaRPr lang="fr-FR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164" name="Rectangle 30"/>
          <p:cNvSpPr>
            <a:spLocks noChangeArrowheads="1"/>
          </p:cNvSpPr>
          <p:nvPr/>
        </p:nvSpPr>
        <p:spPr bwMode="auto">
          <a:xfrm>
            <a:off x="3459454" y="4987947"/>
            <a:ext cx="1074738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fr-FR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165" name="Rectangle 31"/>
          <p:cNvSpPr>
            <a:spLocks noChangeArrowheads="1"/>
          </p:cNvSpPr>
          <p:nvPr/>
        </p:nvSpPr>
        <p:spPr bwMode="auto">
          <a:xfrm>
            <a:off x="285720" y="4987947"/>
            <a:ext cx="100647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>
                <a:solidFill>
                  <a:srgbClr val="003300"/>
                </a:solidFill>
                <a:cs typeface="Times New Roman" pitchFamily="18" charset="0"/>
              </a:rPr>
              <a:t>1</a:t>
            </a:r>
            <a:endParaRPr lang="fr-FR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66" name="Rectangle 32"/>
          <p:cNvSpPr>
            <a:spLocks noChangeArrowheads="1"/>
          </p:cNvSpPr>
          <p:nvPr/>
        </p:nvSpPr>
        <p:spPr bwMode="auto">
          <a:xfrm>
            <a:off x="2857445" y="4592660"/>
            <a:ext cx="523875" cy="395287"/>
          </a:xfrm>
          <a:prstGeom prst="rect">
            <a:avLst/>
          </a:prstGeom>
          <a:noFill/>
          <a:ln w="31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003300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67" name="Rectangle 33"/>
          <p:cNvSpPr>
            <a:spLocks noChangeArrowheads="1"/>
          </p:cNvSpPr>
          <p:nvPr/>
        </p:nvSpPr>
        <p:spPr bwMode="auto">
          <a:xfrm>
            <a:off x="2333570" y="4592660"/>
            <a:ext cx="523875" cy="395287"/>
          </a:xfrm>
          <a:prstGeom prst="rect">
            <a:avLst/>
          </a:prstGeom>
          <a:noFill/>
          <a:ln w="31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003300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68" name="Rectangle 34"/>
          <p:cNvSpPr>
            <a:spLocks noChangeArrowheads="1"/>
          </p:cNvSpPr>
          <p:nvPr/>
        </p:nvSpPr>
        <p:spPr bwMode="auto">
          <a:xfrm>
            <a:off x="1809695" y="4592660"/>
            <a:ext cx="523875" cy="395287"/>
          </a:xfrm>
          <a:prstGeom prst="rect">
            <a:avLst/>
          </a:prstGeom>
          <a:noFill/>
          <a:ln w="31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003300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69" name="Rectangle 35"/>
          <p:cNvSpPr>
            <a:spLocks noChangeArrowheads="1"/>
          </p:cNvSpPr>
          <p:nvPr/>
        </p:nvSpPr>
        <p:spPr bwMode="auto">
          <a:xfrm>
            <a:off x="1285820" y="4592660"/>
            <a:ext cx="523875" cy="395287"/>
          </a:xfrm>
          <a:prstGeom prst="rect">
            <a:avLst/>
          </a:prstGeom>
          <a:noFill/>
          <a:ln w="31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>
                <a:solidFill>
                  <a:srgbClr val="003300"/>
                </a:solidFill>
                <a:cs typeface="Times New Roman" pitchFamily="18" charset="0"/>
              </a:rPr>
              <a:t>0</a:t>
            </a:r>
            <a:endParaRPr lang="fr-FR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70" name="Rectangle 37"/>
          <p:cNvSpPr>
            <a:spLocks noChangeArrowheads="1"/>
          </p:cNvSpPr>
          <p:nvPr/>
        </p:nvSpPr>
        <p:spPr bwMode="auto">
          <a:xfrm>
            <a:off x="285720" y="4592660"/>
            <a:ext cx="1006475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fr-FR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grpSp>
        <p:nvGrpSpPr>
          <p:cNvPr id="171" name="Group 38"/>
          <p:cNvGrpSpPr>
            <a:grpSpLocks/>
          </p:cNvGrpSpPr>
          <p:nvPr/>
        </p:nvGrpSpPr>
        <p:grpSpPr bwMode="auto">
          <a:xfrm>
            <a:off x="285720" y="4195785"/>
            <a:ext cx="4608517" cy="2376487"/>
            <a:chOff x="2018" y="2523"/>
            <a:chExt cx="2903" cy="1497"/>
          </a:xfrm>
        </p:grpSpPr>
        <p:sp>
          <p:nvSpPr>
            <p:cNvPr id="172" name="Rectangle 39"/>
            <p:cNvSpPr>
              <a:spLocks noChangeArrowheads="1"/>
            </p:cNvSpPr>
            <p:nvPr/>
          </p:nvSpPr>
          <p:spPr bwMode="auto">
            <a:xfrm>
              <a:off x="3623" y="2523"/>
              <a:ext cx="330" cy="2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rgbClr val="003300"/>
                  </a:solidFill>
                  <a:cs typeface="Times New Roman" pitchFamily="18" charset="0"/>
                </a:rPr>
                <a:t>Q</a:t>
              </a:r>
              <a:r>
                <a:rPr lang="fr-FR" baseline="-30000">
                  <a:solidFill>
                    <a:srgbClr val="003300"/>
                  </a:solidFill>
                  <a:cs typeface="Times New Roman" pitchFamily="18" charset="0"/>
                </a:rPr>
                <a:t>4</a:t>
              </a:r>
              <a:endParaRPr lang="fr-FR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73" name="Rectangle 40"/>
            <p:cNvSpPr>
              <a:spLocks noChangeArrowheads="1"/>
            </p:cNvSpPr>
            <p:nvPr/>
          </p:nvSpPr>
          <p:spPr bwMode="auto">
            <a:xfrm>
              <a:off x="3293" y="2523"/>
              <a:ext cx="330" cy="2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rgbClr val="003300"/>
                  </a:solidFill>
                  <a:cs typeface="Times New Roman" pitchFamily="18" charset="0"/>
                </a:rPr>
                <a:t>Q</a:t>
              </a:r>
              <a:r>
                <a:rPr lang="fr-FR" baseline="-30000">
                  <a:solidFill>
                    <a:srgbClr val="003300"/>
                  </a:solidFill>
                  <a:cs typeface="Times New Roman" pitchFamily="18" charset="0"/>
                </a:rPr>
                <a:t>3</a:t>
              </a:r>
              <a:endParaRPr lang="fr-FR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74" name="Rectangle 41"/>
            <p:cNvSpPr>
              <a:spLocks noChangeArrowheads="1"/>
            </p:cNvSpPr>
            <p:nvPr/>
          </p:nvSpPr>
          <p:spPr bwMode="auto">
            <a:xfrm>
              <a:off x="2963" y="2523"/>
              <a:ext cx="330" cy="2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rgbClr val="003300"/>
                  </a:solidFill>
                  <a:cs typeface="Times New Roman" pitchFamily="18" charset="0"/>
                </a:rPr>
                <a:t>Q</a:t>
              </a:r>
              <a:r>
                <a:rPr lang="fr-FR" baseline="-30000">
                  <a:solidFill>
                    <a:srgbClr val="003300"/>
                  </a:solidFill>
                  <a:cs typeface="Times New Roman" pitchFamily="18" charset="0"/>
                </a:rPr>
                <a:t>2</a:t>
              </a:r>
              <a:endParaRPr lang="fr-FR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75" name="Rectangle 42"/>
            <p:cNvSpPr>
              <a:spLocks noChangeArrowheads="1"/>
            </p:cNvSpPr>
            <p:nvPr/>
          </p:nvSpPr>
          <p:spPr bwMode="auto">
            <a:xfrm>
              <a:off x="2633" y="2523"/>
              <a:ext cx="330" cy="2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rgbClr val="003300"/>
                  </a:solidFill>
                  <a:cs typeface="Times New Roman" pitchFamily="18" charset="0"/>
                </a:rPr>
                <a:t>Q</a:t>
              </a:r>
              <a:r>
                <a:rPr lang="fr-FR" baseline="-30000">
                  <a:solidFill>
                    <a:srgbClr val="003300"/>
                  </a:solidFill>
                  <a:cs typeface="Times New Roman" pitchFamily="18" charset="0"/>
                </a:rPr>
                <a:t>1</a:t>
              </a:r>
              <a:endParaRPr lang="fr-FR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76" name="Rectangle 43"/>
            <p:cNvSpPr>
              <a:spLocks noChangeArrowheads="1"/>
            </p:cNvSpPr>
            <p:nvPr/>
          </p:nvSpPr>
          <p:spPr bwMode="auto">
            <a:xfrm>
              <a:off x="3953" y="2523"/>
              <a:ext cx="677" cy="2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dirty="0" smtClean="0">
                  <a:solidFill>
                    <a:srgbClr val="FFFF00"/>
                  </a:solidFill>
                  <a:cs typeface="Times New Roman" pitchFamily="18" charset="0"/>
                </a:rPr>
                <a:t>S</a:t>
              </a:r>
              <a:r>
                <a:rPr lang="fr-FR" baseline="-30000" dirty="0" smtClean="0">
                  <a:solidFill>
                    <a:srgbClr val="FFFF00"/>
                  </a:solidFill>
                  <a:cs typeface="Times New Roman" pitchFamily="18" charset="0"/>
                </a:rPr>
                <a:t>L</a:t>
              </a:r>
              <a:endParaRPr lang="fr-FR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177" name="Rectangle 44"/>
            <p:cNvSpPr>
              <a:spLocks noChangeArrowheads="1"/>
            </p:cNvSpPr>
            <p:nvPr/>
          </p:nvSpPr>
          <p:spPr bwMode="auto">
            <a:xfrm>
              <a:off x="2018" y="2523"/>
              <a:ext cx="634" cy="2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dirty="0">
                  <a:solidFill>
                    <a:srgbClr val="003300"/>
                  </a:solidFill>
                  <a:cs typeface="Times New Roman" pitchFamily="18" charset="0"/>
                </a:rPr>
                <a:t>H</a:t>
              </a:r>
              <a:endParaRPr lang="fr-FR" dirty="0">
                <a:solidFill>
                  <a:srgbClr val="003300"/>
                </a:solidFill>
                <a:cs typeface="Arial" charset="0"/>
              </a:endParaRPr>
            </a:p>
          </p:txBody>
        </p:sp>
        <p:grpSp>
          <p:nvGrpSpPr>
            <p:cNvPr id="178" name="Group 45"/>
            <p:cNvGrpSpPr>
              <a:grpSpLocks/>
            </p:cNvGrpSpPr>
            <p:nvPr/>
          </p:nvGrpSpPr>
          <p:grpSpPr bwMode="auto">
            <a:xfrm>
              <a:off x="2018" y="2523"/>
              <a:ext cx="2903" cy="1497"/>
              <a:chOff x="2018" y="2523"/>
              <a:chExt cx="2903" cy="1497"/>
            </a:xfrm>
          </p:grpSpPr>
          <p:grpSp>
            <p:nvGrpSpPr>
              <p:cNvPr id="179" name="Group 46"/>
              <p:cNvGrpSpPr>
                <a:grpSpLocks/>
              </p:cNvGrpSpPr>
              <p:nvPr/>
            </p:nvGrpSpPr>
            <p:grpSpPr bwMode="auto">
              <a:xfrm>
                <a:off x="2018" y="2523"/>
                <a:ext cx="2520" cy="1497"/>
                <a:chOff x="2018" y="2523"/>
                <a:chExt cx="2520" cy="1497"/>
              </a:xfrm>
            </p:grpSpPr>
            <p:sp>
              <p:nvSpPr>
                <p:cNvPr id="188" name="Line 47"/>
                <p:cNvSpPr>
                  <a:spLocks noChangeShapeType="1"/>
                </p:cNvSpPr>
                <p:nvPr/>
              </p:nvSpPr>
              <p:spPr bwMode="auto">
                <a:xfrm>
                  <a:off x="2018" y="2523"/>
                  <a:ext cx="0" cy="1497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189" name="Line 48"/>
                <p:cNvSpPr>
                  <a:spLocks noChangeShapeType="1"/>
                </p:cNvSpPr>
                <p:nvPr/>
              </p:nvSpPr>
              <p:spPr bwMode="auto">
                <a:xfrm>
                  <a:off x="3953" y="2523"/>
                  <a:ext cx="0" cy="1497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190" name="Line 49"/>
                <p:cNvSpPr>
                  <a:spLocks noChangeShapeType="1"/>
                </p:cNvSpPr>
                <p:nvPr/>
              </p:nvSpPr>
              <p:spPr bwMode="auto">
                <a:xfrm>
                  <a:off x="2652" y="2523"/>
                  <a:ext cx="0" cy="1497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191" name="Line 51"/>
                <p:cNvSpPr>
                  <a:spLocks noChangeShapeType="1"/>
                </p:cNvSpPr>
                <p:nvPr/>
              </p:nvSpPr>
              <p:spPr bwMode="auto">
                <a:xfrm>
                  <a:off x="2963" y="2523"/>
                  <a:ext cx="0" cy="1497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192" name="Line 52"/>
                <p:cNvSpPr>
                  <a:spLocks noChangeShapeType="1"/>
                </p:cNvSpPr>
                <p:nvPr/>
              </p:nvSpPr>
              <p:spPr bwMode="auto">
                <a:xfrm>
                  <a:off x="3293" y="2523"/>
                  <a:ext cx="0" cy="1497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193" name="Line 53"/>
                <p:cNvSpPr>
                  <a:spLocks noChangeShapeType="1"/>
                </p:cNvSpPr>
                <p:nvPr/>
              </p:nvSpPr>
              <p:spPr bwMode="auto">
                <a:xfrm>
                  <a:off x="3623" y="2523"/>
                  <a:ext cx="0" cy="1497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194" name="Line 48"/>
                <p:cNvSpPr>
                  <a:spLocks noChangeShapeType="1"/>
                </p:cNvSpPr>
                <p:nvPr/>
              </p:nvSpPr>
              <p:spPr bwMode="auto">
                <a:xfrm>
                  <a:off x="4538" y="2523"/>
                  <a:ext cx="0" cy="1497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</p:grpSp>
          <p:grpSp>
            <p:nvGrpSpPr>
              <p:cNvPr id="180" name="Group 54"/>
              <p:cNvGrpSpPr>
                <a:grpSpLocks/>
              </p:cNvGrpSpPr>
              <p:nvPr/>
            </p:nvGrpSpPr>
            <p:grpSpPr bwMode="auto">
              <a:xfrm>
                <a:off x="2018" y="2523"/>
                <a:ext cx="2903" cy="1497"/>
                <a:chOff x="2018" y="2523"/>
                <a:chExt cx="2903" cy="1497"/>
              </a:xfrm>
            </p:grpSpPr>
            <p:sp>
              <p:nvSpPr>
                <p:cNvPr id="181" name="Line 55"/>
                <p:cNvSpPr>
                  <a:spLocks noChangeShapeType="1"/>
                </p:cNvSpPr>
                <p:nvPr/>
              </p:nvSpPr>
              <p:spPr bwMode="auto">
                <a:xfrm>
                  <a:off x="2018" y="2523"/>
                  <a:ext cx="2903" cy="0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182" name="Line 56"/>
                <p:cNvSpPr>
                  <a:spLocks noChangeShapeType="1"/>
                </p:cNvSpPr>
                <p:nvPr/>
              </p:nvSpPr>
              <p:spPr bwMode="auto">
                <a:xfrm>
                  <a:off x="2018" y="4020"/>
                  <a:ext cx="2903" cy="0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183" name="Line 57"/>
                <p:cNvSpPr>
                  <a:spLocks noChangeShapeType="1"/>
                </p:cNvSpPr>
                <p:nvPr/>
              </p:nvSpPr>
              <p:spPr bwMode="auto">
                <a:xfrm>
                  <a:off x="2018" y="2773"/>
                  <a:ext cx="2903" cy="0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184" name="Line 58"/>
                <p:cNvSpPr>
                  <a:spLocks noChangeShapeType="1"/>
                </p:cNvSpPr>
                <p:nvPr/>
              </p:nvSpPr>
              <p:spPr bwMode="auto">
                <a:xfrm>
                  <a:off x="2018" y="3022"/>
                  <a:ext cx="2903" cy="0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185" name="Line 59"/>
                <p:cNvSpPr>
                  <a:spLocks noChangeShapeType="1"/>
                </p:cNvSpPr>
                <p:nvPr/>
              </p:nvSpPr>
              <p:spPr bwMode="auto">
                <a:xfrm>
                  <a:off x="2018" y="3272"/>
                  <a:ext cx="2903" cy="0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186" name="Line 60"/>
                <p:cNvSpPr>
                  <a:spLocks noChangeShapeType="1"/>
                </p:cNvSpPr>
                <p:nvPr/>
              </p:nvSpPr>
              <p:spPr bwMode="auto">
                <a:xfrm>
                  <a:off x="2018" y="3521"/>
                  <a:ext cx="2903" cy="0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187" name="Line 61"/>
                <p:cNvSpPr>
                  <a:spLocks noChangeShapeType="1"/>
                </p:cNvSpPr>
                <p:nvPr/>
              </p:nvSpPr>
              <p:spPr bwMode="auto">
                <a:xfrm>
                  <a:off x="2018" y="3771"/>
                  <a:ext cx="2903" cy="0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</p:grpSp>
        </p:grpSp>
      </p:grpSp>
      <p:sp>
        <p:nvSpPr>
          <p:cNvPr id="195" name="Line 62"/>
          <p:cNvSpPr>
            <a:spLocks noChangeShapeType="1"/>
          </p:cNvSpPr>
          <p:nvPr/>
        </p:nvSpPr>
        <p:spPr bwMode="auto">
          <a:xfrm rot="5400000">
            <a:off x="1630307" y="4843485"/>
            <a:ext cx="307975" cy="282575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/>
          </a:p>
        </p:txBody>
      </p:sp>
      <p:sp>
        <p:nvSpPr>
          <p:cNvPr id="196" name="Line 63"/>
          <p:cNvSpPr>
            <a:spLocks noChangeShapeType="1"/>
          </p:cNvSpPr>
          <p:nvPr/>
        </p:nvSpPr>
        <p:spPr bwMode="auto">
          <a:xfrm rot="5400000">
            <a:off x="2157357" y="4856185"/>
            <a:ext cx="307975" cy="284162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/>
          </a:p>
        </p:txBody>
      </p:sp>
      <p:sp>
        <p:nvSpPr>
          <p:cNvPr id="197" name="Line 64"/>
          <p:cNvSpPr>
            <a:spLocks noChangeShapeType="1"/>
          </p:cNvSpPr>
          <p:nvPr/>
        </p:nvSpPr>
        <p:spPr bwMode="auto">
          <a:xfrm rot="5400000">
            <a:off x="2673295" y="4859360"/>
            <a:ext cx="307975" cy="284162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/>
          </a:p>
        </p:txBody>
      </p:sp>
      <p:sp>
        <p:nvSpPr>
          <p:cNvPr id="198" name="Line 65"/>
          <p:cNvSpPr>
            <a:spLocks noChangeShapeType="1"/>
          </p:cNvSpPr>
          <p:nvPr/>
        </p:nvSpPr>
        <p:spPr bwMode="auto">
          <a:xfrm rot="5400000">
            <a:off x="1671582" y="5256235"/>
            <a:ext cx="307975" cy="282575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/>
          </a:p>
        </p:txBody>
      </p:sp>
      <p:sp>
        <p:nvSpPr>
          <p:cNvPr id="199" name="Line 66"/>
          <p:cNvSpPr>
            <a:spLocks noChangeShapeType="1"/>
          </p:cNvSpPr>
          <p:nvPr/>
        </p:nvSpPr>
        <p:spPr bwMode="auto">
          <a:xfrm rot="5400000">
            <a:off x="2197045" y="5268935"/>
            <a:ext cx="309562" cy="284162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/>
          </a:p>
        </p:txBody>
      </p:sp>
      <p:sp>
        <p:nvSpPr>
          <p:cNvPr id="200" name="Line 67"/>
          <p:cNvSpPr>
            <a:spLocks noChangeShapeType="1"/>
          </p:cNvSpPr>
          <p:nvPr/>
        </p:nvSpPr>
        <p:spPr bwMode="auto">
          <a:xfrm rot="5400000">
            <a:off x="2714570" y="5273697"/>
            <a:ext cx="307975" cy="282575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 sz="2000"/>
          </a:p>
        </p:txBody>
      </p:sp>
      <p:sp>
        <p:nvSpPr>
          <p:cNvPr id="201" name="Line 68"/>
          <p:cNvSpPr>
            <a:spLocks noChangeShapeType="1"/>
          </p:cNvSpPr>
          <p:nvPr/>
        </p:nvSpPr>
        <p:spPr bwMode="auto">
          <a:xfrm rot="5400000">
            <a:off x="1657295" y="5613422"/>
            <a:ext cx="309562" cy="284163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/>
          </a:p>
        </p:txBody>
      </p:sp>
      <p:sp>
        <p:nvSpPr>
          <p:cNvPr id="202" name="Line 69"/>
          <p:cNvSpPr>
            <a:spLocks noChangeShapeType="1"/>
          </p:cNvSpPr>
          <p:nvPr/>
        </p:nvSpPr>
        <p:spPr bwMode="auto">
          <a:xfrm rot="5400000">
            <a:off x="2184345" y="5626122"/>
            <a:ext cx="307975" cy="285750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/>
          </a:p>
        </p:txBody>
      </p:sp>
      <p:sp>
        <p:nvSpPr>
          <p:cNvPr id="203" name="Line 70"/>
          <p:cNvSpPr>
            <a:spLocks noChangeShapeType="1"/>
          </p:cNvSpPr>
          <p:nvPr/>
        </p:nvSpPr>
        <p:spPr bwMode="auto">
          <a:xfrm rot="5400000">
            <a:off x="2700282" y="5629297"/>
            <a:ext cx="307975" cy="285750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/>
          </a:p>
        </p:txBody>
      </p:sp>
      <p:sp>
        <p:nvSpPr>
          <p:cNvPr id="204" name="Line 71"/>
          <p:cNvSpPr>
            <a:spLocks noChangeShapeType="1"/>
          </p:cNvSpPr>
          <p:nvPr/>
        </p:nvSpPr>
        <p:spPr bwMode="auto">
          <a:xfrm rot="5400000">
            <a:off x="1685870" y="5994422"/>
            <a:ext cx="307975" cy="287338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/>
          </a:p>
        </p:txBody>
      </p:sp>
      <p:sp>
        <p:nvSpPr>
          <p:cNvPr id="205" name="Line 72"/>
          <p:cNvSpPr>
            <a:spLocks noChangeShapeType="1"/>
          </p:cNvSpPr>
          <p:nvPr/>
        </p:nvSpPr>
        <p:spPr bwMode="auto">
          <a:xfrm rot="5400000">
            <a:off x="2211332" y="6007122"/>
            <a:ext cx="307975" cy="287338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/>
          </a:p>
        </p:txBody>
      </p:sp>
      <p:sp>
        <p:nvSpPr>
          <p:cNvPr id="206" name="Line 73"/>
          <p:cNvSpPr>
            <a:spLocks noChangeShapeType="1"/>
          </p:cNvSpPr>
          <p:nvPr/>
        </p:nvSpPr>
        <p:spPr bwMode="auto">
          <a:xfrm rot="5400000">
            <a:off x="2727270" y="6010297"/>
            <a:ext cx="307975" cy="287338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/>
          </a:p>
        </p:txBody>
      </p:sp>
      <p:sp>
        <p:nvSpPr>
          <p:cNvPr id="207" name="Line 74"/>
          <p:cNvSpPr>
            <a:spLocks noChangeShapeType="1"/>
          </p:cNvSpPr>
          <p:nvPr/>
        </p:nvSpPr>
        <p:spPr bwMode="auto">
          <a:xfrm rot="10800000">
            <a:off x="3500419" y="5214351"/>
            <a:ext cx="357187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 sz="2000"/>
          </a:p>
        </p:txBody>
      </p:sp>
      <p:sp>
        <p:nvSpPr>
          <p:cNvPr id="208" name="Line 75"/>
          <p:cNvSpPr>
            <a:spLocks noChangeShapeType="1"/>
          </p:cNvSpPr>
          <p:nvPr/>
        </p:nvSpPr>
        <p:spPr bwMode="auto">
          <a:xfrm rot="10800000">
            <a:off x="3503594" y="5610895"/>
            <a:ext cx="3556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 sz="2000"/>
          </a:p>
        </p:txBody>
      </p:sp>
      <p:sp>
        <p:nvSpPr>
          <p:cNvPr id="209" name="Line 76"/>
          <p:cNvSpPr>
            <a:spLocks noChangeShapeType="1"/>
          </p:cNvSpPr>
          <p:nvPr/>
        </p:nvSpPr>
        <p:spPr bwMode="auto">
          <a:xfrm rot="10800000">
            <a:off x="3501058" y="5984597"/>
            <a:ext cx="357188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 sz="2000"/>
          </a:p>
        </p:txBody>
      </p:sp>
      <p:sp>
        <p:nvSpPr>
          <p:cNvPr id="210" name="Line 77"/>
          <p:cNvSpPr>
            <a:spLocks noChangeShapeType="1"/>
          </p:cNvSpPr>
          <p:nvPr/>
        </p:nvSpPr>
        <p:spPr bwMode="auto">
          <a:xfrm rot="10800000">
            <a:off x="3503594" y="6383368"/>
            <a:ext cx="3556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 sz="2000"/>
          </a:p>
        </p:txBody>
      </p:sp>
      <p:sp>
        <p:nvSpPr>
          <p:cNvPr id="211" name="Rectangle 54"/>
          <p:cNvSpPr>
            <a:spLocks noChangeArrowheads="1"/>
          </p:cNvSpPr>
          <p:nvPr/>
        </p:nvSpPr>
        <p:spPr bwMode="auto">
          <a:xfrm>
            <a:off x="4465981" y="4180905"/>
            <a:ext cx="287349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 dirty="0" smtClean="0">
                <a:solidFill>
                  <a:srgbClr val="3333FF"/>
                </a:solidFill>
                <a:cs typeface="Arial" charset="0"/>
              </a:rPr>
              <a:t>S</a:t>
            </a:r>
            <a:endParaRPr lang="fr-FR" b="1" dirty="0">
              <a:solidFill>
                <a:srgbClr val="3333FF"/>
              </a:solidFill>
              <a:cs typeface="Arial" charset="0"/>
            </a:endParaRPr>
          </a:p>
        </p:txBody>
      </p:sp>
      <p:sp>
        <p:nvSpPr>
          <p:cNvPr id="212" name="Rectangle 62"/>
          <p:cNvSpPr>
            <a:spLocks noChangeArrowheads="1"/>
          </p:cNvSpPr>
          <p:nvPr/>
        </p:nvSpPr>
        <p:spPr bwMode="auto">
          <a:xfrm>
            <a:off x="4418642" y="5391178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 smtClean="0">
                <a:solidFill>
                  <a:srgbClr val="003366"/>
                </a:solidFill>
                <a:cs typeface="Arial" charset="0"/>
              </a:rPr>
              <a:t>0</a:t>
            </a:r>
            <a:endParaRPr lang="fr-FR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213" name="Rectangle 57"/>
          <p:cNvSpPr>
            <a:spLocks noChangeArrowheads="1"/>
          </p:cNvSpPr>
          <p:nvPr/>
        </p:nvSpPr>
        <p:spPr bwMode="auto">
          <a:xfrm>
            <a:off x="4418642" y="4992559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 smtClean="0">
                <a:solidFill>
                  <a:srgbClr val="FF0000"/>
                </a:solidFill>
                <a:cs typeface="Arial" charset="0"/>
              </a:rPr>
              <a:t>1</a:t>
            </a:r>
            <a:endParaRPr lang="fr-FR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214" name="Line 88"/>
          <p:cNvSpPr>
            <a:spLocks noChangeShapeType="1"/>
          </p:cNvSpPr>
          <p:nvPr/>
        </p:nvSpPr>
        <p:spPr bwMode="auto">
          <a:xfrm>
            <a:off x="4895649" y="4195766"/>
            <a:ext cx="0" cy="2376000"/>
          </a:xfrm>
          <a:prstGeom prst="line">
            <a:avLst/>
          </a:prstGeom>
          <a:ln w="15875">
            <a:solidFill>
              <a:schemeClr val="tx2">
                <a:lumMod val="50000"/>
              </a:schemeClr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15" name="Rectangle 57"/>
          <p:cNvSpPr>
            <a:spLocks noChangeArrowheads="1"/>
          </p:cNvSpPr>
          <p:nvPr/>
        </p:nvSpPr>
        <p:spPr bwMode="auto">
          <a:xfrm>
            <a:off x="4428787" y="4579299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003366"/>
                </a:solidFill>
                <a:cs typeface="Arial" charset="0"/>
              </a:rPr>
              <a:t>0</a:t>
            </a:r>
          </a:p>
        </p:txBody>
      </p:sp>
      <p:sp>
        <p:nvSpPr>
          <p:cNvPr id="216" name="Rectangle 62"/>
          <p:cNvSpPr>
            <a:spLocks noChangeArrowheads="1"/>
          </p:cNvSpPr>
          <p:nvPr/>
        </p:nvSpPr>
        <p:spPr bwMode="auto">
          <a:xfrm>
            <a:off x="4418642" y="6196493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FF0000"/>
                </a:solidFill>
                <a:cs typeface="Arial" charset="0"/>
              </a:rPr>
              <a:t>1</a:t>
            </a:r>
          </a:p>
        </p:txBody>
      </p:sp>
      <p:sp>
        <p:nvSpPr>
          <p:cNvPr id="217" name="Rectangle 57"/>
          <p:cNvSpPr>
            <a:spLocks noChangeArrowheads="1"/>
          </p:cNvSpPr>
          <p:nvPr/>
        </p:nvSpPr>
        <p:spPr bwMode="auto">
          <a:xfrm>
            <a:off x="4418642" y="5780720"/>
            <a:ext cx="381776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fr-FR">
                <a:solidFill>
                  <a:srgbClr val="003366"/>
                </a:solidFill>
                <a:cs typeface="Arial" charset="0"/>
              </a:rPr>
              <a:t>0</a:t>
            </a:r>
          </a:p>
        </p:txBody>
      </p:sp>
      <p:cxnSp>
        <p:nvCxnSpPr>
          <p:cNvPr id="218" name="Connecteur droit avec flèche 217"/>
          <p:cNvCxnSpPr/>
          <p:nvPr/>
        </p:nvCxnSpPr>
        <p:spPr>
          <a:xfrm rot="5400000" flipH="1" flipV="1">
            <a:off x="927538" y="5179913"/>
            <a:ext cx="288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9" name="Connecteur droit avec flèche 218"/>
          <p:cNvCxnSpPr/>
          <p:nvPr/>
        </p:nvCxnSpPr>
        <p:spPr>
          <a:xfrm rot="5400000" flipH="1" flipV="1">
            <a:off x="927538" y="5581245"/>
            <a:ext cx="288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0" name="Connecteur droit avec flèche 219"/>
          <p:cNvCxnSpPr/>
          <p:nvPr/>
        </p:nvCxnSpPr>
        <p:spPr>
          <a:xfrm rot="5400000" flipH="1" flipV="1">
            <a:off x="927538" y="5979379"/>
            <a:ext cx="288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1" name="Connecteur droit avec flèche 220"/>
          <p:cNvCxnSpPr/>
          <p:nvPr/>
        </p:nvCxnSpPr>
        <p:spPr>
          <a:xfrm rot="5400000" flipH="1" flipV="1">
            <a:off x="927538" y="6380711"/>
            <a:ext cx="288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9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3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8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3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8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3" dur="5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8" dur="5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3" dur="5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8"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3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8" dur="5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3" dur="5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8" dur="5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8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3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38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8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8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93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3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3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48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" fill="hold">
                      <p:stCondLst>
                        <p:cond delay="indefinite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8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8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8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>
                      <p:stCondLst>
                        <p:cond delay="indefinite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4" fill="hold">
                      <p:stCondLst>
                        <p:cond delay="indefinite"/>
                      </p:stCondLst>
                      <p:childTnLst>
                        <p:par>
                          <p:cTn id="395" fill="hold">
                            <p:stCondLst>
                              <p:cond delay="0"/>
                            </p:stCondLst>
                            <p:childTnLst>
                              <p:par>
                                <p:cTn id="39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8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" fill="hold">
                      <p:stCondLst>
                        <p:cond delay="indefinite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4" fill="hold">
                      <p:stCondLst>
                        <p:cond delay="indefinite"/>
                      </p:stCondLst>
                      <p:childTnLst>
                        <p:par>
                          <p:cTn id="405" fill="hold">
                            <p:stCondLst>
                              <p:cond delay="0"/>
                            </p:stCondLst>
                            <p:childTnLst>
                              <p:par>
                                <p:cTn id="40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8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3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4" fill="hold">
                      <p:stCondLst>
                        <p:cond delay="indefinite"/>
                      </p:stCondLst>
                      <p:childTnLst>
                        <p:par>
                          <p:cTn id="415" fill="hold">
                            <p:stCondLst>
                              <p:cond delay="0"/>
                            </p:stCondLst>
                            <p:childTnLst>
                              <p:par>
                                <p:cTn id="4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8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3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4" fill="hold">
                      <p:stCondLst>
                        <p:cond delay="indefinite"/>
                      </p:stCondLst>
                      <p:childTnLst>
                        <p:par>
                          <p:cTn id="425" fill="hold">
                            <p:stCondLst>
                              <p:cond delay="0"/>
                            </p:stCondLst>
                            <p:childTnLst>
                              <p:par>
                                <p:cTn id="42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8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52" grpId="0"/>
      <p:bldP spid="56" grpId="0"/>
      <p:bldP spid="292" grpId="0"/>
      <p:bldP spid="304" grpId="0"/>
      <p:bldP spid="310" grpId="0"/>
      <p:bldP spid="321" grpId="0"/>
      <p:bldP spid="322" grpId="0" animBg="1"/>
      <p:bldP spid="323" grpId="0" animBg="1"/>
      <p:bldP spid="324" grpId="0" animBg="1"/>
      <p:bldP spid="325" grpId="0" animBg="1"/>
      <p:bldP spid="602" grpId="0"/>
      <p:bldP spid="603" grpId="0"/>
      <p:bldP spid="604" grpId="0"/>
      <p:bldP spid="605" grpId="0"/>
      <p:bldP spid="606" grpId="0"/>
      <p:bldP spid="607" grpId="0"/>
      <p:bldP spid="609" grpId="0"/>
      <p:bldP spid="141" grpId="0"/>
      <p:bldP spid="142" grpId="0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1" grpId="0"/>
      <p:bldP spid="152" grpId="0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/>
      <p:bldP spid="212" grpId="0"/>
      <p:bldP spid="213" grpId="0"/>
      <p:bldP spid="214" grpId="0" animBg="1"/>
      <p:bldP spid="215" grpId="0"/>
      <p:bldP spid="216" grpId="0"/>
      <p:bldP spid="2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5099250" y="112358"/>
            <a:ext cx="388600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u="sng" dirty="0">
                <a:solidFill>
                  <a:srgbClr val="0000FF"/>
                </a:solidFill>
                <a:cs typeface="Times New Roman" pitchFamily="18" charset="0"/>
              </a:rPr>
              <a:t>2 </a:t>
            </a:r>
            <a:r>
              <a:rPr lang="ar-SA" b="1" u="sng" dirty="0" err="1">
                <a:solidFill>
                  <a:srgbClr val="0000FF"/>
                </a:solidFill>
                <a:cs typeface="Times New Roman" pitchFamily="18" charset="0"/>
              </a:rPr>
              <a:t>ـ</a:t>
            </a:r>
            <a:r>
              <a:rPr lang="ar-SA" b="1" u="sng" dirty="0">
                <a:solidFill>
                  <a:srgbClr val="0000FF"/>
                </a:solidFill>
                <a:cs typeface="Times New Roman" pitchFamily="18" charset="0"/>
              </a:rPr>
              <a:t> سجلات ذات مدخل تسلسلي ومخارج </a:t>
            </a:r>
            <a:r>
              <a:rPr lang="ar-SA" b="1" u="sng" dirty="0" err="1">
                <a:solidFill>
                  <a:srgbClr val="0000FF"/>
                </a:solidFill>
                <a:cs typeface="Times New Roman" pitchFamily="18" charset="0"/>
              </a:rPr>
              <a:t>تفرعية</a:t>
            </a:r>
            <a:r>
              <a:rPr lang="fr-FR" b="1" u="sng" dirty="0">
                <a:solidFill>
                  <a:srgbClr val="0000FF"/>
                </a:solidFill>
                <a:cs typeface="Times New Roman" pitchFamily="18" charset="0"/>
              </a:rPr>
              <a:t> :</a:t>
            </a:r>
            <a:r>
              <a:rPr lang="fr-FR" b="1" u="sng" dirty="0">
                <a:cs typeface="Arial" charset="0"/>
              </a:rPr>
              <a:t> </a:t>
            </a:r>
          </a:p>
        </p:txBody>
      </p:sp>
      <p:sp>
        <p:nvSpPr>
          <p:cNvPr id="118" name="Rectangle 760"/>
          <p:cNvSpPr>
            <a:spLocks noChangeArrowheads="1"/>
          </p:cNvSpPr>
          <p:nvPr/>
        </p:nvSpPr>
        <p:spPr bwMode="auto">
          <a:xfrm>
            <a:off x="5299414" y="500042"/>
            <a:ext cx="3195105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buFont typeface="Arial" pitchFamily="34" charset="0"/>
              <a:buChar char="•"/>
            </a:pPr>
            <a:r>
              <a:rPr lang="ar-DZ" b="1" u="sng" dirty="0" smtClean="0">
                <a:solidFill>
                  <a:srgbClr val="008000"/>
                </a:solidFill>
                <a:cs typeface="Times New Roman" pitchFamily="18" charset="0"/>
              </a:rPr>
              <a:t>  إزاحة عن اليمين </a:t>
            </a:r>
            <a:r>
              <a:rPr lang="ar-DZ" b="1" u="sng" dirty="0" smtClean="0">
                <a:solidFill>
                  <a:srgbClr val="008000"/>
                </a:solidFill>
                <a:cs typeface="Arial" charset="0"/>
              </a:rPr>
              <a:t>(</a:t>
            </a:r>
            <a:r>
              <a:rPr lang="fr-FR" b="1" u="sng" dirty="0" smtClean="0">
                <a:solidFill>
                  <a:srgbClr val="FFFF00"/>
                </a:solidFill>
                <a:cs typeface="Arial" charset="0"/>
              </a:rPr>
              <a:t>S</a:t>
            </a:r>
            <a:r>
              <a:rPr lang="fr-FR" b="1" u="sng" dirty="0" smtClean="0">
                <a:solidFill>
                  <a:srgbClr val="008000"/>
                </a:solidFill>
                <a:cs typeface="Arial" charset="0"/>
              </a:rPr>
              <a:t>hift </a:t>
            </a:r>
            <a:r>
              <a:rPr lang="fr-FR" b="1" u="sng" dirty="0" smtClean="0">
                <a:solidFill>
                  <a:srgbClr val="FFFF00"/>
                </a:solidFill>
                <a:cs typeface="Arial" charset="0"/>
              </a:rPr>
              <a:t>R</a:t>
            </a:r>
            <a:r>
              <a:rPr lang="fr-FR" b="1" u="sng" dirty="0" smtClean="0">
                <a:solidFill>
                  <a:srgbClr val="008000"/>
                </a:solidFill>
                <a:cs typeface="Arial" charset="0"/>
              </a:rPr>
              <a:t>ight</a:t>
            </a:r>
            <a:r>
              <a:rPr lang="ar-SA" b="1" u="sng" dirty="0" smtClean="0">
                <a:solidFill>
                  <a:srgbClr val="008000"/>
                </a:solidFill>
                <a:cs typeface="Arial" charset="0"/>
              </a:rPr>
              <a:t> </a:t>
            </a:r>
            <a:r>
              <a:rPr lang="ar-DZ" b="1" u="sng" dirty="0" smtClean="0">
                <a:solidFill>
                  <a:srgbClr val="008000"/>
                </a:solidFill>
                <a:cs typeface="Arial" charset="0"/>
              </a:rPr>
              <a:t>) :</a:t>
            </a:r>
            <a:endParaRPr lang="fr-FR" b="1" u="sng" dirty="0">
              <a:solidFill>
                <a:srgbClr val="008000"/>
              </a:solidFill>
              <a:cs typeface="Arial" charset="0"/>
            </a:endParaRPr>
          </a:p>
        </p:txBody>
      </p:sp>
      <p:pic>
        <p:nvPicPr>
          <p:cNvPr id="119" name="Image 1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30488"/>
            <a:ext cx="3423257" cy="140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8" name="Line 759"/>
          <p:cNvSpPr>
            <a:spLocks noChangeAspect="1" noChangeShapeType="1"/>
          </p:cNvSpPr>
          <p:nvPr/>
        </p:nvSpPr>
        <p:spPr bwMode="auto">
          <a:xfrm>
            <a:off x="3030534" y="2418084"/>
            <a:ext cx="5366363" cy="0"/>
          </a:xfrm>
          <a:prstGeom prst="line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19" name="Groupe 218"/>
          <p:cNvGrpSpPr/>
          <p:nvPr/>
        </p:nvGrpSpPr>
        <p:grpSpPr>
          <a:xfrm>
            <a:off x="3378172" y="2260125"/>
            <a:ext cx="4980042" cy="775902"/>
            <a:chOff x="3378172" y="2260125"/>
            <a:chExt cx="4980042" cy="775902"/>
          </a:xfrm>
        </p:grpSpPr>
        <p:sp>
          <p:nvSpPr>
            <p:cNvPr id="220" name="Rectangle 762"/>
            <p:cNvSpPr>
              <a:spLocks noChangeAspect="1" noChangeArrowheads="1"/>
            </p:cNvSpPr>
            <p:nvPr/>
          </p:nvSpPr>
          <p:spPr bwMode="auto">
            <a:xfrm>
              <a:off x="3413394" y="2283943"/>
              <a:ext cx="793289" cy="7435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1" name="Text Box 764"/>
            <p:cNvSpPr txBox="1">
              <a:spLocks noChangeAspect="1" noChangeArrowheads="1"/>
            </p:cNvSpPr>
            <p:nvPr/>
          </p:nvSpPr>
          <p:spPr bwMode="auto">
            <a:xfrm>
              <a:off x="3876699" y="2268817"/>
              <a:ext cx="440496" cy="31932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1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22" name="Text Box 765"/>
            <p:cNvSpPr txBox="1">
              <a:spLocks noChangeAspect="1" noChangeArrowheads="1"/>
            </p:cNvSpPr>
            <p:nvPr/>
          </p:nvSpPr>
          <p:spPr bwMode="auto">
            <a:xfrm>
              <a:off x="3378172" y="2260125"/>
              <a:ext cx="479448" cy="41790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1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23" name="Line 766"/>
            <p:cNvSpPr>
              <a:spLocks noChangeAspect="1" noChangeShapeType="1"/>
            </p:cNvSpPr>
            <p:nvPr/>
          </p:nvSpPr>
          <p:spPr bwMode="auto">
            <a:xfrm>
              <a:off x="3411969" y="2417945"/>
              <a:ext cx="0" cy="2779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AutoShape 768"/>
            <p:cNvSpPr>
              <a:spLocks noChangeAspect="1" noChangeArrowheads="1"/>
            </p:cNvSpPr>
            <p:nvPr/>
          </p:nvSpPr>
          <p:spPr bwMode="auto">
            <a:xfrm rot="5400000">
              <a:off x="3408057" y="2640755"/>
              <a:ext cx="113768" cy="96982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5" name="Rectangle 771"/>
            <p:cNvSpPr>
              <a:spLocks noChangeAspect="1" noChangeArrowheads="1"/>
            </p:cNvSpPr>
            <p:nvPr/>
          </p:nvSpPr>
          <p:spPr bwMode="auto">
            <a:xfrm>
              <a:off x="4746285" y="2292495"/>
              <a:ext cx="802496" cy="7435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6" name="Text Box 773"/>
            <p:cNvSpPr txBox="1">
              <a:spLocks noChangeAspect="1" noChangeArrowheads="1"/>
            </p:cNvSpPr>
            <p:nvPr/>
          </p:nvSpPr>
          <p:spPr bwMode="auto">
            <a:xfrm>
              <a:off x="5202324" y="2262838"/>
              <a:ext cx="512684" cy="43832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2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27" name="Text Box 774"/>
            <p:cNvSpPr txBox="1">
              <a:spLocks noChangeAspect="1" noChangeArrowheads="1"/>
            </p:cNvSpPr>
            <p:nvPr/>
          </p:nvSpPr>
          <p:spPr bwMode="auto">
            <a:xfrm>
              <a:off x="4725597" y="2261412"/>
              <a:ext cx="380617" cy="31932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2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28" name="Line 775"/>
            <p:cNvSpPr>
              <a:spLocks noChangeAspect="1" noChangeShapeType="1"/>
            </p:cNvSpPr>
            <p:nvPr/>
          </p:nvSpPr>
          <p:spPr bwMode="auto">
            <a:xfrm>
              <a:off x="4744860" y="2426498"/>
              <a:ext cx="0" cy="2779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AutoShape 777"/>
            <p:cNvSpPr>
              <a:spLocks noChangeAspect="1" noChangeArrowheads="1"/>
            </p:cNvSpPr>
            <p:nvPr/>
          </p:nvSpPr>
          <p:spPr bwMode="auto">
            <a:xfrm rot="5400000">
              <a:off x="4740949" y="2674936"/>
              <a:ext cx="113768" cy="96982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0" name="Rectangle 781"/>
            <p:cNvSpPr>
              <a:spLocks noChangeAspect="1" noChangeArrowheads="1"/>
            </p:cNvSpPr>
            <p:nvPr/>
          </p:nvSpPr>
          <p:spPr bwMode="auto">
            <a:xfrm>
              <a:off x="6072049" y="2292495"/>
              <a:ext cx="802496" cy="7435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1" name="Text Box 783"/>
            <p:cNvSpPr txBox="1">
              <a:spLocks noChangeAspect="1" noChangeArrowheads="1"/>
            </p:cNvSpPr>
            <p:nvPr/>
          </p:nvSpPr>
          <p:spPr bwMode="auto">
            <a:xfrm>
              <a:off x="6052476" y="2265688"/>
              <a:ext cx="519787" cy="4771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3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32" name="Line 784"/>
            <p:cNvSpPr>
              <a:spLocks noChangeAspect="1" noChangeShapeType="1"/>
            </p:cNvSpPr>
            <p:nvPr/>
          </p:nvSpPr>
          <p:spPr bwMode="auto">
            <a:xfrm>
              <a:off x="6067773" y="2433626"/>
              <a:ext cx="0" cy="2779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AutoShape 786"/>
            <p:cNvSpPr>
              <a:spLocks noChangeAspect="1" noChangeArrowheads="1"/>
            </p:cNvSpPr>
            <p:nvPr/>
          </p:nvSpPr>
          <p:spPr bwMode="auto">
            <a:xfrm rot="5400000">
              <a:off x="6062435" y="2650888"/>
              <a:ext cx="113768" cy="96982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4" name="Text Box 788"/>
            <p:cNvSpPr txBox="1">
              <a:spLocks noChangeAspect="1" noChangeArrowheads="1"/>
            </p:cNvSpPr>
            <p:nvPr/>
          </p:nvSpPr>
          <p:spPr bwMode="auto">
            <a:xfrm>
              <a:off x="6528086" y="2265688"/>
              <a:ext cx="472805" cy="38233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3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35" name="Rectangle 790"/>
            <p:cNvSpPr>
              <a:spLocks noChangeAspect="1" noChangeArrowheads="1"/>
            </p:cNvSpPr>
            <p:nvPr/>
          </p:nvSpPr>
          <p:spPr bwMode="auto">
            <a:xfrm>
              <a:off x="7362175" y="2292495"/>
              <a:ext cx="801058" cy="7435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6" name="Text Box 792"/>
            <p:cNvSpPr txBox="1">
              <a:spLocks noChangeAspect="1" noChangeArrowheads="1"/>
            </p:cNvSpPr>
            <p:nvPr/>
          </p:nvSpPr>
          <p:spPr bwMode="auto">
            <a:xfrm>
              <a:off x="7826766" y="2269964"/>
              <a:ext cx="531448" cy="44751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4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37" name="Text Box 793"/>
            <p:cNvSpPr txBox="1">
              <a:spLocks noChangeAspect="1" noChangeArrowheads="1"/>
            </p:cNvSpPr>
            <p:nvPr/>
          </p:nvSpPr>
          <p:spPr bwMode="auto">
            <a:xfrm>
              <a:off x="7348614" y="2268540"/>
              <a:ext cx="387763" cy="31932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4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38" name="AutoShape 796"/>
            <p:cNvSpPr>
              <a:spLocks noChangeAspect="1" noChangeArrowheads="1"/>
            </p:cNvSpPr>
            <p:nvPr/>
          </p:nvSpPr>
          <p:spPr bwMode="auto">
            <a:xfrm rot="5400000">
              <a:off x="7358417" y="2667532"/>
              <a:ext cx="113768" cy="96982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39" name="Text Box 798"/>
          <p:cNvSpPr txBox="1">
            <a:spLocks noChangeAspect="1" noChangeArrowheads="1"/>
          </p:cNvSpPr>
          <p:nvPr/>
        </p:nvSpPr>
        <p:spPr bwMode="auto">
          <a:xfrm>
            <a:off x="2500298" y="2196071"/>
            <a:ext cx="641503" cy="31932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sz="2000" b="1" dirty="0">
                <a:solidFill>
                  <a:srgbClr val="FFFF00"/>
                </a:solidFill>
                <a:cs typeface="Arial" charset="0"/>
              </a:rPr>
              <a:t>S</a:t>
            </a:r>
            <a:r>
              <a:rPr lang="fr-FR" sz="2000" b="1" baseline="-25000" dirty="0">
                <a:solidFill>
                  <a:srgbClr val="FFFF00"/>
                </a:solidFill>
                <a:cs typeface="Arial" charset="0"/>
              </a:rPr>
              <a:t>R</a:t>
            </a:r>
          </a:p>
        </p:txBody>
      </p:sp>
      <p:grpSp>
        <p:nvGrpSpPr>
          <p:cNvPr id="240" name="Groupe 239"/>
          <p:cNvGrpSpPr/>
          <p:nvPr/>
        </p:nvGrpSpPr>
        <p:grpSpPr>
          <a:xfrm>
            <a:off x="2737682" y="2357430"/>
            <a:ext cx="4621727" cy="682955"/>
            <a:chOff x="2737682" y="2690905"/>
            <a:chExt cx="4621727" cy="682955"/>
          </a:xfrm>
        </p:grpSpPr>
        <p:grpSp>
          <p:nvGrpSpPr>
            <p:cNvPr id="241" name="Groupe 177"/>
            <p:cNvGrpSpPr/>
            <p:nvPr/>
          </p:nvGrpSpPr>
          <p:grpSpPr>
            <a:xfrm>
              <a:off x="3042751" y="3024112"/>
              <a:ext cx="4316659" cy="601459"/>
              <a:chOff x="1457325" y="3266245"/>
              <a:chExt cx="4807045" cy="601459"/>
            </a:xfrm>
          </p:grpSpPr>
          <p:sp>
            <p:nvSpPr>
              <p:cNvPr id="243" name="Line 767"/>
              <p:cNvSpPr>
                <a:spLocks noChangeAspect="1" noChangeShapeType="1"/>
              </p:cNvSpPr>
              <p:nvPr/>
            </p:nvSpPr>
            <p:spPr bwMode="auto">
              <a:xfrm flipH="1">
                <a:off x="1660524" y="3266245"/>
                <a:ext cx="216000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44" name="Line 776"/>
              <p:cNvSpPr>
                <a:spLocks noChangeAspect="1" noChangeShapeType="1"/>
              </p:cNvSpPr>
              <p:nvPr/>
            </p:nvSpPr>
            <p:spPr bwMode="auto">
              <a:xfrm flipH="1">
                <a:off x="3144838" y="3291954"/>
                <a:ext cx="216000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45" name="Line 785"/>
              <p:cNvSpPr>
                <a:spLocks noChangeAspect="1" noChangeShapeType="1"/>
              </p:cNvSpPr>
              <p:nvPr/>
            </p:nvSpPr>
            <p:spPr bwMode="auto">
              <a:xfrm flipH="1">
                <a:off x="4616449" y="3272939"/>
                <a:ext cx="216000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46" name="Line 795"/>
              <p:cNvSpPr>
                <a:spLocks noChangeAspect="1" noChangeShapeType="1"/>
              </p:cNvSpPr>
              <p:nvPr/>
            </p:nvSpPr>
            <p:spPr bwMode="auto">
              <a:xfrm flipH="1">
                <a:off x="6048370" y="3297651"/>
                <a:ext cx="216000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47" name="Line 800"/>
              <p:cNvSpPr>
                <a:spLocks noChangeAspect="1" noChangeShapeType="1"/>
              </p:cNvSpPr>
              <p:nvPr/>
            </p:nvSpPr>
            <p:spPr bwMode="auto">
              <a:xfrm>
                <a:off x="1664944" y="3272406"/>
                <a:ext cx="0" cy="57600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48" name="Line 801"/>
              <p:cNvSpPr>
                <a:spLocks noChangeAspect="1" noChangeShapeType="1"/>
              </p:cNvSpPr>
              <p:nvPr/>
            </p:nvSpPr>
            <p:spPr bwMode="auto">
              <a:xfrm>
                <a:off x="1457325" y="3857628"/>
                <a:ext cx="4594225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49" name="Line 802"/>
              <p:cNvSpPr>
                <a:spLocks noChangeAspect="1" noChangeShapeType="1"/>
              </p:cNvSpPr>
              <p:nvPr/>
            </p:nvSpPr>
            <p:spPr bwMode="auto">
              <a:xfrm>
                <a:off x="3140075" y="3285260"/>
                <a:ext cx="0" cy="57600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50" name="Line 803"/>
              <p:cNvSpPr>
                <a:spLocks noChangeAspect="1" noChangeShapeType="1"/>
              </p:cNvSpPr>
              <p:nvPr/>
            </p:nvSpPr>
            <p:spPr bwMode="auto">
              <a:xfrm>
                <a:off x="4618038" y="3277168"/>
                <a:ext cx="0" cy="57600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51" name="Line 804"/>
              <p:cNvSpPr>
                <a:spLocks noChangeAspect="1" noChangeShapeType="1"/>
              </p:cNvSpPr>
              <p:nvPr/>
            </p:nvSpPr>
            <p:spPr bwMode="auto">
              <a:xfrm>
                <a:off x="6050135" y="3291704"/>
                <a:ext cx="0" cy="57600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42" name="Text Box 805"/>
            <p:cNvSpPr txBox="1">
              <a:spLocks noChangeAspect="1" noChangeArrowheads="1"/>
            </p:cNvSpPr>
            <p:nvPr/>
          </p:nvSpPr>
          <p:spPr bwMode="auto">
            <a:xfrm>
              <a:off x="2737682" y="3054536"/>
              <a:ext cx="306494" cy="31932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>
                  <a:solidFill>
                    <a:srgbClr val="003300"/>
                  </a:solidFill>
                  <a:cs typeface="Arial" charset="0"/>
                </a:rPr>
                <a:t>H</a:t>
              </a:r>
            </a:p>
          </p:txBody>
        </p:sp>
      </p:grpSp>
      <p:sp>
        <p:nvSpPr>
          <p:cNvPr id="252" name="Rectangle 854"/>
          <p:cNvSpPr>
            <a:spLocks noChangeArrowheads="1"/>
          </p:cNvSpPr>
          <p:nvPr/>
        </p:nvSpPr>
        <p:spPr bwMode="auto">
          <a:xfrm>
            <a:off x="3135234" y="2189856"/>
            <a:ext cx="5196175" cy="1239144"/>
          </a:xfrm>
          <a:prstGeom prst="rect">
            <a:avLst/>
          </a:prstGeom>
          <a:noFill/>
          <a:ln w="9525">
            <a:solidFill>
              <a:srgbClr val="996633"/>
            </a:solidFill>
            <a:prstDash val="lg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53" name="Line 61"/>
          <p:cNvSpPr>
            <a:spLocks noChangeAspect="1" noChangeShapeType="1"/>
          </p:cNvSpPr>
          <p:nvPr/>
        </p:nvSpPr>
        <p:spPr bwMode="auto">
          <a:xfrm flipV="1">
            <a:off x="4482390" y="1939668"/>
            <a:ext cx="0" cy="470432"/>
          </a:xfrm>
          <a:prstGeom prst="line">
            <a:avLst/>
          </a:prstGeom>
          <a:ln w="19050">
            <a:solidFill>
              <a:srgbClr val="3333FF"/>
            </a:solidFill>
            <a:headEnd type="oval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54" name="Line 62"/>
          <p:cNvSpPr>
            <a:spLocks noChangeAspect="1" noChangeShapeType="1"/>
          </p:cNvSpPr>
          <p:nvPr/>
        </p:nvSpPr>
        <p:spPr bwMode="auto">
          <a:xfrm flipV="1">
            <a:off x="5766814" y="1949072"/>
            <a:ext cx="0" cy="470432"/>
          </a:xfrm>
          <a:prstGeom prst="line">
            <a:avLst/>
          </a:prstGeom>
          <a:ln w="19050">
            <a:solidFill>
              <a:srgbClr val="3333FF"/>
            </a:solidFill>
            <a:headEnd type="oval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55" name="Line 63"/>
          <p:cNvSpPr>
            <a:spLocks noChangeAspect="1" noChangeShapeType="1"/>
          </p:cNvSpPr>
          <p:nvPr/>
        </p:nvSpPr>
        <p:spPr bwMode="auto">
          <a:xfrm flipV="1">
            <a:off x="7089726" y="1950824"/>
            <a:ext cx="0" cy="470432"/>
          </a:xfrm>
          <a:prstGeom prst="line">
            <a:avLst/>
          </a:prstGeom>
          <a:ln w="19050">
            <a:solidFill>
              <a:srgbClr val="3333FF"/>
            </a:solidFill>
            <a:headEnd type="oval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56" name="Line 64"/>
          <p:cNvSpPr>
            <a:spLocks noChangeAspect="1" noChangeShapeType="1"/>
          </p:cNvSpPr>
          <p:nvPr/>
        </p:nvSpPr>
        <p:spPr bwMode="auto">
          <a:xfrm flipV="1">
            <a:off x="8265806" y="1941419"/>
            <a:ext cx="0" cy="470432"/>
          </a:xfrm>
          <a:prstGeom prst="line">
            <a:avLst/>
          </a:prstGeom>
          <a:ln w="19050">
            <a:solidFill>
              <a:srgbClr val="3333FF"/>
            </a:solidFill>
            <a:headEnd type="oval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58" name="Text Box 66"/>
          <p:cNvSpPr txBox="1">
            <a:spLocks noChangeAspect="1" noChangeArrowheads="1"/>
          </p:cNvSpPr>
          <p:nvPr/>
        </p:nvSpPr>
        <p:spPr bwMode="auto">
          <a:xfrm>
            <a:off x="5553102" y="1226485"/>
            <a:ext cx="1629407" cy="35923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SA" b="1" dirty="0">
                <a:solidFill>
                  <a:srgbClr val="FF3300"/>
                </a:solidFill>
              </a:rPr>
              <a:t>مخارج </a:t>
            </a:r>
            <a:r>
              <a:rPr lang="ar-SA" b="1" dirty="0" err="1">
                <a:solidFill>
                  <a:srgbClr val="FF3300"/>
                </a:solidFill>
              </a:rPr>
              <a:t>تفرعية</a:t>
            </a:r>
            <a:endParaRPr lang="fr-FR" b="1" dirty="0">
              <a:solidFill>
                <a:srgbClr val="FF3300"/>
              </a:solidFill>
            </a:endParaRPr>
          </a:p>
        </p:txBody>
      </p:sp>
      <p:sp>
        <p:nvSpPr>
          <p:cNvPr id="259" name="Text Box 764"/>
          <p:cNvSpPr txBox="1">
            <a:spLocks noChangeAspect="1" noChangeArrowheads="1"/>
          </p:cNvSpPr>
          <p:nvPr/>
        </p:nvSpPr>
        <p:spPr bwMode="auto">
          <a:xfrm>
            <a:off x="4322880" y="1676307"/>
            <a:ext cx="440496" cy="31932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="1" baseline="-25000" dirty="0">
                <a:solidFill>
                  <a:srgbClr val="003300"/>
                </a:solidFill>
                <a:cs typeface="Arial" charset="0"/>
              </a:rPr>
              <a:t>1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260" name="Text Box 773"/>
          <p:cNvSpPr txBox="1">
            <a:spLocks noChangeAspect="1" noChangeArrowheads="1"/>
          </p:cNvSpPr>
          <p:nvPr/>
        </p:nvSpPr>
        <p:spPr bwMode="auto">
          <a:xfrm>
            <a:off x="5608137" y="1670039"/>
            <a:ext cx="535499" cy="45783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="1" baseline="-25000" dirty="0">
                <a:solidFill>
                  <a:srgbClr val="003300"/>
                </a:solidFill>
                <a:cs typeface="Arial" charset="0"/>
              </a:rPr>
              <a:t>2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261" name="Text Box 788"/>
          <p:cNvSpPr txBox="1">
            <a:spLocks noChangeAspect="1" noChangeArrowheads="1"/>
          </p:cNvSpPr>
          <p:nvPr/>
        </p:nvSpPr>
        <p:spPr bwMode="auto">
          <a:xfrm>
            <a:off x="6919813" y="1684765"/>
            <a:ext cx="394886" cy="31932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="1" baseline="-25000" dirty="0">
                <a:solidFill>
                  <a:srgbClr val="003300"/>
                </a:solidFill>
                <a:cs typeface="Arial" charset="0"/>
              </a:rPr>
              <a:t>3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262" name="Text Box 792"/>
          <p:cNvSpPr txBox="1">
            <a:spLocks noChangeAspect="1" noChangeArrowheads="1"/>
          </p:cNvSpPr>
          <p:nvPr/>
        </p:nvSpPr>
        <p:spPr bwMode="auto">
          <a:xfrm>
            <a:off x="8079583" y="1665435"/>
            <a:ext cx="505008" cy="4252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="1" baseline="-25000" dirty="0">
                <a:solidFill>
                  <a:srgbClr val="003300"/>
                </a:solidFill>
                <a:cs typeface="Arial" charset="0"/>
              </a:rPr>
              <a:t>4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grpSp>
        <p:nvGrpSpPr>
          <p:cNvPr id="324" name="Groupe 323"/>
          <p:cNvGrpSpPr/>
          <p:nvPr/>
        </p:nvGrpSpPr>
        <p:grpSpPr>
          <a:xfrm>
            <a:off x="4458930" y="1578352"/>
            <a:ext cx="3821906" cy="116757"/>
            <a:chOff x="4458930" y="1578352"/>
            <a:chExt cx="3821906" cy="116757"/>
          </a:xfrm>
        </p:grpSpPr>
        <p:sp>
          <p:nvSpPr>
            <p:cNvPr id="257" name="AutoShape 65"/>
            <p:cNvSpPr>
              <a:spLocks noChangeAspect="1"/>
            </p:cNvSpPr>
            <p:nvPr/>
          </p:nvSpPr>
          <p:spPr bwMode="auto">
            <a:xfrm rot="16200000">
              <a:off x="6314286" y="-277004"/>
              <a:ext cx="111193" cy="3821906"/>
            </a:xfrm>
            <a:prstGeom prst="rightBracket">
              <a:avLst>
                <a:gd name="adj" fmla="val 0"/>
              </a:avLst>
            </a:prstGeom>
            <a:ln w="19050">
              <a:solidFill>
                <a:srgbClr val="FFFF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263" name="Connecteur droit 262"/>
            <p:cNvCxnSpPr/>
            <p:nvPr/>
          </p:nvCxnSpPr>
          <p:spPr>
            <a:xfrm rot="16200000" flipH="1">
              <a:off x="5704172" y="1640153"/>
              <a:ext cx="109913" cy="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Connecteur droit 263"/>
            <p:cNvCxnSpPr/>
            <p:nvPr/>
          </p:nvCxnSpPr>
          <p:spPr>
            <a:xfrm rot="16200000" flipH="1">
              <a:off x="7026256" y="1637384"/>
              <a:ext cx="109913" cy="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6" name="Group 304"/>
          <p:cNvGrpSpPr>
            <a:grpSpLocks/>
          </p:cNvGrpSpPr>
          <p:nvPr/>
        </p:nvGrpSpPr>
        <p:grpSpPr bwMode="auto">
          <a:xfrm>
            <a:off x="76200" y="4386216"/>
            <a:ext cx="6065838" cy="576000"/>
            <a:chOff x="158" y="1864"/>
            <a:chExt cx="3821" cy="504"/>
          </a:xfrm>
          <a:noFill/>
        </p:grpSpPr>
        <p:sp>
          <p:nvSpPr>
            <p:cNvPr id="267" name="Line 191"/>
            <p:cNvSpPr>
              <a:spLocks noChangeShapeType="1"/>
            </p:cNvSpPr>
            <p:nvPr/>
          </p:nvSpPr>
          <p:spPr bwMode="auto">
            <a:xfrm flipV="1">
              <a:off x="399" y="1920"/>
              <a:ext cx="0" cy="323"/>
            </a:xfrm>
            <a:prstGeom prst="line">
              <a:avLst/>
            </a:prstGeom>
            <a:grpFill/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68" name="Line 192"/>
            <p:cNvSpPr>
              <a:spLocks noChangeShapeType="1"/>
            </p:cNvSpPr>
            <p:nvPr/>
          </p:nvSpPr>
          <p:spPr bwMode="auto">
            <a:xfrm>
              <a:off x="399" y="2247"/>
              <a:ext cx="3444" cy="0"/>
            </a:xfrm>
            <a:prstGeom prst="line">
              <a:avLst/>
            </a:prstGeom>
            <a:grpFill/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69" name="Text Box 198"/>
            <p:cNvSpPr txBox="1">
              <a:spLocks noChangeArrowheads="1"/>
            </p:cNvSpPr>
            <p:nvPr/>
          </p:nvSpPr>
          <p:spPr bwMode="auto">
            <a:xfrm>
              <a:off x="158" y="1864"/>
              <a:ext cx="374" cy="19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1</a:t>
              </a:r>
            </a:p>
          </p:txBody>
        </p:sp>
        <p:sp>
          <p:nvSpPr>
            <p:cNvPr id="270" name="Text Box 199"/>
            <p:cNvSpPr txBox="1">
              <a:spLocks noChangeArrowheads="1"/>
            </p:cNvSpPr>
            <p:nvPr/>
          </p:nvSpPr>
          <p:spPr bwMode="auto">
            <a:xfrm>
              <a:off x="3814" y="2176"/>
              <a:ext cx="165" cy="19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</p:grpSp>
      <p:grpSp>
        <p:nvGrpSpPr>
          <p:cNvPr id="271" name="Groupe 270"/>
          <p:cNvGrpSpPr/>
          <p:nvPr/>
        </p:nvGrpSpPr>
        <p:grpSpPr>
          <a:xfrm>
            <a:off x="458788" y="4555824"/>
            <a:ext cx="5076000" cy="252000"/>
            <a:chOff x="458788" y="4500570"/>
            <a:chExt cx="1551138" cy="252000"/>
          </a:xfrm>
        </p:grpSpPr>
        <p:sp>
          <p:nvSpPr>
            <p:cNvPr id="272" name="Line 196"/>
            <p:cNvSpPr>
              <a:spLocks noChangeShapeType="1"/>
            </p:cNvSpPr>
            <p:nvPr/>
          </p:nvSpPr>
          <p:spPr bwMode="auto">
            <a:xfrm>
              <a:off x="1685926" y="4739829"/>
              <a:ext cx="3240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73" name="Group 306"/>
            <p:cNvGrpSpPr>
              <a:grpSpLocks/>
            </p:cNvGrpSpPr>
            <p:nvPr/>
          </p:nvGrpSpPr>
          <p:grpSpPr bwMode="auto">
            <a:xfrm>
              <a:off x="458789" y="4500570"/>
              <a:ext cx="1225551" cy="252000"/>
              <a:chOff x="399" y="2127"/>
              <a:chExt cx="772" cy="119"/>
            </a:xfrm>
            <a:noFill/>
          </p:grpSpPr>
          <p:sp>
            <p:nvSpPr>
              <p:cNvPr id="274" name="AutoShape 193"/>
              <p:cNvSpPr>
                <a:spLocks/>
              </p:cNvSpPr>
              <p:nvPr/>
            </p:nvSpPr>
            <p:spPr bwMode="auto">
              <a:xfrm rot="16200000">
                <a:off x="750" y="1825"/>
                <a:ext cx="119" cy="723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75" name="Line 194"/>
              <p:cNvSpPr>
                <a:spLocks noChangeShapeType="1"/>
              </p:cNvSpPr>
              <p:nvPr/>
            </p:nvSpPr>
            <p:spPr bwMode="auto">
              <a:xfrm>
                <a:off x="399" y="2243"/>
                <a:ext cx="49" cy="0"/>
              </a:xfrm>
              <a:prstGeom prst="line">
                <a:avLst/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276" name="Group 616"/>
          <p:cNvGrpSpPr>
            <a:grpSpLocks/>
          </p:cNvGrpSpPr>
          <p:nvPr/>
        </p:nvGrpSpPr>
        <p:grpSpPr bwMode="auto">
          <a:xfrm>
            <a:off x="76200" y="4847862"/>
            <a:ext cx="6065838" cy="576000"/>
            <a:chOff x="48" y="2267"/>
            <a:chExt cx="3821" cy="505"/>
          </a:xfrm>
          <a:noFill/>
        </p:grpSpPr>
        <p:sp>
          <p:nvSpPr>
            <p:cNvPr id="277" name="Line 200"/>
            <p:cNvSpPr>
              <a:spLocks noChangeShapeType="1"/>
            </p:cNvSpPr>
            <p:nvPr/>
          </p:nvSpPr>
          <p:spPr bwMode="auto">
            <a:xfrm flipV="1">
              <a:off x="289" y="2323"/>
              <a:ext cx="0" cy="324"/>
            </a:xfrm>
            <a:prstGeom prst="line">
              <a:avLst/>
            </a:prstGeom>
            <a:grpFill/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78" name="Line 201"/>
            <p:cNvSpPr>
              <a:spLocks noChangeShapeType="1"/>
            </p:cNvSpPr>
            <p:nvPr/>
          </p:nvSpPr>
          <p:spPr bwMode="auto">
            <a:xfrm>
              <a:off x="289" y="2651"/>
              <a:ext cx="3444" cy="0"/>
            </a:xfrm>
            <a:prstGeom prst="line">
              <a:avLst/>
            </a:prstGeom>
            <a:grpFill/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79" name="Text Box 208"/>
            <p:cNvSpPr txBox="1">
              <a:spLocks noChangeArrowheads="1"/>
            </p:cNvSpPr>
            <p:nvPr/>
          </p:nvSpPr>
          <p:spPr bwMode="auto">
            <a:xfrm>
              <a:off x="48" y="2267"/>
              <a:ext cx="374" cy="19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1</a:t>
              </a:r>
            </a:p>
          </p:txBody>
        </p:sp>
        <p:sp>
          <p:nvSpPr>
            <p:cNvPr id="280" name="Text Box 209"/>
            <p:cNvSpPr txBox="1">
              <a:spLocks noChangeArrowheads="1"/>
            </p:cNvSpPr>
            <p:nvPr/>
          </p:nvSpPr>
          <p:spPr bwMode="auto">
            <a:xfrm>
              <a:off x="3704" y="2580"/>
              <a:ext cx="165" cy="19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</p:grpSp>
      <p:grpSp>
        <p:nvGrpSpPr>
          <p:cNvPr id="281" name="Group 302"/>
          <p:cNvGrpSpPr>
            <a:grpSpLocks/>
          </p:cNvGrpSpPr>
          <p:nvPr/>
        </p:nvGrpSpPr>
        <p:grpSpPr bwMode="auto">
          <a:xfrm>
            <a:off x="80963" y="6282024"/>
            <a:ext cx="6065837" cy="576000"/>
            <a:chOff x="161" y="3416"/>
            <a:chExt cx="3821" cy="503"/>
          </a:xfrm>
          <a:noFill/>
        </p:grpSpPr>
        <p:sp>
          <p:nvSpPr>
            <p:cNvPr id="282" name="Line 210"/>
            <p:cNvSpPr>
              <a:spLocks noChangeShapeType="1"/>
            </p:cNvSpPr>
            <p:nvPr/>
          </p:nvSpPr>
          <p:spPr bwMode="auto">
            <a:xfrm flipV="1">
              <a:off x="402" y="3471"/>
              <a:ext cx="0" cy="324"/>
            </a:xfrm>
            <a:prstGeom prst="line">
              <a:avLst/>
            </a:prstGeom>
            <a:grpFill/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3" name="Line 211"/>
            <p:cNvSpPr>
              <a:spLocks noChangeShapeType="1"/>
            </p:cNvSpPr>
            <p:nvPr/>
          </p:nvSpPr>
          <p:spPr bwMode="auto">
            <a:xfrm>
              <a:off x="402" y="3799"/>
              <a:ext cx="3441" cy="0"/>
            </a:xfrm>
            <a:prstGeom prst="line">
              <a:avLst/>
            </a:prstGeom>
            <a:grpFill/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4" name="Text Box 212"/>
            <p:cNvSpPr txBox="1">
              <a:spLocks noChangeArrowheads="1"/>
            </p:cNvSpPr>
            <p:nvPr/>
          </p:nvSpPr>
          <p:spPr bwMode="auto">
            <a:xfrm>
              <a:off x="161" y="3416"/>
              <a:ext cx="374" cy="19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4</a:t>
              </a:r>
            </a:p>
          </p:txBody>
        </p:sp>
        <p:sp>
          <p:nvSpPr>
            <p:cNvPr id="285" name="Text Box 213"/>
            <p:cNvSpPr txBox="1">
              <a:spLocks noChangeArrowheads="1"/>
            </p:cNvSpPr>
            <p:nvPr/>
          </p:nvSpPr>
          <p:spPr bwMode="auto">
            <a:xfrm>
              <a:off x="3817" y="3727"/>
              <a:ext cx="165" cy="19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</p:grpSp>
      <p:grpSp>
        <p:nvGrpSpPr>
          <p:cNvPr id="286" name="Group 301"/>
          <p:cNvGrpSpPr>
            <a:grpSpLocks/>
          </p:cNvGrpSpPr>
          <p:nvPr/>
        </p:nvGrpSpPr>
        <p:grpSpPr bwMode="auto">
          <a:xfrm>
            <a:off x="76200" y="5810480"/>
            <a:ext cx="6065838" cy="576000"/>
            <a:chOff x="158" y="3021"/>
            <a:chExt cx="3821" cy="503"/>
          </a:xfrm>
          <a:noFill/>
        </p:grpSpPr>
        <p:sp>
          <p:nvSpPr>
            <p:cNvPr id="287" name="Line 214"/>
            <p:cNvSpPr>
              <a:spLocks noChangeShapeType="1"/>
            </p:cNvSpPr>
            <p:nvPr/>
          </p:nvSpPr>
          <p:spPr bwMode="auto">
            <a:xfrm flipV="1">
              <a:off x="399" y="3076"/>
              <a:ext cx="0" cy="324"/>
            </a:xfrm>
            <a:prstGeom prst="line">
              <a:avLst/>
            </a:prstGeom>
            <a:grpFill/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8" name="Line 215"/>
            <p:cNvSpPr>
              <a:spLocks noChangeShapeType="1"/>
            </p:cNvSpPr>
            <p:nvPr/>
          </p:nvSpPr>
          <p:spPr bwMode="auto">
            <a:xfrm>
              <a:off x="399" y="3404"/>
              <a:ext cx="3444" cy="0"/>
            </a:xfrm>
            <a:prstGeom prst="line">
              <a:avLst/>
            </a:prstGeom>
            <a:grpFill/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9" name="Text Box 216"/>
            <p:cNvSpPr txBox="1">
              <a:spLocks noChangeArrowheads="1"/>
            </p:cNvSpPr>
            <p:nvPr/>
          </p:nvSpPr>
          <p:spPr bwMode="auto">
            <a:xfrm>
              <a:off x="158" y="3021"/>
              <a:ext cx="374" cy="19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3</a:t>
              </a:r>
            </a:p>
          </p:txBody>
        </p:sp>
        <p:sp>
          <p:nvSpPr>
            <p:cNvPr id="290" name="Text Box 217"/>
            <p:cNvSpPr txBox="1">
              <a:spLocks noChangeArrowheads="1"/>
            </p:cNvSpPr>
            <p:nvPr/>
          </p:nvSpPr>
          <p:spPr bwMode="auto">
            <a:xfrm>
              <a:off x="3814" y="3332"/>
              <a:ext cx="165" cy="19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</p:grpSp>
      <p:grpSp>
        <p:nvGrpSpPr>
          <p:cNvPr id="291" name="Group 300"/>
          <p:cNvGrpSpPr>
            <a:grpSpLocks/>
          </p:cNvGrpSpPr>
          <p:nvPr/>
        </p:nvGrpSpPr>
        <p:grpSpPr bwMode="auto">
          <a:xfrm>
            <a:off x="76200" y="5340244"/>
            <a:ext cx="6065838" cy="576000"/>
            <a:chOff x="158" y="2630"/>
            <a:chExt cx="3821" cy="504"/>
          </a:xfrm>
          <a:noFill/>
        </p:grpSpPr>
        <p:sp>
          <p:nvSpPr>
            <p:cNvPr id="292" name="Line 218"/>
            <p:cNvSpPr>
              <a:spLocks noChangeShapeType="1"/>
            </p:cNvSpPr>
            <p:nvPr/>
          </p:nvSpPr>
          <p:spPr bwMode="auto">
            <a:xfrm flipV="1">
              <a:off x="399" y="2686"/>
              <a:ext cx="0" cy="323"/>
            </a:xfrm>
            <a:prstGeom prst="line">
              <a:avLst/>
            </a:prstGeom>
            <a:grpFill/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3" name="Line 219"/>
            <p:cNvSpPr>
              <a:spLocks noChangeShapeType="1"/>
            </p:cNvSpPr>
            <p:nvPr/>
          </p:nvSpPr>
          <p:spPr bwMode="auto">
            <a:xfrm>
              <a:off x="399" y="3013"/>
              <a:ext cx="3444" cy="0"/>
            </a:xfrm>
            <a:prstGeom prst="line">
              <a:avLst/>
            </a:prstGeom>
            <a:grpFill/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4" name="Text Box 238"/>
            <p:cNvSpPr txBox="1">
              <a:spLocks noChangeArrowheads="1"/>
            </p:cNvSpPr>
            <p:nvPr/>
          </p:nvSpPr>
          <p:spPr bwMode="auto">
            <a:xfrm>
              <a:off x="158" y="2630"/>
              <a:ext cx="374" cy="19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2</a:t>
              </a:r>
            </a:p>
          </p:txBody>
        </p:sp>
        <p:sp>
          <p:nvSpPr>
            <p:cNvPr id="295" name="Text Box 239"/>
            <p:cNvSpPr txBox="1">
              <a:spLocks noChangeArrowheads="1"/>
            </p:cNvSpPr>
            <p:nvPr/>
          </p:nvSpPr>
          <p:spPr bwMode="auto">
            <a:xfrm>
              <a:off x="3814" y="2942"/>
              <a:ext cx="165" cy="19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</p:grpSp>
      <p:sp>
        <p:nvSpPr>
          <p:cNvPr id="296" name="Line 244"/>
          <p:cNvSpPr>
            <a:spLocks noChangeShapeType="1"/>
          </p:cNvSpPr>
          <p:nvPr/>
        </p:nvSpPr>
        <p:spPr bwMode="auto">
          <a:xfrm flipH="1">
            <a:off x="3000364" y="4205616"/>
            <a:ext cx="0" cy="20256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97" name="Group 303"/>
          <p:cNvGrpSpPr>
            <a:grpSpLocks/>
          </p:cNvGrpSpPr>
          <p:nvPr/>
        </p:nvGrpSpPr>
        <p:grpSpPr bwMode="auto">
          <a:xfrm>
            <a:off x="123825" y="3714752"/>
            <a:ext cx="6018213" cy="800100"/>
            <a:chOff x="188" y="3846"/>
            <a:chExt cx="3791" cy="504"/>
          </a:xfrm>
          <a:noFill/>
        </p:grpSpPr>
        <p:sp>
          <p:nvSpPr>
            <p:cNvPr id="298" name="Line 240"/>
            <p:cNvSpPr>
              <a:spLocks noChangeShapeType="1"/>
            </p:cNvSpPr>
            <p:nvPr/>
          </p:nvSpPr>
          <p:spPr bwMode="auto">
            <a:xfrm flipV="1">
              <a:off x="399" y="3901"/>
              <a:ext cx="0" cy="324"/>
            </a:xfrm>
            <a:prstGeom prst="line">
              <a:avLst/>
            </a:prstGeom>
            <a:grpFill/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9" name="Line 241"/>
            <p:cNvSpPr>
              <a:spLocks noChangeShapeType="1"/>
            </p:cNvSpPr>
            <p:nvPr/>
          </p:nvSpPr>
          <p:spPr bwMode="auto">
            <a:xfrm>
              <a:off x="399" y="4229"/>
              <a:ext cx="3442" cy="0"/>
            </a:xfrm>
            <a:prstGeom prst="line">
              <a:avLst/>
            </a:prstGeom>
            <a:grpFill/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00" name="Text Box 242"/>
            <p:cNvSpPr txBox="1">
              <a:spLocks noChangeArrowheads="1"/>
            </p:cNvSpPr>
            <p:nvPr/>
          </p:nvSpPr>
          <p:spPr bwMode="auto">
            <a:xfrm>
              <a:off x="188" y="3846"/>
              <a:ext cx="375" cy="19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H</a:t>
              </a:r>
              <a:endParaRPr lang="fr-FR" sz="14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301" name="Text Box 243"/>
            <p:cNvSpPr txBox="1">
              <a:spLocks noChangeArrowheads="1"/>
            </p:cNvSpPr>
            <p:nvPr/>
          </p:nvSpPr>
          <p:spPr bwMode="auto">
            <a:xfrm>
              <a:off x="3814" y="4158"/>
              <a:ext cx="165" cy="19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</p:grpSp>
      <p:grpSp>
        <p:nvGrpSpPr>
          <p:cNvPr id="302" name="Groupe 301"/>
          <p:cNvGrpSpPr/>
          <p:nvPr/>
        </p:nvGrpSpPr>
        <p:grpSpPr>
          <a:xfrm>
            <a:off x="457200" y="4060192"/>
            <a:ext cx="5040000" cy="252000"/>
            <a:chOff x="457200" y="4013031"/>
            <a:chExt cx="1822450" cy="229393"/>
          </a:xfrm>
        </p:grpSpPr>
        <p:sp>
          <p:nvSpPr>
            <p:cNvPr id="303" name="AutoShape 247"/>
            <p:cNvSpPr>
              <a:spLocks/>
            </p:cNvSpPr>
            <p:nvPr/>
          </p:nvSpPr>
          <p:spPr bwMode="auto">
            <a:xfrm rot="16200000">
              <a:off x="1000125" y="4031287"/>
              <a:ext cx="219075" cy="182563"/>
            </a:xfrm>
            <a:prstGeom prst="rightBracket">
              <a:avLst>
                <a:gd name="adj" fmla="val 0"/>
              </a:avLst>
            </a:prstGeom>
            <a:ln w="15875"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304" name="AutoShape 248"/>
            <p:cNvSpPr>
              <a:spLocks/>
            </p:cNvSpPr>
            <p:nvPr/>
          </p:nvSpPr>
          <p:spPr bwMode="auto">
            <a:xfrm rot="16200000">
              <a:off x="1360487" y="4034462"/>
              <a:ext cx="219075" cy="182563"/>
            </a:xfrm>
            <a:prstGeom prst="rightBracket">
              <a:avLst>
                <a:gd name="adj" fmla="val 0"/>
              </a:avLst>
            </a:prstGeom>
            <a:ln w="15875"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305" name="Line 249"/>
            <p:cNvSpPr>
              <a:spLocks noChangeShapeType="1"/>
            </p:cNvSpPr>
            <p:nvPr/>
          </p:nvSpPr>
          <p:spPr bwMode="auto">
            <a:xfrm>
              <a:off x="1200150" y="4234487"/>
              <a:ext cx="182563" cy="0"/>
            </a:xfrm>
            <a:prstGeom prst="line">
              <a:avLst/>
            </a:prstGeom>
            <a:ln w="15875"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06" name="Line 250"/>
            <p:cNvSpPr>
              <a:spLocks noChangeShapeType="1"/>
            </p:cNvSpPr>
            <p:nvPr/>
          </p:nvSpPr>
          <p:spPr bwMode="auto">
            <a:xfrm flipV="1">
              <a:off x="1017837" y="4088437"/>
              <a:ext cx="0" cy="68263"/>
            </a:xfrm>
            <a:prstGeom prst="line">
              <a:avLst/>
            </a:prstGeom>
            <a:ln w="15875"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07" name="Line 251"/>
            <p:cNvSpPr>
              <a:spLocks noChangeShapeType="1"/>
            </p:cNvSpPr>
            <p:nvPr/>
          </p:nvSpPr>
          <p:spPr bwMode="auto">
            <a:xfrm flipV="1">
              <a:off x="1377701" y="4088437"/>
              <a:ext cx="0" cy="68263"/>
            </a:xfrm>
            <a:prstGeom prst="line">
              <a:avLst/>
            </a:prstGeom>
            <a:ln w="15875"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308" name="Group 252"/>
            <p:cNvGrpSpPr>
              <a:grpSpLocks/>
            </p:cNvGrpSpPr>
            <p:nvPr/>
          </p:nvGrpSpPr>
          <p:grpSpPr bwMode="auto">
            <a:xfrm>
              <a:off x="1736729" y="4020174"/>
              <a:ext cx="542926" cy="222250"/>
              <a:chOff x="1571" y="3905"/>
              <a:chExt cx="404" cy="147"/>
            </a:xfrm>
          </p:grpSpPr>
          <p:sp>
            <p:nvSpPr>
              <p:cNvPr id="314" name="AutoShape 253"/>
              <p:cNvSpPr>
                <a:spLocks/>
              </p:cNvSpPr>
              <p:nvPr/>
            </p:nvSpPr>
            <p:spPr bwMode="auto">
              <a:xfrm rot="-5400000">
                <a:off x="1566" y="3910"/>
                <a:ext cx="145" cy="136"/>
              </a:xfrm>
              <a:prstGeom prst="rightBracket">
                <a:avLst>
                  <a:gd name="adj" fmla="val 0"/>
                </a:avLst>
              </a:prstGeom>
              <a:ln w="15875"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15" name="AutoShape 254"/>
              <p:cNvSpPr>
                <a:spLocks/>
              </p:cNvSpPr>
              <p:nvPr/>
            </p:nvSpPr>
            <p:spPr bwMode="auto">
              <a:xfrm rot="-5400000">
                <a:off x="1834" y="3912"/>
                <a:ext cx="145" cy="136"/>
              </a:xfrm>
              <a:prstGeom prst="rightBracket">
                <a:avLst>
                  <a:gd name="adj" fmla="val 0"/>
                </a:avLst>
              </a:prstGeom>
              <a:ln w="15875"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16" name="Line 255"/>
              <p:cNvSpPr>
                <a:spLocks noChangeShapeType="1"/>
              </p:cNvSpPr>
              <p:nvPr/>
            </p:nvSpPr>
            <p:spPr bwMode="auto">
              <a:xfrm>
                <a:off x="1707" y="4045"/>
                <a:ext cx="136" cy="0"/>
              </a:xfrm>
              <a:prstGeom prst="line">
                <a:avLst/>
              </a:prstGeom>
              <a:ln w="15875"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17" name="Line 256"/>
              <p:cNvSpPr>
                <a:spLocks noChangeShapeType="1"/>
              </p:cNvSpPr>
              <p:nvPr/>
            </p:nvSpPr>
            <p:spPr bwMode="auto">
              <a:xfrm flipV="1">
                <a:off x="1571" y="3954"/>
                <a:ext cx="0" cy="45"/>
              </a:xfrm>
              <a:prstGeom prst="line">
                <a:avLst/>
              </a:prstGeom>
              <a:ln w="15875">
                <a:solidFill>
                  <a:srgbClr val="FF0000"/>
                </a:solidFill>
                <a:headEnd/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18" name="Line 257"/>
              <p:cNvSpPr>
                <a:spLocks noChangeShapeType="1"/>
              </p:cNvSpPr>
              <p:nvPr/>
            </p:nvSpPr>
            <p:spPr bwMode="auto">
              <a:xfrm flipV="1">
                <a:off x="1839" y="3954"/>
                <a:ext cx="0" cy="45"/>
              </a:xfrm>
              <a:prstGeom prst="line">
                <a:avLst/>
              </a:prstGeom>
              <a:ln w="15875">
                <a:solidFill>
                  <a:srgbClr val="FF0000"/>
                </a:solidFill>
                <a:headEnd/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09" name="Line 258"/>
            <p:cNvSpPr>
              <a:spLocks noChangeShapeType="1"/>
            </p:cNvSpPr>
            <p:nvPr/>
          </p:nvSpPr>
          <p:spPr bwMode="auto">
            <a:xfrm>
              <a:off x="1554163" y="4237662"/>
              <a:ext cx="182563" cy="0"/>
            </a:xfrm>
            <a:prstGeom prst="line">
              <a:avLst/>
            </a:prstGeom>
            <a:ln w="15875"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0" name="AutoShape 290"/>
            <p:cNvSpPr>
              <a:spLocks/>
            </p:cNvSpPr>
            <p:nvPr/>
          </p:nvSpPr>
          <p:spPr bwMode="auto">
            <a:xfrm rot="16200000">
              <a:off x="617537" y="4039224"/>
              <a:ext cx="219075" cy="182563"/>
            </a:xfrm>
            <a:prstGeom prst="rightBracket">
              <a:avLst>
                <a:gd name="adj" fmla="val 0"/>
              </a:avLst>
            </a:prstGeom>
            <a:ln w="15875"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311" name="Line 291"/>
            <p:cNvSpPr>
              <a:spLocks noChangeShapeType="1"/>
            </p:cNvSpPr>
            <p:nvPr/>
          </p:nvSpPr>
          <p:spPr bwMode="auto">
            <a:xfrm>
              <a:off x="457200" y="4231312"/>
              <a:ext cx="182563" cy="0"/>
            </a:xfrm>
            <a:prstGeom prst="line">
              <a:avLst/>
            </a:prstGeom>
            <a:ln w="15875"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2" name="Line 292"/>
            <p:cNvSpPr>
              <a:spLocks noChangeShapeType="1"/>
            </p:cNvSpPr>
            <p:nvPr/>
          </p:nvSpPr>
          <p:spPr bwMode="auto">
            <a:xfrm flipV="1">
              <a:off x="634751" y="4093199"/>
              <a:ext cx="0" cy="68263"/>
            </a:xfrm>
            <a:prstGeom prst="line">
              <a:avLst/>
            </a:prstGeom>
            <a:ln w="15875"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3" name="Line 293"/>
            <p:cNvSpPr>
              <a:spLocks noChangeShapeType="1"/>
            </p:cNvSpPr>
            <p:nvPr/>
          </p:nvSpPr>
          <p:spPr bwMode="auto">
            <a:xfrm>
              <a:off x="827088" y="4237662"/>
              <a:ext cx="182563" cy="0"/>
            </a:xfrm>
            <a:prstGeom prst="line">
              <a:avLst/>
            </a:prstGeom>
            <a:ln w="15875"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319" name="Line 294"/>
          <p:cNvSpPr>
            <a:spLocks noChangeShapeType="1"/>
          </p:cNvSpPr>
          <p:nvPr/>
        </p:nvSpPr>
        <p:spPr bwMode="auto">
          <a:xfrm>
            <a:off x="2000232" y="4289132"/>
            <a:ext cx="0" cy="14811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20" name="Line 295"/>
          <p:cNvSpPr>
            <a:spLocks noChangeShapeType="1"/>
          </p:cNvSpPr>
          <p:nvPr/>
        </p:nvSpPr>
        <p:spPr bwMode="auto">
          <a:xfrm flipH="1">
            <a:off x="936754" y="4294348"/>
            <a:ext cx="0" cy="972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21" name="Line 296"/>
          <p:cNvSpPr>
            <a:spLocks noChangeShapeType="1"/>
          </p:cNvSpPr>
          <p:nvPr/>
        </p:nvSpPr>
        <p:spPr bwMode="auto">
          <a:xfrm>
            <a:off x="4000496" y="4190542"/>
            <a:ext cx="0" cy="252571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22" name="Text Box 350"/>
          <p:cNvSpPr txBox="1">
            <a:spLocks noChangeArrowheads="1"/>
          </p:cNvSpPr>
          <p:nvPr/>
        </p:nvSpPr>
        <p:spPr bwMode="auto">
          <a:xfrm>
            <a:off x="6911975" y="5492790"/>
            <a:ext cx="212407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>
                <a:solidFill>
                  <a:srgbClr val="000000"/>
                </a:solidFill>
              </a:rPr>
              <a:t>ـ </a:t>
            </a:r>
            <a:r>
              <a:rPr lang="ar-DZ" dirty="0" smtClean="0">
                <a:solidFill>
                  <a:srgbClr val="000000"/>
                </a:solidFill>
              </a:rPr>
              <a:t>أكمل </a:t>
            </a:r>
            <a:r>
              <a:rPr lang="ar-DZ" dirty="0">
                <a:solidFill>
                  <a:srgbClr val="000000"/>
                </a:solidFill>
              </a:rPr>
              <a:t>المخطط التالي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323" name="Rectangle 904"/>
          <p:cNvSpPr>
            <a:spLocks noChangeArrowheads="1"/>
          </p:cNvSpPr>
          <p:nvPr/>
        </p:nvSpPr>
        <p:spPr bwMode="auto">
          <a:xfrm>
            <a:off x="5511278" y="3684258"/>
            <a:ext cx="3632726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>
                <a:solidFill>
                  <a:srgbClr val="996633"/>
                </a:solidFill>
              </a:rPr>
              <a:t>ـ </a:t>
            </a:r>
            <a:r>
              <a:rPr lang="ar-DZ" dirty="0" smtClean="0">
                <a:solidFill>
                  <a:srgbClr val="996633"/>
                </a:solidFill>
              </a:rPr>
              <a:t>نشحن </a:t>
            </a:r>
            <a:r>
              <a:rPr lang="ar-DZ" dirty="0" err="1" smtClean="0">
                <a:solidFill>
                  <a:srgbClr val="996633"/>
                </a:solidFill>
              </a:rPr>
              <a:t>القلاب</a:t>
            </a:r>
            <a:r>
              <a:rPr lang="ar-DZ" dirty="0" smtClean="0">
                <a:solidFill>
                  <a:srgbClr val="996633"/>
                </a:solidFill>
              </a:rPr>
              <a:t> الأقل تقل</a:t>
            </a:r>
            <a:r>
              <a:rPr lang="fr-FR" dirty="0" smtClean="0">
                <a:solidFill>
                  <a:srgbClr val="996633"/>
                </a:solidFill>
              </a:rPr>
              <a:t> </a:t>
            </a:r>
            <a:r>
              <a:rPr lang="ar-DZ" dirty="0" smtClean="0">
                <a:solidFill>
                  <a:srgbClr val="996633"/>
                </a:solidFill>
              </a:rPr>
              <a:t>(</a:t>
            </a:r>
            <a:r>
              <a:rPr lang="fr-FR" dirty="0" smtClean="0">
                <a:solidFill>
                  <a:srgbClr val="996633"/>
                </a:solidFill>
              </a:rPr>
              <a:t>D</a:t>
            </a:r>
            <a:r>
              <a:rPr lang="fr-FR" sz="1400" dirty="0" smtClean="0">
                <a:solidFill>
                  <a:srgbClr val="996633"/>
                </a:solidFill>
              </a:rPr>
              <a:t>1</a:t>
            </a:r>
            <a:r>
              <a:rPr lang="ar-DZ" dirty="0" smtClean="0">
                <a:solidFill>
                  <a:srgbClr val="996633"/>
                </a:solidFill>
              </a:rPr>
              <a:t>) بالقيمة </a:t>
            </a:r>
            <a:r>
              <a:rPr lang="fr-FR" b="1" dirty="0" smtClean="0">
                <a:solidFill>
                  <a:srgbClr val="FFFF00"/>
                </a:solidFill>
              </a:rPr>
              <a:t>S</a:t>
            </a:r>
            <a:r>
              <a:rPr lang="fr-FR" sz="1400" b="1" dirty="0" smtClean="0">
                <a:solidFill>
                  <a:srgbClr val="FFFF00"/>
                </a:solidFill>
              </a:rPr>
              <a:t>R</a:t>
            </a:r>
            <a:r>
              <a:rPr lang="fr-FR" b="1" dirty="0" smtClean="0">
                <a:solidFill>
                  <a:srgbClr val="FFFF00"/>
                </a:solidFill>
              </a:rPr>
              <a:t>=1</a:t>
            </a:r>
            <a:endParaRPr lang="ar-DZ" dirty="0">
              <a:solidFill>
                <a:srgbClr val="9966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2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2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/>
      <p:bldP spid="118" grpId="0"/>
      <p:bldP spid="218" grpId="0" animBg="1"/>
      <p:bldP spid="239" grpId="0"/>
      <p:bldP spid="252" grpId="0" animBg="1"/>
      <p:bldP spid="253" grpId="0" animBg="1"/>
      <p:bldP spid="254" grpId="0" animBg="1"/>
      <p:bldP spid="255" grpId="0" animBg="1"/>
      <p:bldP spid="256" grpId="0" animBg="1"/>
      <p:bldP spid="258" grpId="0"/>
      <p:bldP spid="259" grpId="0"/>
      <p:bldP spid="260" grpId="0"/>
      <p:bldP spid="261" grpId="0"/>
      <p:bldP spid="262" grpId="0"/>
      <p:bldP spid="296" grpId="0" animBg="1"/>
      <p:bldP spid="319" grpId="0" animBg="1"/>
      <p:bldP spid="320" grpId="0" animBg="1"/>
      <p:bldP spid="321" grpId="0" animBg="1"/>
      <p:bldP spid="322" grpId="0"/>
      <p:bldP spid="3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 Box 126"/>
          <p:cNvSpPr txBox="1">
            <a:spLocks noChangeArrowheads="1"/>
          </p:cNvSpPr>
          <p:nvPr/>
        </p:nvSpPr>
        <p:spPr bwMode="auto">
          <a:xfrm>
            <a:off x="7215206" y="3714752"/>
            <a:ext cx="158273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FF3300"/>
                </a:solidFill>
              </a:rPr>
              <a:t>معادلات المنطقية:</a:t>
            </a:r>
            <a:endParaRPr lang="fr-FR" b="1" dirty="0">
              <a:solidFill>
                <a:srgbClr val="FF3300"/>
              </a:solidFill>
            </a:endParaRPr>
          </a:p>
        </p:txBody>
      </p:sp>
      <p:sp>
        <p:nvSpPr>
          <p:cNvPr id="162" name="Accolade ouvrante 161"/>
          <p:cNvSpPr/>
          <p:nvPr/>
        </p:nvSpPr>
        <p:spPr>
          <a:xfrm>
            <a:off x="7500958" y="4228466"/>
            <a:ext cx="144000" cy="1728000"/>
          </a:xfrm>
          <a:prstGeom prst="leftBrace">
            <a:avLst>
              <a:gd name="adj1" fmla="val 36830"/>
              <a:gd name="adj2" fmla="val 50453"/>
            </a:avLst>
          </a:prstGeom>
          <a:solidFill>
            <a:srgbClr val="FFC000"/>
          </a:solidFill>
          <a:ln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7" name="Flèche droite 166"/>
          <p:cNvSpPr/>
          <p:nvPr/>
        </p:nvSpPr>
        <p:spPr>
          <a:xfrm>
            <a:off x="7054299" y="5055228"/>
            <a:ext cx="357190" cy="142876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3" name="Text Box 4"/>
          <p:cNvSpPr txBox="1">
            <a:spLocks noChangeArrowheads="1"/>
          </p:cNvSpPr>
          <p:nvPr/>
        </p:nvSpPr>
        <p:spPr bwMode="auto">
          <a:xfrm>
            <a:off x="7648381" y="4149776"/>
            <a:ext cx="1141659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 dirty="0">
                <a:solidFill>
                  <a:srgbClr val="0000FF"/>
                </a:solidFill>
                <a:cs typeface="Arial" charset="0"/>
              </a:rPr>
              <a:t>1 </a:t>
            </a:r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=</a:t>
            </a:r>
            <a:r>
              <a:rPr lang="fr-FR" b="1" dirty="0" smtClean="0">
                <a:solidFill>
                  <a:srgbClr val="FFFF00"/>
                </a:solidFill>
                <a:cs typeface="Arial" charset="0"/>
              </a:rPr>
              <a:t>S</a:t>
            </a:r>
            <a:r>
              <a:rPr lang="fr-FR" b="1" baseline="-25000" dirty="0" smtClean="0">
                <a:solidFill>
                  <a:srgbClr val="FFFF00"/>
                </a:solidFill>
                <a:cs typeface="Arial" charset="0"/>
              </a:rPr>
              <a:t>R</a:t>
            </a:r>
            <a:r>
              <a:rPr lang="fr-FR" b="1" dirty="0" smtClean="0">
                <a:solidFill>
                  <a:srgbClr val="FFFF00"/>
                </a:solidFill>
              </a:rPr>
              <a:t>=1</a:t>
            </a:r>
            <a:endParaRPr lang="fr-FR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164" name="Text Box 5"/>
          <p:cNvSpPr txBox="1">
            <a:spLocks noChangeArrowheads="1"/>
          </p:cNvSpPr>
          <p:nvPr/>
        </p:nvSpPr>
        <p:spPr bwMode="auto">
          <a:xfrm>
            <a:off x="7645819" y="4550031"/>
            <a:ext cx="935038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 dirty="0">
                <a:solidFill>
                  <a:srgbClr val="0000FF"/>
                </a:solidFill>
                <a:cs typeface="Arial" charset="0"/>
              </a:rPr>
              <a:t>2 </a:t>
            </a:r>
            <a:r>
              <a:rPr lang="fr-FR" b="1" dirty="0">
                <a:solidFill>
                  <a:srgbClr val="0000FF"/>
                </a:solidFill>
                <a:cs typeface="Arial" charset="0"/>
              </a:rPr>
              <a:t>= Q</a:t>
            </a:r>
            <a:r>
              <a:rPr lang="fr-FR" b="1" baseline="-25000" dirty="0">
                <a:solidFill>
                  <a:srgbClr val="0000FF"/>
                </a:solidFill>
                <a:cs typeface="Arial" charset="0"/>
              </a:rPr>
              <a:t>1</a:t>
            </a:r>
          </a:p>
        </p:txBody>
      </p:sp>
      <p:sp>
        <p:nvSpPr>
          <p:cNvPr id="165" name="Text Box 6"/>
          <p:cNvSpPr txBox="1">
            <a:spLocks noChangeArrowheads="1"/>
          </p:cNvSpPr>
          <p:nvPr/>
        </p:nvSpPr>
        <p:spPr bwMode="auto">
          <a:xfrm>
            <a:off x="7651236" y="4929737"/>
            <a:ext cx="935037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>
                <a:solidFill>
                  <a:srgbClr val="0000FF"/>
                </a:solidFill>
                <a:cs typeface="Arial" charset="0"/>
              </a:rPr>
              <a:t>3 </a:t>
            </a:r>
            <a:r>
              <a:rPr lang="fr-FR" b="1">
                <a:solidFill>
                  <a:srgbClr val="0000FF"/>
                </a:solidFill>
                <a:cs typeface="Arial" charset="0"/>
              </a:rPr>
              <a:t>= Q</a:t>
            </a:r>
            <a:r>
              <a:rPr lang="fr-FR" b="1" baseline="-25000">
                <a:solidFill>
                  <a:srgbClr val="0000FF"/>
                </a:solidFill>
                <a:cs typeface="Arial" charset="0"/>
              </a:rPr>
              <a:t>2</a:t>
            </a:r>
          </a:p>
        </p:txBody>
      </p:sp>
      <p:sp>
        <p:nvSpPr>
          <p:cNvPr id="166" name="Text Box 7"/>
          <p:cNvSpPr txBox="1">
            <a:spLocks noChangeArrowheads="1"/>
          </p:cNvSpPr>
          <p:nvPr/>
        </p:nvSpPr>
        <p:spPr bwMode="auto">
          <a:xfrm>
            <a:off x="7641297" y="5319917"/>
            <a:ext cx="935037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>
                <a:solidFill>
                  <a:srgbClr val="0000FF"/>
                </a:solidFill>
                <a:cs typeface="Arial" charset="0"/>
              </a:rPr>
              <a:t>4 </a:t>
            </a:r>
            <a:r>
              <a:rPr lang="fr-FR" b="1">
                <a:solidFill>
                  <a:srgbClr val="0000FF"/>
                </a:solidFill>
                <a:cs typeface="Arial" charset="0"/>
              </a:rPr>
              <a:t>= Q</a:t>
            </a:r>
            <a:r>
              <a:rPr lang="fr-FR" b="1" baseline="-25000">
                <a:solidFill>
                  <a:srgbClr val="0000FF"/>
                </a:solidFill>
                <a:cs typeface="Arial" charset="0"/>
              </a:rPr>
              <a:t>3</a:t>
            </a:r>
          </a:p>
        </p:txBody>
      </p:sp>
      <p:sp>
        <p:nvSpPr>
          <p:cNvPr id="169" name="Text Box 7"/>
          <p:cNvSpPr txBox="1">
            <a:spLocks noChangeArrowheads="1"/>
          </p:cNvSpPr>
          <p:nvPr/>
        </p:nvSpPr>
        <p:spPr bwMode="auto">
          <a:xfrm>
            <a:off x="7647155" y="5677663"/>
            <a:ext cx="801823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  <a:cs typeface="Arial" charset="0"/>
              </a:rPr>
              <a:t>S= Q</a:t>
            </a:r>
            <a:r>
              <a:rPr lang="fr-FR" b="1" baseline="-25000" dirty="0" smtClean="0">
                <a:solidFill>
                  <a:srgbClr val="C00000"/>
                </a:solidFill>
                <a:cs typeface="Arial" charset="0"/>
              </a:rPr>
              <a:t>4</a:t>
            </a:r>
            <a:endParaRPr lang="fr-FR" b="1" baseline="-25000" dirty="0">
              <a:solidFill>
                <a:srgbClr val="C00000"/>
              </a:solidFill>
              <a:cs typeface="Arial" charset="0"/>
            </a:endParaRPr>
          </a:p>
        </p:txBody>
      </p:sp>
      <p:grpSp>
        <p:nvGrpSpPr>
          <p:cNvPr id="170" name="Group 304"/>
          <p:cNvGrpSpPr>
            <a:grpSpLocks/>
          </p:cNvGrpSpPr>
          <p:nvPr/>
        </p:nvGrpSpPr>
        <p:grpSpPr bwMode="auto">
          <a:xfrm>
            <a:off x="452409" y="1242944"/>
            <a:ext cx="6065838" cy="576000"/>
            <a:chOff x="158" y="1864"/>
            <a:chExt cx="3821" cy="504"/>
          </a:xfrm>
          <a:noFill/>
        </p:grpSpPr>
        <p:sp>
          <p:nvSpPr>
            <p:cNvPr id="171" name="Line 191"/>
            <p:cNvSpPr>
              <a:spLocks noChangeShapeType="1"/>
            </p:cNvSpPr>
            <p:nvPr/>
          </p:nvSpPr>
          <p:spPr bwMode="auto">
            <a:xfrm flipV="1">
              <a:off x="399" y="1920"/>
              <a:ext cx="0" cy="323"/>
            </a:xfrm>
            <a:prstGeom prst="line">
              <a:avLst/>
            </a:prstGeom>
            <a:grpFill/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2" name="Line 192"/>
            <p:cNvSpPr>
              <a:spLocks noChangeShapeType="1"/>
            </p:cNvSpPr>
            <p:nvPr/>
          </p:nvSpPr>
          <p:spPr bwMode="auto">
            <a:xfrm>
              <a:off x="399" y="2247"/>
              <a:ext cx="3444" cy="0"/>
            </a:xfrm>
            <a:prstGeom prst="line">
              <a:avLst/>
            </a:prstGeom>
            <a:grpFill/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3" name="Text Box 198"/>
            <p:cNvSpPr txBox="1">
              <a:spLocks noChangeArrowheads="1"/>
            </p:cNvSpPr>
            <p:nvPr/>
          </p:nvSpPr>
          <p:spPr bwMode="auto">
            <a:xfrm>
              <a:off x="158" y="1864"/>
              <a:ext cx="374" cy="19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1</a:t>
              </a:r>
            </a:p>
          </p:txBody>
        </p:sp>
        <p:sp>
          <p:nvSpPr>
            <p:cNvPr id="174" name="Text Box 199"/>
            <p:cNvSpPr txBox="1">
              <a:spLocks noChangeArrowheads="1"/>
            </p:cNvSpPr>
            <p:nvPr/>
          </p:nvSpPr>
          <p:spPr bwMode="auto">
            <a:xfrm>
              <a:off x="3814" y="2176"/>
              <a:ext cx="165" cy="19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</p:grpSp>
      <p:grpSp>
        <p:nvGrpSpPr>
          <p:cNvPr id="175" name="Groupe 213"/>
          <p:cNvGrpSpPr/>
          <p:nvPr/>
        </p:nvGrpSpPr>
        <p:grpSpPr>
          <a:xfrm>
            <a:off x="834996" y="1415477"/>
            <a:ext cx="2916000" cy="252000"/>
            <a:chOff x="458788" y="4500570"/>
            <a:chExt cx="1330956" cy="252000"/>
          </a:xfrm>
        </p:grpSpPr>
        <p:sp>
          <p:nvSpPr>
            <p:cNvPr id="176" name="Line 196"/>
            <p:cNvSpPr>
              <a:spLocks noChangeShapeType="1"/>
            </p:cNvSpPr>
            <p:nvPr/>
          </p:nvSpPr>
          <p:spPr bwMode="auto">
            <a:xfrm>
              <a:off x="1685928" y="4747921"/>
              <a:ext cx="103816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79" name="Group 306"/>
            <p:cNvGrpSpPr>
              <a:grpSpLocks/>
            </p:cNvGrpSpPr>
            <p:nvPr/>
          </p:nvGrpSpPr>
          <p:grpSpPr bwMode="auto">
            <a:xfrm>
              <a:off x="458789" y="4500570"/>
              <a:ext cx="1225551" cy="252000"/>
              <a:chOff x="399" y="2127"/>
              <a:chExt cx="772" cy="119"/>
            </a:xfrm>
            <a:noFill/>
          </p:grpSpPr>
          <p:sp>
            <p:nvSpPr>
              <p:cNvPr id="180" name="AutoShape 193"/>
              <p:cNvSpPr>
                <a:spLocks/>
              </p:cNvSpPr>
              <p:nvPr/>
            </p:nvSpPr>
            <p:spPr bwMode="auto">
              <a:xfrm rot="16200000">
                <a:off x="750" y="1825"/>
                <a:ext cx="119" cy="723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81" name="Line 194"/>
              <p:cNvSpPr>
                <a:spLocks noChangeShapeType="1"/>
              </p:cNvSpPr>
              <p:nvPr/>
            </p:nvSpPr>
            <p:spPr bwMode="auto">
              <a:xfrm>
                <a:off x="399" y="2243"/>
                <a:ext cx="49" cy="0"/>
              </a:xfrm>
              <a:prstGeom prst="line">
                <a:avLst/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182" name="Group 616"/>
          <p:cNvGrpSpPr>
            <a:grpSpLocks/>
          </p:cNvGrpSpPr>
          <p:nvPr/>
        </p:nvGrpSpPr>
        <p:grpSpPr bwMode="auto">
          <a:xfrm>
            <a:off x="452409" y="1704590"/>
            <a:ext cx="6065838" cy="576000"/>
            <a:chOff x="48" y="2267"/>
            <a:chExt cx="3821" cy="505"/>
          </a:xfrm>
          <a:noFill/>
        </p:grpSpPr>
        <p:sp>
          <p:nvSpPr>
            <p:cNvPr id="183" name="Line 200"/>
            <p:cNvSpPr>
              <a:spLocks noChangeShapeType="1"/>
            </p:cNvSpPr>
            <p:nvPr/>
          </p:nvSpPr>
          <p:spPr bwMode="auto">
            <a:xfrm flipV="1">
              <a:off x="289" y="2323"/>
              <a:ext cx="0" cy="324"/>
            </a:xfrm>
            <a:prstGeom prst="line">
              <a:avLst/>
            </a:prstGeom>
            <a:grpFill/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4" name="Line 201"/>
            <p:cNvSpPr>
              <a:spLocks noChangeShapeType="1"/>
            </p:cNvSpPr>
            <p:nvPr/>
          </p:nvSpPr>
          <p:spPr bwMode="auto">
            <a:xfrm>
              <a:off x="289" y="2651"/>
              <a:ext cx="3444" cy="0"/>
            </a:xfrm>
            <a:prstGeom prst="line">
              <a:avLst/>
            </a:prstGeom>
            <a:grpFill/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5" name="Text Box 208"/>
            <p:cNvSpPr txBox="1">
              <a:spLocks noChangeArrowheads="1"/>
            </p:cNvSpPr>
            <p:nvPr/>
          </p:nvSpPr>
          <p:spPr bwMode="auto">
            <a:xfrm>
              <a:off x="48" y="2267"/>
              <a:ext cx="374" cy="19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1</a:t>
              </a:r>
            </a:p>
          </p:txBody>
        </p:sp>
        <p:sp>
          <p:nvSpPr>
            <p:cNvPr id="186" name="Text Box 209"/>
            <p:cNvSpPr txBox="1">
              <a:spLocks noChangeArrowheads="1"/>
            </p:cNvSpPr>
            <p:nvPr/>
          </p:nvSpPr>
          <p:spPr bwMode="auto">
            <a:xfrm>
              <a:off x="3704" y="2580"/>
              <a:ext cx="165" cy="19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</p:grpSp>
      <p:grpSp>
        <p:nvGrpSpPr>
          <p:cNvPr id="187" name="Group 302"/>
          <p:cNvGrpSpPr>
            <a:grpSpLocks/>
          </p:cNvGrpSpPr>
          <p:nvPr/>
        </p:nvGrpSpPr>
        <p:grpSpPr bwMode="auto">
          <a:xfrm>
            <a:off x="457172" y="3138752"/>
            <a:ext cx="6065837" cy="576000"/>
            <a:chOff x="161" y="3416"/>
            <a:chExt cx="3821" cy="503"/>
          </a:xfrm>
          <a:noFill/>
        </p:grpSpPr>
        <p:sp>
          <p:nvSpPr>
            <p:cNvPr id="188" name="Line 210"/>
            <p:cNvSpPr>
              <a:spLocks noChangeShapeType="1"/>
            </p:cNvSpPr>
            <p:nvPr/>
          </p:nvSpPr>
          <p:spPr bwMode="auto">
            <a:xfrm flipV="1">
              <a:off x="402" y="3471"/>
              <a:ext cx="0" cy="324"/>
            </a:xfrm>
            <a:prstGeom prst="line">
              <a:avLst/>
            </a:prstGeom>
            <a:grpFill/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9" name="Line 211"/>
            <p:cNvSpPr>
              <a:spLocks noChangeShapeType="1"/>
            </p:cNvSpPr>
            <p:nvPr/>
          </p:nvSpPr>
          <p:spPr bwMode="auto">
            <a:xfrm>
              <a:off x="402" y="3799"/>
              <a:ext cx="3441" cy="0"/>
            </a:xfrm>
            <a:prstGeom prst="line">
              <a:avLst/>
            </a:prstGeom>
            <a:grpFill/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0" name="Text Box 212"/>
            <p:cNvSpPr txBox="1">
              <a:spLocks noChangeArrowheads="1"/>
            </p:cNvSpPr>
            <p:nvPr/>
          </p:nvSpPr>
          <p:spPr bwMode="auto">
            <a:xfrm>
              <a:off x="161" y="3416"/>
              <a:ext cx="374" cy="19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4</a:t>
              </a:r>
            </a:p>
          </p:txBody>
        </p:sp>
        <p:sp>
          <p:nvSpPr>
            <p:cNvPr id="191" name="Text Box 213"/>
            <p:cNvSpPr txBox="1">
              <a:spLocks noChangeArrowheads="1"/>
            </p:cNvSpPr>
            <p:nvPr/>
          </p:nvSpPr>
          <p:spPr bwMode="auto">
            <a:xfrm>
              <a:off x="3817" y="3727"/>
              <a:ext cx="165" cy="19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</p:grpSp>
      <p:grpSp>
        <p:nvGrpSpPr>
          <p:cNvPr id="192" name="Group 301"/>
          <p:cNvGrpSpPr>
            <a:grpSpLocks/>
          </p:cNvGrpSpPr>
          <p:nvPr/>
        </p:nvGrpSpPr>
        <p:grpSpPr bwMode="auto">
          <a:xfrm>
            <a:off x="452409" y="2667208"/>
            <a:ext cx="6065838" cy="576000"/>
            <a:chOff x="158" y="3021"/>
            <a:chExt cx="3821" cy="503"/>
          </a:xfrm>
          <a:noFill/>
        </p:grpSpPr>
        <p:sp>
          <p:nvSpPr>
            <p:cNvPr id="193" name="Line 214"/>
            <p:cNvSpPr>
              <a:spLocks noChangeShapeType="1"/>
            </p:cNvSpPr>
            <p:nvPr/>
          </p:nvSpPr>
          <p:spPr bwMode="auto">
            <a:xfrm flipV="1">
              <a:off x="399" y="3076"/>
              <a:ext cx="0" cy="324"/>
            </a:xfrm>
            <a:prstGeom prst="line">
              <a:avLst/>
            </a:prstGeom>
            <a:grpFill/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4" name="Line 215"/>
            <p:cNvSpPr>
              <a:spLocks noChangeShapeType="1"/>
            </p:cNvSpPr>
            <p:nvPr/>
          </p:nvSpPr>
          <p:spPr bwMode="auto">
            <a:xfrm>
              <a:off x="399" y="3404"/>
              <a:ext cx="3444" cy="0"/>
            </a:xfrm>
            <a:prstGeom prst="line">
              <a:avLst/>
            </a:prstGeom>
            <a:grpFill/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5" name="Text Box 216"/>
            <p:cNvSpPr txBox="1">
              <a:spLocks noChangeArrowheads="1"/>
            </p:cNvSpPr>
            <p:nvPr/>
          </p:nvSpPr>
          <p:spPr bwMode="auto">
            <a:xfrm>
              <a:off x="158" y="3021"/>
              <a:ext cx="374" cy="19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3</a:t>
              </a:r>
            </a:p>
          </p:txBody>
        </p:sp>
        <p:sp>
          <p:nvSpPr>
            <p:cNvPr id="197" name="Text Box 217"/>
            <p:cNvSpPr txBox="1">
              <a:spLocks noChangeArrowheads="1"/>
            </p:cNvSpPr>
            <p:nvPr/>
          </p:nvSpPr>
          <p:spPr bwMode="auto">
            <a:xfrm>
              <a:off x="3814" y="3332"/>
              <a:ext cx="165" cy="19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</p:grpSp>
      <p:grpSp>
        <p:nvGrpSpPr>
          <p:cNvPr id="198" name="Group 300"/>
          <p:cNvGrpSpPr>
            <a:grpSpLocks/>
          </p:cNvGrpSpPr>
          <p:nvPr/>
        </p:nvGrpSpPr>
        <p:grpSpPr bwMode="auto">
          <a:xfrm>
            <a:off x="452409" y="2196972"/>
            <a:ext cx="6065838" cy="576000"/>
            <a:chOff x="158" y="2630"/>
            <a:chExt cx="3821" cy="504"/>
          </a:xfrm>
          <a:noFill/>
        </p:grpSpPr>
        <p:sp>
          <p:nvSpPr>
            <p:cNvPr id="199" name="Line 218"/>
            <p:cNvSpPr>
              <a:spLocks noChangeShapeType="1"/>
            </p:cNvSpPr>
            <p:nvPr/>
          </p:nvSpPr>
          <p:spPr bwMode="auto">
            <a:xfrm flipV="1">
              <a:off x="399" y="2686"/>
              <a:ext cx="0" cy="323"/>
            </a:xfrm>
            <a:prstGeom prst="line">
              <a:avLst/>
            </a:prstGeom>
            <a:grpFill/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0" name="Line 219"/>
            <p:cNvSpPr>
              <a:spLocks noChangeShapeType="1"/>
            </p:cNvSpPr>
            <p:nvPr/>
          </p:nvSpPr>
          <p:spPr bwMode="auto">
            <a:xfrm>
              <a:off x="399" y="3013"/>
              <a:ext cx="3444" cy="0"/>
            </a:xfrm>
            <a:prstGeom prst="line">
              <a:avLst/>
            </a:prstGeom>
            <a:grpFill/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1" name="Text Box 238"/>
            <p:cNvSpPr txBox="1">
              <a:spLocks noChangeArrowheads="1"/>
            </p:cNvSpPr>
            <p:nvPr/>
          </p:nvSpPr>
          <p:spPr bwMode="auto">
            <a:xfrm>
              <a:off x="158" y="2630"/>
              <a:ext cx="374" cy="19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2</a:t>
              </a:r>
            </a:p>
          </p:txBody>
        </p:sp>
        <p:sp>
          <p:nvSpPr>
            <p:cNvPr id="202" name="Text Box 239"/>
            <p:cNvSpPr txBox="1">
              <a:spLocks noChangeArrowheads="1"/>
            </p:cNvSpPr>
            <p:nvPr/>
          </p:nvSpPr>
          <p:spPr bwMode="auto">
            <a:xfrm>
              <a:off x="3814" y="2942"/>
              <a:ext cx="165" cy="19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</p:grpSp>
      <p:sp>
        <p:nvSpPr>
          <p:cNvPr id="203" name="Line 244"/>
          <p:cNvSpPr>
            <a:spLocks noChangeShapeType="1"/>
          </p:cNvSpPr>
          <p:nvPr/>
        </p:nvSpPr>
        <p:spPr bwMode="auto">
          <a:xfrm flipH="1">
            <a:off x="2694561" y="1062344"/>
            <a:ext cx="0" cy="20256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05" name="Group 303"/>
          <p:cNvGrpSpPr>
            <a:grpSpLocks/>
          </p:cNvGrpSpPr>
          <p:nvPr/>
        </p:nvGrpSpPr>
        <p:grpSpPr bwMode="auto">
          <a:xfrm>
            <a:off x="500034" y="571480"/>
            <a:ext cx="6018213" cy="800100"/>
            <a:chOff x="188" y="3846"/>
            <a:chExt cx="3791" cy="504"/>
          </a:xfrm>
          <a:noFill/>
        </p:grpSpPr>
        <p:sp>
          <p:nvSpPr>
            <p:cNvPr id="206" name="Line 240"/>
            <p:cNvSpPr>
              <a:spLocks noChangeShapeType="1"/>
            </p:cNvSpPr>
            <p:nvPr/>
          </p:nvSpPr>
          <p:spPr bwMode="auto">
            <a:xfrm flipV="1">
              <a:off x="399" y="3901"/>
              <a:ext cx="0" cy="324"/>
            </a:xfrm>
            <a:prstGeom prst="line">
              <a:avLst/>
            </a:prstGeom>
            <a:grpFill/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7" name="Line 241"/>
            <p:cNvSpPr>
              <a:spLocks noChangeShapeType="1"/>
            </p:cNvSpPr>
            <p:nvPr/>
          </p:nvSpPr>
          <p:spPr bwMode="auto">
            <a:xfrm>
              <a:off x="399" y="4229"/>
              <a:ext cx="3442" cy="0"/>
            </a:xfrm>
            <a:prstGeom prst="line">
              <a:avLst/>
            </a:prstGeom>
            <a:grpFill/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8" name="Text Box 242"/>
            <p:cNvSpPr txBox="1">
              <a:spLocks noChangeArrowheads="1"/>
            </p:cNvSpPr>
            <p:nvPr/>
          </p:nvSpPr>
          <p:spPr bwMode="auto">
            <a:xfrm>
              <a:off x="188" y="3846"/>
              <a:ext cx="375" cy="19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H</a:t>
              </a:r>
              <a:endParaRPr lang="fr-FR" sz="14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11" name="Text Box 243"/>
            <p:cNvSpPr txBox="1">
              <a:spLocks noChangeArrowheads="1"/>
            </p:cNvSpPr>
            <p:nvPr/>
          </p:nvSpPr>
          <p:spPr bwMode="auto">
            <a:xfrm>
              <a:off x="3814" y="4158"/>
              <a:ext cx="165" cy="19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</p:grpSp>
      <p:grpSp>
        <p:nvGrpSpPr>
          <p:cNvPr id="212" name="Groupe 212"/>
          <p:cNvGrpSpPr/>
          <p:nvPr/>
        </p:nvGrpSpPr>
        <p:grpSpPr>
          <a:xfrm>
            <a:off x="833409" y="916920"/>
            <a:ext cx="3672000" cy="252000"/>
            <a:chOff x="457200" y="4013031"/>
            <a:chExt cx="1822450" cy="229393"/>
          </a:xfrm>
        </p:grpSpPr>
        <p:sp>
          <p:nvSpPr>
            <p:cNvPr id="213" name="AutoShape 247"/>
            <p:cNvSpPr>
              <a:spLocks/>
            </p:cNvSpPr>
            <p:nvPr/>
          </p:nvSpPr>
          <p:spPr bwMode="auto">
            <a:xfrm rot="16200000">
              <a:off x="1000125" y="4031287"/>
              <a:ext cx="219075" cy="182563"/>
            </a:xfrm>
            <a:prstGeom prst="rightBracket">
              <a:avLst>
                <a:gd name="adj" fmla="val 0"/>
              </a:avLst>
            </a:prstGeom>
            <a:ln w="15875"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214" name="AutoShape 248"/>
            <p:cNvSpPr>
              <a:spLocks/>
            </p:cNvSpPr>
            <p:nvPr/>
          </p:nvSpPr>
          <p:spPr bwMode="auto">
            <a:xfrm rot="16200000">
              <a:off x="1360487" y="4034462"/>
              <a:ext cx="219075" cy="182563"/>
            </a:xfrm>
            <a:prstGeom prst="rightBracket">
              <a:avLst>
                <a:gd name="adj" fmla="val 0"/>
              </a:avLst>
            </a:prstGeom>
            <a:ln w="15875"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215" name="Line 249"/>
            <p:cNvSpPr>
              <a:spLocks noChangeShapeType="1"/>
            </p:cNvSpPr>
            <p:nvPr/>
          </p:nvSpPr>
          <p:spPr bwMode="auto">
            <a:xfrm>
              <a:off x="1200150" y="4234487"/>
              <a:ext cx="182563" cy="0"/>
            </a:xfrm>
            <a:prstGeom prst="line">
              <a:avLst/>
            </a:prstGeom>
            <a:ln w="15875"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0" name="Line 250"/>
            <p:cNvSpPr>
              <a:spLocks noChangeShapeType="1"/>
            </p:cNvSpPr>
            <p:nvPr/>
          </p:nvSpPr>
          <p:spPr bwMode="auto">
            <a:xfrm flipV="1">
              <a:off x="1017837" y="4088437"/>
              <a:ext cx="0" cy="68263"/>
            </a:xfrm>
            <a:prstGeom prst="line">
              <a:avLst/>
            </a:prstGeom>
            <a:ln w="15875"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1" name="Line 251"/>
            <p:cNvSpPr>
              <a:spLocks noChangeShapeType="1"/>
            </p:cNvSpPr>
            <p:nvPr/>
          </p:nvSpPr>
          <p:spPr bwMode="auto">
            <a:xfrm flipV="1">
              <a:off x="1377701" y="4088437"/>
              <a:ext cx="0" cy="68263"/>
            </a:xfrm>
            <a:prstGeom prst="line">
              <a:avLst/>
            </a:prstGeom>
            <a:ln w="15875"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22" name="Group 252"/>
            <p:cNvGrpSpPr>
              <a:grpSpLocks/>
            </p:cNvGrpSpPr>
            <p:nvPr/>
          </p:nvGrpSpPr>
          <p:grpSpPr bwMode="auto">
            <a:xfrm>
              <a:off x="1736729" y="4020174"/>
              <a:ext cx="542926" cy="222250"/>
              <a:chOff x="1571" y="3905"/>
              <a:chExt cx="404" cy="147"/>
            </a:xfrm>
          </p:grpSpPr>
          <p:sp>
            <p:nvSpPr>
              <p:cNvPr id="228" name="AutoShape 253"/>
              <p:cNvSpPr>
                <a:spLocks/>
              </p:cNvSpPr>
              <p:nvPr/>
            </p:nvSpPr>
            <p:spPr bwMode="auto">
              <a:xfrm rot="-5400000">
                <a:off x="1566" y="3910"/>
                <a:ext cx="145" cy="136"/>
              </a:xfrm>
              <a:prstGeom prst="rightBracket">
                <a:avLst>
                  <a:gd name="adj" fmla="val 0"/>
                </a:avLst>
              </a:prstGeom>
              <a:ln w="15875"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29" name="AutoShape 254"/>
              <p:cNvSpPr>
                <a:spLocks/>
              </p:cNvSpPr>
              <p:nvPr/>
            </p:nvSpPr>
            <p:spPr bwMode="auto">
              <a:xfrm rot="-5400000">
                <a:off x="1834" y="3912"/>
                <a:ext cx="145" cy="136"/>
              </a:xfrm>
              <a:prstGeom prst="rightBracket">
                <a:avLst>
                  <a:gd name="adj" fmla="val 0"/>
                </a:avLst>
              </a:prstGeom>
              <a:ln w="15875"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47" name="Line 255"/>
              <p:cNvSpPr>
                <a:spLocks noChangeShapeType="1"/>
              </p:cNvSpPr>
              <p:nvPr/>
            </p:nvSpPr>
            <p:spPr bwMode="auto">
              <a:xfrm>
                <a:off x="1707" y="4045"/>
                <a:ext cx="136" cy="0"/>
              </a:xfrm>
              <a:prstGeom prst="line">
                <a:avLst/>
              </a:prstGeom>
              <a:ln w="15875"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48" name="Line 256"/>
              <p:cNvSpPr>
                <a:spLocks noChangeShapeType="1"/>
              </p:cNvSpPr>
              <p:nvPr/>
            </p:nvSpPr>
            <p:spPr bwMode="auto">
              <a:xfrm flipV="1">
                <a:off x="1571" y="3954"/>
                <a:ext cx="0" cy="45"/>
              </a:xfrm>
              <a:prstGeom prst="line">
                <a:avLst/>
              </a:prstGeom>
              <a:ln w="15875">
                <a:solidFill>
                  <a:srgbClr val="FF0000"/>
                </a:solidFill>
                <a:headEnd/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49" name="Line 257"/>
              <p:cNvSpPr>
                <a:spLocks noChangeShapeType="1"/>
              </p:cNvSpPr>
              <p:nvPr/>
            </p:nvSpPr>
            <p:spPr bwMode="auto">
              <a:xfrm flipV="1">
                <a:off x="1839" y="3954"/>
                <a:ext cx="0" cy="45"/>
              </a:xfrm>
              <a:prstGeom prst="line">
                <a:avLst/>
              </a:prstGeom>
              <a:ln w="15875">
                <a:solidFill>
                  <a:srgbClr val="FF0000"/>
                </a:solidFill>
                <a:headEnd/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23" name="Line 258"/>
            <p:cNvSpPr>
              <a:spLocks noChangeShapeType="1"/>
            </p:cNvSpPr>
            <p:nvPr/>
          </p:nvSpPr>
          <p:spPr bwMode="auto">
            <a:xfrm>
              <a:off x="1554163" y="4237662"/>
              <a:ext cx="182563" cy="0"/>
            </a:xfrm>
            <a:prstGeom prst="line">
              <a:avLst/>
            </a:prstGeom>
            <a:ln w="15875"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4" name="AutoShape 290"/>
            <p:cNvSpPr>
              <a:spLocks/>
            </p:cNvSpPr>
            <p:nvPr/>
          </p:nvSpPr>
          <p:spPr bwMode="auto">
            <a:xfrm rot="16200000">
              <a:off x="617537" y="4039224"/>
              <a:ext cx="219075" cy="182563"/>
            </a:xfrm>
            <a:prstGeom prst="rightBracket">
              <a:avLst>
                <a:gd name="adj" fmla="val 0"/>
              </a:avLst>
            </a:prstGeom>
            <a:ln w="15875"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225" name="Line 291"/>
            <p:cNvSpPr>
              <a:spLocks noChangeShapeType="1"/>
            </p:cNvSpPr>
            <p:nvPr/>
          </p:nvSpPr>
          <p:spPr bwMode="auto">
            <a:xfrm>
              <a:off x="457200" y="4231312"/>
              <a:ext cx="182563" cy="0"/>
            </a:xfrm>
            <a:prstGeom prst="line">
              <a:avLst/>
            </a:prstGeom>
            <a:ln w="15875"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6" name="Line 292"/>
            <p:cNvSpPr>
              <a:spLocks noChangeShapeType="1"/>
            </p:cNvSpPr>
            <p:nvPr/>
          </p:nvSpPr>
          <p:spPr bwMode="auto">
            <a:xfrm flipV="1">
              <a:off x="634751" y="4093199"/>
              <a:ext cx="0" cy="68263"/>
            </a:xfrm>
            <a:prstGeom prst="line">
              <a:avLst/>
            </a:prstGeom>
            <a:ln w="15875"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7" name="Line 293"/>
            <p:cNvSpPr>
              <a:spLocks noChangeShapeType="1"/>
            </p:cNvSpPr>
            <p:nvPr/>
          </p:nvSpPr>
          <p:spPr bwMode="auto">
            <a:xfrm>
              <a:off x="827088" y="4237662"/>
              <a:ext cx="182563" cy="0"/>
            </a:xfrm>
            <a:prstGeom prst="line">
              <a:avLst/>
            </a:prstGeom>
            <a:ln w="15875"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50" name="Line 294"/>
          <p:cNvSpPr>
            <a:spLocks noChangeShapeType="1"/>
          </p:cNvSpPr>
          <p:nvPr/>
        </p:nvSpPr>
        <p:spPr bwMode="auto">
          <a:xfrm>
            <a:off x="1955905" y="1137768"/>
            <a:ext cx="0" cy="14811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51" name="Line 295"/>
          <p:cNvSpPr>
            <a:spLocks noChangeShapeType="1"/>
          </p:cNvSpPr>
          <p:nvPr/>
        </p:nvSpPr>
        <p:spPr bwMode="auto">
          <a:xfrm flipH="1">
            <a:off x="1186271" y="1151076"/>
            <a:ext cx="0" cy="972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52" name="Line 296"/>
          <p:cNvSpPr>
            <a:spLocks noChangeShapeType="1"/>
          </p:cNvSpPr>
          <p:nvPr/>
        </p:nvSpPr>
        <p:spPr bwMode="auto">
          <a:xfrm>
            <a:off x="3400849" y="1158061"/>
            <a:ext cx="0" cy="2412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56" name="Groupe 213"/>
          <p:cNvGrpSpPr/>
          <p:nvPr/>
        </p:nvGrpSpPr>
        <p:grpSpPr>
          <a:xfrm>
            <a:off x="1043395" y="1877857"/>
            <a:ext cx="2916000" cy="252000"/>
            <a:chOff x="458789" y="4500570"/>
            <a:chExt cx="1348257" cy="252000"/>
          </a:xfrm>
        </p:grpSpPr>
        <p:sp>
          <p:nvSpPr>
            <p:cNvPr id="257" name="Line 196"/>
            <p:cNvSpPr>
              <a:spLocks noChangeShapeType="1"/>
            </p:cNvSpPr>
            <p:nvPr/>
          </p:nvSpPr>
          <p:spPr bwMode="auto">
            <a:xfrm>
              <a:off x="1685927" y="4747921"/>
              <a:ext cx="121119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58" name="Group 306"/>
            <p:cNvGrpSpPr>
              <a:grpSpLocks/>
            </p:cNvGrpSpPr>
            <p:nvPr/>
          </p:nvGrpSpPr>
          <p:grpSpPr bwMode="auto">
            <a:xfrm>
              <a:off x="458789" y="4500570"/>
              <a:ext cx="1225551" cy="252000"/>
              <a:chOff x="399" y="2127"/>
              <a:chExt cx="772" cy="119"/>
            </a:xfrm>
            <a:noFill/>
          </p:grpSpPr>
          <p:sp>
            <p:nvSpPr>
              <p:cNvPr id="259" name="AutoShape 193"/>
              <p:cNvSpPr>
                <a:spLocks/>
              </p:cNvSpPr>
              <p:nvPr/>
            </p:nvSpPr>
            <p:spPr bwMode="auto">
              <a:xfrm rot="16200000">
                <a:off x="750" y="1825"/>
                <a:ext cx="119" cy="723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60" name="Line 194"/>
              <p:cNvSpPr>
                <a:spLocks noChangeShapeType="1"/>
              </p:cNvSpPr>
              <p:nvPr/>
            </p:nvSpPr>
            <p:spPr bwMode="auto">
              <a:xfrm>
                <a:off x="399" y="2243"/>
                <a:ext cx="49" cy="0"/>
              </a:xfrm>
              <a:prstGeom prst="line">
                <a:avLst/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261" name="Groupe 213"/>
          <p:cNvGrpSpPr/>
          <p:nvPr/>
        </p:nvGrpSpPr>
        <p:grpSpPr>
          <a:xfrm>
            <a:off x="1813029" y="2376539"/>
            <a:ext cx="2916000" cy="252000"/>
            <a:chOff x="458789" y="4500570"/>
            <a:chExt cx="1348257" cy="252000"/>
          </a:xfrm>
        </p:grpSpPr>
        <p:sp>
          <p:nvSpPr>
            <p:cNvPr id="262" name="Line 196"/>
            <p:cNvSpPr>
              <a:spLocks noChangeShapeType="1"/>
            </p:cNvSpPr>
            <p:nvPr/>
          </p:nvSpPr>
          <p:spPr bwMode="auto">
            <a:xfrm>
              <a:off x="1685927" y="4739829"/>
              <a:ext cx="121119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63" name="Group 306"/>
            <p:cNvGrpSpPr>
              <a:grpSpLocks/>
            </p:cNvGrpSpPr>
            <p:nvPr/>
          </p:nvGrpSpPr>
          <p:grpSpPr bwMode="auto">
            <a:xfrm>
              <a:off x="458789" y="4500570"/>
              <a:ext cx="1225551" cy="252000"/>
              <a:chOff x="399" y="2127"/>
              <a:chExt cx="772" cy="119"/>
            </a:xfrm>
            <a:noFill/>
          </p:grpSpPr>
          <p:sp>
            <p:nvSpPr>
              <p:cNvPr id="264" name="AutoShape 193"/>
              <p:cNvSpPr>
                <a:spLocks/>
              </p:cNvSpPr>
              <p:nvPr/>
            </p:nvSpPr>
            <p:spPr bwMode="auto">
              <a:xfrm rot="16200000">
                <a:off x="750" y="1825"/>
                <a:ext cx="119" cy="723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65" name="Line 194"/>
              <p:cNvSpPr>
                <a:spLocks noChangeShapeType="1"/>
              </p:cNvSpPr>
              <p:nvPr/>
            </p:nvSpPr>
            <p:spPr bwMode="auto">
              <a:xfrm>
                <a:off x="399" y="2243"/>
                <a:ext cx="49" cy="0"/>
              </a:xfrm>
              <a:prstGeom prst="line">
                <a:avLst/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266" name="Groupe 213"/>
          <p:cNvGrpSpPr/>
          <p:nvPr/>
        </p:nvGrpSpPr>
        <p:grpSpPr>
          <a:xfrm>
            <a:off x="2549021" y="2848252"/>
            <a:ext cx="2916000" cy="252000"/>
            <a:chOff x="458789" y="4500570"/>
            <a:chExt cx="1348257" cy="252000"/>
          </a:xfrm>
        </p:grpSpPr>
        <p:sp>
          <p:nvSpPr>
            <p:cNvPr id="267" name="Line 196"/>
            <p:cNvSpPr>
              <a:spLocks noChangeShapeType="1"/>
            </p:cNvSpPr>
            <p:nvPr/>
          </p:nvSpPr>
          <p:spPr bwMode="auto">
            <a:xfrm>
              <a:off x="1685927" y="4734273"/>
              <a:ext cx="121119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83" name="Group 306"/>
            <p:cNvGrpSpPr>
              <a:grpSpLocks/>
            </p:cNvGrpSpPr>
            <p:nvPr/>
          </p:nvGrpSpPr>
          <p:grpSpPr bwMode="auto">
            <a:xfrm>
              <a:off x="458789" y="4500570"/>
              <a:ext cx="1225551" cy="252000"/>
              <a:chOff x="399" y="2127"/>
              <a:chExt cx="772" cy="119"/>
            </a:xfrm>
            <a:noFill/>
          </p:grpSpPr>
          <p:sp>
            <p:nvSpPr>
              <p:cNvPr id="284" name="AutoShape 193"/>
              <p:cNvSpPr>
                <a:spLocks/>
              </p:cNvSpPr>
              <p:nvPr/>
            </p:nvSpPr>
            <p:spPr bwMode="auto">
              <a:xfrm rot="16200000">
                <a:off x="750" y="1825"/>
                <a:ext cx="119" cy="723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85" name="Line 194"/>
              <p:cNvSpPr>
                <a:spLocks noChangeShapeType="1"/>
              </p:cNvSpPr>
              <p:nvPr/>
            </p:nvSpPr>
            <p:spPr bwMode="auto">
              <a:xfrm>
                <a:off x="399" y="2243"/>
                <a:ext cx="49" cy="0"/>
              </a:xfrm>
              <a:prstGeom prst="line">
                <a:avLst/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286" name="Groupe 213"/>
          <p:cNvGrpSpPr/>
          <p:nvPr/>
        </p:nvGrpSpPr>
        <p:grpSpPr>
          <a:xfrm>
            <a:off x="3249881" y="3322801"/>
            <a:ext cx="2916000" cy="252000"/>
            <a:chOff x="458789" y="4500570"/>
            <a:chExt cx="1348257" cy="252000"/>
          </a:xfrm>
        </p:grpSpPr>
        <p:sp>
          <p:nvSpPr>
            <p:cNvPr id="287" name="Line 196"/>
            <p:cNvSpPr>
              <a:spLocks noChangeShapeType="1"/>
            </p:cNvSpPr>
            <p:nvPr/>
          </p:nvSpPr>
          <p:spPr bwMode="auto">
            <a:xfrm>
              <a:off x="1685927" y="4734273"/>
              <a:ext cx="121119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88" name="Group 306"/>
            <p:cNvGrpSpPr>
              <a:grpSpLocks/>
            </p:cNvGrpSpPr>
            <p:nvPr/>
          </p:nvGrpSpPr>
          <p:grpSpPr bwMode="auto">
            <a:xfrm>
              <a:off x="458789" y="4500570"/>
              <a:ext cx="1225551" cy="252000"/>
              <a:chOff x="399" y="2127"/>
              <a:chExt cx="772" cy="119"/>
            </a:xfrm>
            <a:noFill/>
          </p:grpSpPr>
          <p:sp>
            <p:nvSpPr>
              <p:cNvPr id="289" name="AutoShape 193"/>
              <p:cNvSpPr>
                <a:spLocks/>
              </p:cNvSpPr>
              <p:nvPr/>
            </p:nvSpPr>
            <p:spPr bwMode="auto">
              <a:xfrm rot="16200000">
                <a:off x="750" y="1825"/>
                <a:ext cx="119" cy="723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90" name="Line 194"/>
              <p:cNvSpPr>
                <a:spLocks noChangeShapeType="1"/>
              </p:cNvSpPr>
              <p:nvPr/>
            </p:nvSpPr>
            <p:spPr bwMode="auto">
              <a:xfrm>
                <a:off x="399" y="2243"/>
                <a:ext cx="49" cy="0"/>
              </a:xfrm>
              <a:prstGeom prst="line">
                <a:avLst/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291" name="Groupe 290"/>
          <p:cNvGrpSpPr/>
          <p:nvPr/>
        </p:nvGrpSpPr>
        <p:grpSpPr>
          <a:xfrm>
            <a:off x="782588" y="4429132"/>
            <a:ext cx="3282983" cy="1902091"/>
            <a:chOff x="782588" y="4429132"/>
            <a:chExt cx="3282983" cy="1902091"/>
          </a:xfrm>
        </p:grpSpPr>
        <p:grpSp>
          <p:nvGrpSpPr>
            <p:cNvPr id="292" name="Groupe 281"/>
            <p:cNvGrpSpPr/>
            <p:nvPr/>
          </p:nvGrpSpPr>
          <p:grpSpPr>
            <a:xfrm>
              <a:off x="1902042" y="4437273"/>
              <a:ext cx="481688" cy="835858"/>
              <a:chOff x="3846926" y="4535446"/>
              <a:chExt cx="481688" cy="835858"/>
            </a:xfrm>
          </p:grpSpPr>
          <p:sp>
            <p:nvSpPr>
              <p:cNvPr id="340" name="Line 204"/>
              <p:cNvSpPr>
                <a:spLocks noChangeAspect="1" noChangeShapeType="1"/>
              </p:cNvSpPr>
              <p:nvPr/>
            </p:nvSpPr>
            <p:spPr bwMode="auto">
              <a:xfrm rot="10800000">
                <a:off x="4000594" y="4609275"/>
                <a:ext cx="0" cy="762029"/>
              </a:xfrm>
              <a:prstGeom prst="line">
                <a:avLst/>
              </a:prstGeom>
              <a:noFill/>
              <a:ln w="19050">
                <a:solidFill>
                  <a:srgbClr val="C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341" name="Groupe 252"/>
              <p:cNvGrpSpPr/>
              <p:nvPr/>
            </p:nvGrpSpPr>
            <p:grpSpPr>
              <a:xfrm>
                <a:off x="3846926" y="4535446"/>
                <a:ext cx="481688" cy="538071"/>
                <a:chOff x="3847925" y="4535446"/>
                <a:chExt cx="481688" cy="538071"/>
              </a:xfrm>
            </p:grpSpPr>
            <p:sp>
              <p:nvSpPr>
                <p:cNvPr id="342" name="AutoShape 205"/>
                <p:cNvSpPr>
                  <a:spLocks noChangeAspect="1" noChangeArrowheads="1"/>
                </p:cNvSpPr>
                <p:nvPr/>
              </p:nvSpPr>
              <p:spPr bwMode="auto">
                <a:xfrm>
                  <a:off x="3898306" y="4818489"/>
                  <a:ext cx="215263" cy="186308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19050"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43" name="Line 206"/>
                <p:cNvSpPr>
                  <a:spLocks noChangeAspect="1" noChangeShapeType="1"/>
                </p:cNvSpPr>
                <p:nvPr/>
              </p:nvSpPr>
              <p:spPr bwMode="auto">
                <a:xfrm rot="10800000">
                  <a:off x="3905939" y="4816962"/>
                  <a:ext cx="207629" cy="0"/>
                </a:xfrm>
                <a:prstGeom prst="line">
                  <a:avLst/>
                </a:prstGeom>
                <a:noFill/>
                <a:ln w="19050"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44" name="Oval 207"/>
                <p:cNvSpPr>
                  <a:spLocks noChangeAspect="1" noChangeArrowheads="1"/>
                </p:cNvSpPr>
                <p:nvPr/>
              </p:nvSpPr>
              <p:spPr bwMode="auto">
                <a:xfrm rot="10800000">
                  <a:off x="3847925" y="4748242"/>
                  <a:ext cx="325184" cy="325275"/>
                </a:xfrm>
                <a:prstGeom prst="ellipse">
                  <a:avLst/>
                </a:prstGeom>
                <a:noFill/>
                <a:ln w="19050"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345" name="Groupe 233"/>
                <p:cNvGrpSpPr/>
                <p:nvPr/>
              </p:nvGrpSpPr>
              <p:grpSpPr>
                <a:xfrm>
                  <a:off x="3994957" y="4535446"/>
                  <a:ext cx="334656" cy="188176"/>
                  <a:chOff x="3994957" y="4535446"/>
                  <a:chExt cx="334656" cy="188176"/>
                </a:xfrm>
              </p:grpSpPr>
              <p:grpSp>
                <p:nvGrpSpPr>
                  <p:cNvPr id="346" name="Groupe 231"/>
                  <p:cNvGrpSpPr/>
                  <p:nvPr/>
                </p:nvGrpSpPr>
                <p:grpSpPr>
                  <a:xfrm>
                    <a:off x="4121984" y="4643446"/>
                    <a:ext cx="207629" cy="80176"/>
                    <a:chOff x="3898306" y="4529099"/>
                    <a:chExt cx="207629" cy="80176"/>
                  </a:xfrm>
                </p:grpSpPr>
                <p:sp>
                  <p:nvSpPr>
                    <p:cNvPr id="348" name="Line 208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0800000">
                      <a:off x="3898306" y="4609275"/>
                      <a:ext cx="207629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C00000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49" name="Line 209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0800000">
                      <a:off x="3930366" y="4568042"/>
                      <a:ext cx="138928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C00000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50" name="Line 210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0800000">
                      <a:off x="3957846" y="4529099"/>
                      <a:ext cx="68701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C00000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347" name="Parenthèse ouvrante 346"/>
                  <p:cNvSpPr/>
                  <p:nvPr/>
                </p:nvSpPr>
                <p:spPr>
                  <a:xfrm rot="5400000">
                    <a:off x="4048114" y="4482289"/>
                    <a:ext cx="108000" cy="214314"/>
                  </a:xfrm>
                  <a:prstGeom prst="leftBracket">
                    <a:avLst>
                      <a:gd name="adj" fmla="val 0"/>
                    </a:avLst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</p:grpSp>
        </p:grpSp>
        <p:grpSp>
          <p:nvGrpSpPr>
            <p:cNvPr id="293" name="Groupe 280"/>
            <p:cNvGrpSpPr/>
            <p:nvPr/>
          </p:nvGrpSpPr>
          <p:grpSpPr>
            <a:xfrm>
              <a:off x="2442489" y="4429132"/>
              <a:ext cx="480074" cy="843999"/>
              <a:chOff x="4387373" y="4527305"/>
              <a:chExt cx="480074" cy="843999"/>
            </a:xfrm>
          </p:grpSpPr>
          <p:sp>
            <p:nvSpPr>
              <p:cNvPr id="329" name="Line 196"/>
              <p:cNvSpPr>
                <a:spLocks noChangeAspect="1" noChangeShapeType="1"/>
              </p:cNvSpPr>
              <p:nvPr/>
            </p:nvSpPr>
            <p:spPr bwMode="auto">
              <a:xfrm rot="10800000">
                <a:off x="4541041" y="4609275"/>
                <a:ext cx="0" cy="762029"/>
              </a:xfrm>
              <a:prstGeom prst="line">
                <a:avLst/>
              </a:prstGeom>
              <a:noFill/>
              <a:ln w="19050">
                <a:solidFill>
                  <a:srgbClr val="C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330" name="Groupe 253"/>
              <p:cNvGrpSpPr/>
              <p:nvPr/>
            </p:nvGrpSpPr>
            <p:grpSpPr>
              <a:xfrm>
                <a:off x="4387373" y="4527305"/>
                <a:ext cx="480074" cy="546212"/>
                <a:chOff x="4388372" y="4527305"/>
                <a:chExt cx="480074" cy="546212"/>
              </a:xfrm>
            </p:grpSpPr>
            <p:sp>
              <p:nvSpPr>
                <p:cNvPr id="331" name="AutoShape 197"/>
                <p:cNvSpPr>
                  <a:spLocks noChangeAspect="1" noChangeArrowheads="1"/>
                </p:cNvSpPr>
                <p:nvPr/>
              </p:nvSpPr>
              <p:spPr bwMode="auto">
                <a:xfrm>
                  <a:off x="4438753" y="4818489"/>
                  <a:ext cx="215263" cy="186308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19050"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32" name="Line 198"/>
                <p:cNvSpPr>
                  <a:spLocks noChangeAspect="1" noChangeShapeType="1"/>
                </p:cNvSpPr>
                <p:nvPr/>
              </p:nvSpPr>
              <p:spPr bwMode="auto">
                <a:xfrm rot="10800000">
                  <a:off x="4446386" y="4816962"/>
                  <a:ext cx="207629" cy="0"/>
                </a:xfrm>
                <a:prstGeom prst="line">
                  <a:avLst/>
                </a:prstGeom>
                <a:noFill/>
                <a:ln w="19050"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3" name="Oval 199"/>
                <p:cNvSpPr>
                  <a:spLocks noChangeAspect="1" noChangeArrowheads="1"/>
                </p:cNvSpPr>
                <p:nvPr/>
              </p:nvSpPr>
              <p:spPr bwMode="auto">
                <a:xfrm rot="10800000">
                  <a:off x="4388372" y="4748242"/>
                  <a:ext cx="325184" cy="325275"/>
                </a:xfrm>
                <a:prstGeom prst="ellipse">
                  <a:avLst/>
                </a:prstGeom>
                <a:noFill/>
                <a:ln w="19050"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334" name="Groupe 234"/>
                <p:cNvGrpSpPr/>
                <p:nvPr/>
              </p:nvGrpSpPr>
              <p:grpSpPr>
                <a:xfrm>
                  <a:off x="4544676" y="4527305"/>
                  <a:ext cx="323770" cy="188176"/>
                  <a:chOff x="4005843" y="4535446"/>
                  <a:chExt cx="323770" cy="188176"/>
                </a:xfrm>
              </p:grpSpPr>
              <p:grpSp>
                <p:nvGrpSpPr>
                  <p:cNvPr id="335" name="Groupe 235"/>
                  <p:cNvGrpSpPr/>
                  <p:nvPr/>
                </p:nvGrpSpPr>
                <p:grpSpPr>
                  <a:xfrm>
                    <a:off x="4121984" y="4643446"/>
                    <a:ext cx="207629" cy="80176"/>
                    <a:chOff x="3898306" y="4529099"/>
                    <a:chExt cx="207629" cy="80176"/>
                  </a:xfrm>
                </p:grpSpPr>
                <p:sp>
                  <p:nvSpPr>
                    <p:cNvPr id="337" name="Line 208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0800000">
                      <a:off x="3898306" y="4609275"/>
                      <a:ext cx="207629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C00000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38" name="Line 209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0800000">
                      <a:off x="3930366" y="4568042"/>
                      <a:ext cx="138928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C00000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39" name="Line 210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0800000">
                      <a:off x="3957846" y="4529099"/>
                      <a:ext cx="68701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C00000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336" name="Parenthèse ouvrante 335"/>
                  <p:cNvSpPr/>
                  <p:nvPr/>
                </p:nvSpPr>
                <p:spPr>
                  <a:xfrm rot="5400000">
                    <a:off x="4059000" y="4482289"/>
                    <a:ext cx="108000" cy="214314"/>
                  </a:xfrm>
                  <a:prstGeom prst="leftBracket">
                    <a:avLst>
                      <a:gd name="adj" fmla="val 0"/>
                    </a:avLst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</p:grpSp>
        </p:grpSp>
        <p:grpSp>
          <p:nvGrpSpPr>
            <p:cNvPr id="294" name="Groupe 268"/>
            <p:cNvGrpSpPr/>
            <p:nvPr/>
          </p:nvGrpSpPr>
          <p:grpSpPr>
            <a:xfrm>
              <a:off x="3438547" y="4429142"/>
              <a:ext cx="484148" cy="841205"/>
              <a:chOff x="4871333" y="4530099"/>
              <a:chExt cx="484148" cy="841205"/>
            </a:xfrm>
          </p:grpSpPr>
          <p:sp>
            <p:nvSpPr>
              <p:cNvPr id="318" name="Line 188"/>
              <p:cNvSpPr>
                <a:spLocks noChangeAspect="1" noChangeShapeType="1"/>
              </p:cNvSpPr>
              <p:nvPr/>
            </p:nvSpPr>
            <p:spPr bwMode="auto">
              <a:xfrm rot="10800000">
                <a:off x="5025001" y="4609275"/>
                <a:ext cx="0" cy="762029"/>
              </a:xfrm>
              <a:prstGeom prst="line">
                <a:avLst/>
              </a:prstGeom>
              <a:noFill/>
              <a:ln w="19050">
                <a:solidFill>
                  <a:srgbClr val="C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319" name="Groupe 270"/>
              <p:cNvGrpSpPr/>
              <p:nvPr/>
            </p:nvGrpSpPr>
            <p:grpSpPr>
              <a:xfrm>
                <a:off x="4871333" y="4530099"/>
                <a:ext cx="484148" cy="543418"/>
                <a:chOff x="4872332" y="4530099"/>
                <a:chExt cx="484148" cy="543418"/>
              </a:xfrm>
            </p:grpSpPr>
            <p:sp>
              <p:nvSpPr>
                <p:cNvPr id="320" name="AutoShape 189"/>
                <p:cNvSpPr>
                  <a:spLocks noChangeAspect="1" noChangeArrowheads="1"/>
                </p:cNvSpPr>
                <p:nvPr/>
              </p:nvSpPr>
              <p:spPr bwMode="auto">
                <a:xfrm>
                  <a:off x="4922713" y="4818489"/>
                  <a:ext cx="215263" cy="186308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19050"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21" name="Line 190"/>
                <p:cNvSpPr>
                  <a:spLocks noChangeAspect="1" noChangeShapeType="1"/>
                </p:cNvSpPr>
                <p:nvPr/>
              </p:nvSpPr>
              <p:spPr bwMode="auto">
                <a:xfrm rot="10800000">
                  <a:off x="4930346" y="4816962"/>
                  <a:ext cx="207629" cy="0"/>
                </a:xfrm>
                <a:prstGeom prst="line">
                  <a:avLst/>
                </a:prstGeom>
                <a:noFill/>
                <a:ln w="19050"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2" name="Oval 191"/>
                <p:cNvSpPr>
                  <a:spLocks noChangeAspect="1" noChangeArrowheads="1"/>
                </p:cNvSpPr>
                <p:nvPr/>
              </p:nvSpPr>
              <p:spPr bwMode="auto">
                <a:xfrm rot="10800000">
                  <a:off x="4872332" y="4748242"/>
                  <a:ext cx="325184" cy="325275"/>
                </a:xfrm>
                <a:prstGeom prst="ellipse">
                  <a:avLst/>
                </a:prstGeom>
                <a:noFill/>
                <a:ln w="19050"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323" name="Groupe 274"/>
                <p:cNvGrpSpPr/>
                <p:nvPr/>
              </p:nvGrpSpPr>
              <p:grpSpPr>
                <a:xfrm>
                  <a:off x="5027363" y="4530099"/>
                  <a:ext cx="329117" cy="188176"/>
                  <a:chOff x="4000496" y="4535446"/>
                  <a:chExt cx="329117" cy="188176"/>
                </a:xfrm>
              </p:grpSpPr>
              <p:grpSp>
                <p:nvGrpSpPr>
                  <p:cNvPr id="324" name="Groupe 275"/>
                  <p:cNvGrpSpPr/>
                  <p:nvPr/>
                </p:nvGrpSpPr>
                <p:grpSpPr>
                  <a:xfrm>
                    <a:off x="4121984" y="4643446"/>
                    <a:ext cx="207629" cy="80176"/>
                    <a:chOff x="3898306" y="4529099"/>
                    <a:chExt cx="207629" cy="80176"/>
                  </a:xfrm>
                </p:grpSpPr>
                <p:sp>
                  <p:nvSpPr>
                    <p:cNvPr id="326" name="Line 208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0800000">
                      <a:off x="3898306" y="4609275"/>
                      <a:ext cx="207629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C00000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27" name="Line 209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0800000">
                      <a:off x="3930366" y="4568042"/>
                      <a:ext cx="138928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C00000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28" name="Line 210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0800000">
                      <a:off x="3957846" y="4529099"/>
                      <a:ext cx="68701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C00000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325" name="Parenthèse ouvrante 324"/>
                  <p:cNvSpPr/>
                  <p:nvPr/>
                </p:nvSpPr>
                <p:spPr>
                  <a:xfrm rot="5400000">
                    <a:off x="4053653" y="4482289"/>
                    <a:ext cx="108000" cy="214314"/>
                  </a:xfrm>
                  <a:prstGeom prst="leftBracket">
                    <a:avLst>
                      <a:gd name="adj" fmla="val 0"/>
                    </a:avLst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</p:grpSp>
        </p:grpSp>
        <p:grpSp>
          <p:nvGrpSpPr>
            <p:cNvPr id="295" name="Groupe 267"/>
            <p:cNvGrpSpPr/>
            <p:nvPr/>
          </p:nvGrpSpPr>
          <p:grpSpPr>
            <a:xfrm>
              <a:off x="2949175" y="4431926"/>
              <a:ext cx="484148" cy="841205"/>
              <a:chOff x="4871333" y="4530099"/>
              <a:chExt cx="484148" cy="841205"/>
            </a:xfrm>
          </p:grpSpPr>
          <p:sp>
            <p:nvSpPr>
              <p:cNvPr id="307" name="Line 188"/>
              <p:cNvSpPr>
                <a:spLocks noChangeAspect="1" noChangeShapeType="1"/>
              </p:cNvSpPr>
              <p:nvPr/>
            </p:nvSpPr>
            <p:spPr bwMode="auto">
              <a:xfrm rot="10800000">
                <a:off x="5025001" y="4609275"/>
                <a:ext cx="0" cy="762029"/>
              </a:xfrm>
              <a:prstGeom prst="line">
                <a:avLst/>
              </a:prstGeom>
              <a:noFill/>
              <a:ln w="19050">
                <a:solidFill>
                  <a:srgbClr val="C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308" name="Groupe 254"/>
              <p:cNvGrpSpPr/>
              <p:nvPr/>
            </p:nvGrpSpPr>
            <p:grpSpPr>
              <a:xfrm>
                <a:off x="4871333" y="4530099"/>
                <a:ext cx="484148" cy="543418"/>
                <a:chOff x="4872332" y="4530099"/>
                <a:chExt cx="484148" cy="543418"/>
              </a:xfrm>
            </p:grpSpPr>
            <p:sp>
              <p:nvSpPr>
                <p:cNvPr id="309" name="AutoShape 189"/>
                <p:cNvSpPr>
                  <a:spLocks noChangeAspect="1" noChangeArrowheads="1"/>
                </p:cNvSpPr>
                <p:nvPr/>
              </p:nvSpPr>
              <p:spPr bwMode="auto">
                <a:xfrm>
                  <a:off x="4922713" y="4818489"/>
                  <a:ext cx="215263" cy="186308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19050"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10" name="Line 190"/>
                <p:cNvSpPr>
                  <a:spLocks noChangeAspect="1" noChangeShapeType="1"/>
                </p:cNvSpPr>
                <p:nvPr/>
              </p:nvSpPr>
              <p:spPr bwMode="auto">
                <a:xfrm rot="10800000">
                  <a:off x="4930346" y="4816962"/>
                  <a:ext cx="207629" cy="0"/>
                </a:xfrm>
                <a:prstGeom prst="line">
                  <a:avLst/>
                </a:prstGeom>
                <a:noFill/>
                <a:ln w="19050"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1" name="Oval 191"/>
                <p:cNvSpPr>
                  <a:spLocks noChangeAspect="1" noChangeArrowheads="1"/>
                </p:cNvSpPr>
                <p:nvPr/>
              </p:nvSpPr>
              <p:spPr bwMode="auto">
                <a:xfrm rot="10800000">
                  <a:off x="4872332" y="4748242"/>
                  <a:ext cx="325184" cy="325275"/>
                </a:xfrm>
                <a:prstGeom prst="ellipse">
                  <a:avLst/>
                </a:prstGeom>
                <a:noFill/>
                <a:ln w="19050"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312" name="Groupe 240"/>
                <p:cNvGrpSpPr/>
                <p:nvPr/>
              </p:nvGrpSpPr>
              <p:grpSpPr>
                <a:xfrm>
                  <a:off x="5027363" y="4530099"/>
                  <a:ext cx="329117" cy="188176"/>
                  <a:chOff x="4000496" y="4535446"/>
                  <a:chExt cx="329117" cy="188176"/>
                </a:xfrm>
              </p:grpSpPr>
              <p:grpSp>
                <p:nvGrpSpPr>
                  <p:cNvPr id="313" name="Groupe 241"/>
                  <p:cNvGrpSpPr/>
                  <p:nvPr/>
                </p:nvGrpSpPr>
                <p:grpSpPr>
                  <a:xfrm>
                    <a:off x="4121984" y="4643446"/>
                    <a:ext cx="207629" cy="80176"/>
                    <a:chOff x="3898306" y="4529099"/>
                    <a:chExt cx="207629" cy="80176"/>
                  </a:xfrm>
                </p:grpSpPr>
                <p:sp>
                  <p:nvSpPr>
                    <p:cNvPr id="315" name="Line 208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0800000">
                      <a:off x="3898306" y="4609275"/>
                      <a:ext cx="207629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C00000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16" name="Line 209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0800000">
                      <a:off x="3930366" y="4568042"/>
                      <a:ext cx="138928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C00000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17" name="Line 210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0800000">
                      <a:off x="3957846" y="4529099"/>
                      <a:ext cx="68701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C00000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314" name="Parenthèse ouvrante 313"/>
                  <p:cNvSpPr/>
                  <p:nvPr/>
                </p:nvSpPr>
                <p:spPr>
                  <a:xfrm rot="5400000">
                    <a:off x="4053653" y="4482289"/>
                    <a:ext cx="108000" cy="214314"/>
                  </a:xfrm>
                  <a:prstGeom prst="leftBracket">
                    <a:avLst>
                      <a:gd name="adj" fmla="val 0"/>
                    </a:avLst>
                  </a:prstGeom>
                  <a:ln w="1905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</p:grpSp>
        </p:grpSp>
        <p:sp>
          <p:nvSpPr>
            <p:cNvPr id="296" name="Line 177"/>
            <p:cNvSpPr>
              <a:spLocks noChangeAspect="1" noChangeShapeType="1"/>
            </p:cNvSpPr>
            <p:nvPr/>
          </p:nvSpPr>
          <p:spPr bwMode="auto">
            <a:xfrm>
              <a:off x="1216795" y="5318747"/>
              <a:ext cx="969446" cy="0"/>
            </a:xfrm>
            <a:prstGeom prst="line">
              <a:avLst/>
            </a:prstGeom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7" name="Line 178"/>
            <p:cNvSpPr>
              <a:spLocks noChangeAspect="1" noChangeShapeType="1"/>
            </p:cNvSpPr>
            <p:nvPr/>
          </p:nvSpPr>
          <p:spPr bwMode="auto">
            <a:xfrm>
              <a:off x="1196948" y="6022746"/>
              <a:ext cx="969446" cy="0"/>
            </a:xfrm>
            <a:prstGeom prst="line">
              <a:avLst/>
            </a:prstGeom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8" name="Rectangle 211"/>
            <p:cNvSpPr>
              <a:spLocks noChangeAspect="1" noChangeArrowheads="1"/>
            </p:cNvSpPr>
            <p:nvPr/>
          </p:nvSpPr>
          <p:spPr bwMode="auto">
            <a:xfrm>
              <a:off x="1650374" y="5153819"/>
              <a:ext cx="2216749" cy="1177404"/>
            </a:xfrm>
            <a:prstGeom prst="rect">
              <a:avLst/>
            </a:prstGeom>
            <a:ln w="34925"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ar-DZ" b="1" dirty="0">
                  <a:cs typeface="Arial" charset="0"/>
                </a:rPr>
                <a:t>سجل </a:t>
              </a:r>
              <a:r>
                <a:rPr lang="ar-DZ" b="1" dirty="0" smtClean="0">
                  <a:cs typeface="Arial" charset="0"/>
                </a:rPr>
                <a:t>إزاحة</a:t>
              </a:r>
              <a:endParaRPr lang="ar-DZ" b="1" dirty="0">
                <a:cs typeface="Arial" charset="0"/>
              </a:endParaRPr>
            </a:p>
            <a:p>
              <a:pPr algn="ctr"/>
              <a:r>
                <a:rPr lang="ar-DZ" b="1" dirty="0">
                  <a:cs typeface="Arial" charset="0"/>
                </a:rPr>
                <a:t>تسلسلي </a:t>
              </a:r>
              <a:r>
                <a:rPr lang="ar-DZ" b="1" dirty="0" err="1">
                  <a:cs typeface="Arial" charset="0"/>
                </a:rPr>
                <a:t>ـ</a:t>
              </a:r>
              <a:r>
                <a:rPr lang="ar-DZ" b="1" dirty="0">
                  <a:cs typeface="Arial" charset="0"/>
                </a:rPr>
                <a:t> متوازي</a:t>
              </a:r>
              <a:endParaRPr lang="fr-FR" b="1" dirty="0">
                <a:cs typeface="Arial" charset="0"/>
              </a:endParaRPr>
            </a:p>
          </p:txBody>
        </p:sp>
        <p:sp>
          <p:nvSpPr>
            <p:cNvPr id="299" name="Text Box 212"/>
            <p:cNvSpPr txBox="1">
              <a:spLocks noChangeAspect="1" noChangeArrowheads="1"/>
            </p:cNvSpPr>
            <p:nvPr/>
          </p:nvSpPr>
          <p:spPr bwMode="auto">
            <a:xfrm>
              <a:off x="1905103" y="5116777"/>
              <a:ext cx="649048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rgbClr val="003366"/>
                  </a:solidFill>
                  <a:cs typeface="Arial" charset="0"/>
                </a:rPr>
                <a:t>Q</a:t>
              </a:r>
              <a:r>
                <a:rPr lang="fr-FR" b="1" baseline="-25000">
                  <a:solidFill>
                    <a:srgbClr val="003366"/>
                  </a:solidFill>
                  <a:cs typeface="Arial" charset="0"/>
                </a:rPr>
                <a:t>1</a:t>
              </a:r>
              <a:endParaRPr lang="fr-FR" b="1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300" name="Text Box 213"/>
            <p:cNvSpPr txBox="1">
              <a:spLocks noChangeAspect="1" noChangeArrowheads="1"/>
            </p:cNvSpPr>
            <p:nvPr/>
          </p:nvSpPr>
          <p:spPr bwMode="auto">
            <a:xfrm>
              <a:off x="2450130" y="5113723"/>
              <a:ext cx="649048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rgbClr val="003366"/>
                  </a:solidFill>
                  <a:cs typeface="Arial" charset="0"/>
                </a:rPr>
                <a:t>Q</a:t>
              </a:r>
              <a:r>
                <a:rPr lang="fr-FR" b="1" baseline="-25000">
                  <a:solidFill>
                    <a:srgbClr val="003366"/>
                  </a:solidFill>
                  <a:cs typeface="Arial" charset="0"/>
                </a:rPr>
                <a:t>2</a:t>
              </a:r>
              <a:endParaRPr lang="fr-FR" b="1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301" name="Text Box 214"/>
            <p:cNvSpPr txBox="1">
              <a:spLocks noChangeAspect="1" noChangeArrowheads="1"/>
            </p:cNvSpPr>
            <p:nvPr/>
          </p:nvSpPr>
          <p:spPr bwMode="auto">
            <a:xfrm>
              <a:off x="2931036" y="5107615"/>
              <a:ext cx="649048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rgbClr val="003366"/>
                  </a:solidFill>
                  <a:cs typeface="Arial" charset="0"/>
                </a:rPr>
                <a:t>Q</a:t>
              </a:r>
              <a:r>
                <a:rPr lang="fr-FR" b="1" baseline="-25000">
                  <a:solidFill>
                    <a:srgbClr val="003366"/>
                  </a:solidFill>
                  <a:cs typeface="Arial" charset="0"/>
                </a:rPr>
                <a:t>3</a:t>
              </a:r>
              <a:endParaRPr lang="fr-FR" b="1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302" name="Text Box 215"/>
            <p:cNvSpPr txBox="1">
              <a:spLocks noChangeAspect="1" noChangeArrowheads="1"/>
            </p:cNvSpPr>
            <p:nvPr/>
          </p:nvSpPr>
          <p:spPr bwMode="auto">
            <a:xfrm>
              <a:off x="3416523" y="5116777"/>
              <a:ext cx="649048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rgbClr val="003366"/>
                  </a:solidFill>
                  <a:cs typeface="Arial" charset="0"/>
                </a:rPr>
                <a:t>Q</a:t>
              </a:r>
              <a:r>
                <a:rPr lang="fr-FR" b="1" baseline="-25000">
                  <a:solidFill>
                    <a:srgbClr val="003366"/>
                  </a:solidFill>
                  <a:cs typeface="Arial" charset="0"/>
                </a:rPr>
                <a:t>4</a:t>
              </a:r>
              <a:endParaRPr lang="fr-FR" b="1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303" name="Text Box 216"/>
            <p:cNvSpPr txBox="1">
              <a:spLocks noChangeAspect="1" noChangeArrowheads="1"/>
            </p:cNvSpPr>
            <p:nvPr/>
          </p:nvSpPr>
          <p:spPr bwMode="auto">
            <a:xfrm>
              <a:off x="1641214" y="5176726"/>
              <a:ext cx="415259" cy="30389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cs typeface="Arial" charset="0"/>
                </a:rPr>
                <a:t>D</a:t>
              </a:r>
              <a:r>
                <a:rPr lang="fr-FR" sz="1400" b="1" baseline="-25000">
                  <a:cs typeface="Arial" charset="0"/>
                </a:rPr>
                <a:t>1</a:t>
              </a:r>
              <a:endParaRPr lang="fr-FR" sz="1400" b="1">
                <a:cs typeface="Arial" charset="0"/>
              </a:endParaRPr>
            </a:p>
          </p:txBody>
        </p:sp>
        <p:sp>
          <p:nvSpPr>
            <p:cNvPr id="304" name="AutoShape 217"/>
            <p:cNvSpPr>
              <a:spLocks noChangeAspect="1" noChangeArrowheads="1"/>
            </p:cNvSpPr>
            <p:nvPr/>
          </p:nvSpPr>
          <p:spPr bwMode="auto">
            <a:xfrm rot="5400000">
              <a:off x="1644237" y="5931146"/>
              <a:ext cx="215323" cy="186256"/>
            </a:xfrm>
            <a:prstGeom prst="triangle">
              <a:avLst>
                <a:gd name="adj" fmla="val 50000"/>
              </a:avLst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305" name="Rectangle 220"/>
            <p:cNvSpPr>
              <a:spLocks noChangeArrowheads="1"/>
            </p:cNvSpPr>
            <p:nvPr/>
          </p:nvSpPr>
          <p:spPr bwMode="auto">
            <a:xfrm>
              <a:off x="782588" y="5122069"/>
              <a:ext cx="501650" cy="3667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>
                  <a:solidFill>
                    <a:srgbClr val="FFFF00"/>
                  </a:solidFill>
                  <a:cs typeface="Arial" charset="0"/>
                </a:rPr>
                <a:t>SR</a:t>
              </a:r>
            </a:p>
          </p:txBody>
        </p:sp>
        <p:sp>
          <p:nvSpPr>
            <p:cNvPr id="306" name="Text Box 221"/>
            <p:cNvSpPr txBox="1">
              <a:spLocks noChangeArrowheads="1"/>
            </p:cNvSpPr>
            <p:nvPr/>
          </p:nvSpPr>
          <p:spPr bwMode="auto">
            <a:xfrm>
              <a:off x="836586" y="5809457"/>
              <a:ext cx="433387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rgbClr val="000000"/>
                  </a:solidFill>
                  <a:cs typeface="Arial" charset="0"/>
                </a:rPr>
                <a:t>H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/>
      <p:bldP spid="162" grpId="0" animBg="1"/>
      <p:bldP spid="167" grpId="0" animBg="1"/>
      <p:bldP spid="163" grpId="0"/>
      <p:bldP spid="164" grpId="0"/>
      <p:bldP spid="165" grpId="0"/>
      <p:bldP spid="166" grpId="0"/>
      <p:bldP spid="169" grpId="0"/>
      <p:bldP spid="203" grpId="0" animBg="1"/>
      <p:bldP spid="250" grpId="0" animBg="1"/>
      <p:bldP spid="251" grpId="0" animBg="1"/>
      <p:bldP spid="25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 Box 99"/>
          <p:cNvSpPr txBox="1">
            <a:spLocks noChangeAspect="1" noChangeArrowheads="1"/>
          </p:cNvSpPr>
          <p:nvPr/>
        </p:nvSpPr>
        <p:spPr bwMode="auto">
          <a:xfrm>
            <a:off x="7583685" y="2402578"/>
            <a:ext cx="7508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sz="2400" b="1" dirty="0">
                <a:solidFill>
                  <a:srgbClr val="FFFF00"/>
                </a:solidFill>
                <a:cs typeface="Arial" charset="0"/>
              </a:rPr>
              <a:t>S</a:t>
            </a:r>
            <a:r>
              <a:rPr lang="fr-FR" sz="2400" b="1" baseline="-25000" dirty="0">
                <a:solidFill>
                  <a:srgbClr val="FFFF00"/>
                </a:solidFill>
                <a:cs typeface="Arial" charset="0"/>
              </a:rPr>
              <a:t>L</a:t>
            </a:r>
          </a:p>
        </p:txBody>
      </p:sp>
      <p:sp>
        <p:nvSpPr>
          <p:cNvPr id="94" name="Text Box 799"/>
          <p:cNvSpPr txBox="1">
            <a:spLocks noChangeAspect="1" noChangeArrowheads="1"/>
          </p:cNvSpPr>
          <p:nvPr/>
        </p:nvSpPr>
        <p:spPr bwMode="auto">
          <a:xfrm>
            <a:off x="7512247" y="2759768"/>
            <a:ext cx="815975" cy="4000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DZ" b="1" dirty="0" smtClean="0">
                <a:solidFill>
                  <a:srgbClr val="003300"/>
                </a:solidFill>
                <a:cs typeface="Arial" charset="0"/>
              </a:rPr>
              <a:t>مدخل</a:t>
            </a:r>
            <a:endParaRPr lang="fr-FR" b="1" dirty="0">
              <a:solidFill>
                <a:srgbClr val="003300"/>
              </a:solidFill>
              <a:cs typeface="Arial" charset="0"/>
            </a:endParaRPr>
          </a:p>
        </p:txBody>
      </p:sp>
      <p:grpSp>
        <p:nvGrpSpPr>
          <p:cNvPr id="74" name="Groupe 73"/>
          <p:cNvGrpSpPr/>
          <p:nvPr/>
        </p:nvGrpSpPr>
        <p:grpSpPr>
          <a:xfrm>
            <a:off x="1057451" y="2474016"/>
            <a:ext cx="6454796" cy="1526480"/>
            <a:chOff x="1057451" y="2821684"/>
            <a:chExt cx="6454796" cy="1526480"/>
          </a:xfrm>
        </p:grpSpPr>
        <p:cxnSp>
          <p:nvCxnSpPr>
            <p:cNvPr id="125" name="Connecteur droit 124"/>
            <p:cNvCxnSpPr/>
            <p:nvPr/>
          </p:nvCxnSpPr>
          <p:spPr>
            <a:xfrm rot="16200000" flipV="1">
              <a:off x="2747010" y="3189983"/>
              <a:ext cx="19050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eur droit 64"/>
            <p:cNvCxnSpPr/>
            <p:nvPr/>
          </p:nvCxnSpPr>
          <p:spPr>
            <a:xfrm>
              <a:off x="3138627" y="3290490"/>
              <a:ext cx="1188000" cy="1588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>
            <a:xfrm>
              <a:off x="4622500" y="3290631"/>
              <a:ext cx="1188000" cy="1588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66"/>
            <p:cNvCxnSpPr/>
            <p:nvPr/>
          </p:nvCxnSpPr>
          <p:spPr>
            <a:xfrm>
              <a:off x="6038495" y="3281290"/>
              <a:ext cx="1188000" cy="1588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/>
            <p:cNvCxnSpPr/>
            <p:nvPr/>
          </p:nvCxnSpPr>
          <p:spPr>
            <a:xfrm>
              <a:off x="1657027" y="3290067"/>
              <a:ext cx="1188000" cy="1588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762"/>
            <p:cNvSpPr>
              <a:spLocks noChangeAspect="1" noChangeArrowheads="1"/>
            </p:cNvSpPr>
            <p:nvPr/>
          </p:nvSpPr>
          <p:spPr bwMode="auto">
            <a:xfrm>
              <a:off x="1809926" y="3134428"/>
              <a:ext cx="883409" cy="828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6" name="Text Box 764"/>
            <p:cNvSpPr txBox="1">
              <a:spLocks noChangeAspect="1" noChangeArrowheads="1"/>
            </p:cNvSpPr>
            <p:nvPr/>
          </p:nvSpPr>
          <p:spPr bwMode="auto">
            <a:xfrm>
              <a:off x="2325864" y="3117584"/>
              <a:ext cx="490538" cy="3556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1</a:t>
              </a:r>
              <a:endParaRPr lang="fr-FR" sz="14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77" name="Text Box 765"/>
            <p:cNvSpPr txBox="1">
              <a:spLocks noChangeAspect="1" noChangeArrowheads="1"/>
            </p:cNvSpPr>
            <p:nvPr/>
          </p:nvSpPr>
          <p:spPr bwMode="auto">
            <a:xfrm>
              <a:off x="1770702" y="3107904"/>
              <a:ext cx="407971" cy="3556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1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78" name="Line 766"/>
            <p:cNvSpPr>
              <a:spLocks noChangeAspect="1" noChangeShapeType="1"/>
            </p:cNvSpPr>
            <p:nvPr/>
          </p:nvSpPr>
          <p:spPr bwMode="auto">
            <a:xfrm>
              <a:off x="1808339" y="3283653"/>
              <a:ext cx="0" cy="3095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AutoShape 768"/>
            <p:cNvSpPr>
              <a:spLocks noChangeAspect="1" noChangeArrowheads="1"/>
            </p:cNvSpPr>
            <p:nvPr/>
          </p:nvSpPr>
          <p:spPr bwMode="auto">
            <a:xfrm rot="5400000">
              <a:off x="1803983" y="3531775"/>
              <a:ext cx="126693" cy="1080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0" name="Rectangle 771"/>
            <p:cNvSpPr>
              <a:spLocks noChangeAspect="1" noChangeArrowheads="1"/>
            </p:cNvSpPr>
            <p:nvPr/>
          </p:nvSpPr>
          <p:spPr bwMode="auto">
            <a:xfrm>
              <a:off x="3294238" y="3143952"/>
              <a:ext cx="893662" cy="828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" name="Text Box 773"/>
            <p:cNvSpPr txBox="1">
              <a:spLocks noChangeAspect="1" noChangeArrowheads="1"/>
            </p:cNvSpPr>
            <p:nvPr/>
          </p:nvSpPr>
          <p:spPr bwMode="auto">
            <a:xfrm>
              <a:off x="3802084" y="3110925"/>
              <a:ext cx="415923" cy="3556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2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82" name="Text Box 774"/>
            <p:cNvSpPr txBox="1">
              <a:spLocks noChangeAspect="1" noChangeArrowheads="1"/>
            </p:cNvSpPr>
            <p:nvPr/>
          </p:nvSpPr>
          <p:spPr bwMode="auto">
            <a:xfrm>
              <a:off x="3271200" y="3109337"/>
              <a:ext cx="423856" cy="3556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2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83" name="Line 775"/>
            <p:cNvSpPr>
              <a:spLocks noChangeAspect="1" noChangeShapeType="1"/>
            </p:cNvSpPr>
            <p:nvPr/>
          </p:nvSpPr>
          <p:spPr bwMode="auto">
            <a:xfrm>
              <a:off x="3292651" y="3293178"/>
              <a:ext cx="0" cy="3095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AutoShape 777"/>
            <p:cNvSpPr>
              <a:spLocks noChangeAspect="1" noChangeArrowheads="1"/>
            </p:cNvSpPr>
            <p:nvPr/>
          </p:nvSpPr>
          <p:spPr bwMode="auto">
            <a:xfrm rot="5400000">
              <a:off x="3288296" y="3569840"/>
              <a:ext cx="126693" cy="1080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5" name="Rectangle 781"/>
            <p:cNvSpPr>
              <a:spLocks noChangeAspect="1" noChangeArrowheads="1"/>
            </p:cNvSpPr>
            <p:nvPr/>
          </p:nvSpPr>
          <p:spPr bwMode="auto">
            <a:xfrm>
              <a:off x="4770613" y="3143952"/>
              <a:ext cx="893662" cy="828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6" name="Text Box 783"/>
            <p:cNvSpPr txBox="1">
              <a:spLocks noChangeAspect="1" noChangeArrowheads="1"/>
            </p:cNvSpPr>
            <p:nvPr/>
          </p:nvSpPr>
          <p:spPr bwMode="auto">
            <a:xfrm>
              <a:off x="4748818" y="3114100"/>
              <a:ext cx="387354" cy="3556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3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87" name="Line 784"/>
            <p:cNvSpPr>
              <a:spLocks noChangeAspect="1" noChangeShapeType="1"/>
            </p:cNvSpPr>
            <p:nvPr/>
          </p:nvSpPr>
          <p:spPr bwMode="auto">
            <a:xfrm>
              <a:off x="4765851" y="3301116"/>
              <a:ext cx="0" cy="3095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AutoShape 786"/>
            <p:cNvSpPr>
              <a:spLocks noChangeAspect="1" noChangeArrowheads="1"/>
            </p:cNvSpPr>
            <p:nvPr/>
          </p:nvSpPr>
          <p:spPr bwMode="auto">
            <a:xfrm rot="5400000">
              <a:off x="4759907" y="3543060"/>
              <a:ext cx="126692" cy="1080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9" name="Text Box 788"/>
            <p:cNvSpPr txBox="1">
              <a:spLocks noChangeAspect="1" noChangeArrowheads="1"/>
            </p:cNvSpPr>
            <p:nvPr/>
          </p:nvSpPr>
          <p:spPr bwMode="auto">
            <a:xfrm>
              <a:off x="5278459" y="3114100"/>
              <a:ext cx="439746" cy="3556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3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90" name="Rectangle 790"/>
            <p:cNvSpPr>
              <a:spLocks noChangeAspect="1" noChangeArrowheads="1"/>
            </p:cNvSpPr>
            <p:nvPr/>
          </p:nvSpPr>
          <p:spPr bwMode="auto">
            <a:xfrm>
              <a:off x="6207302" y="3143952"/>
              <a:ext cx="892061" cy="828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1" name="Text Box 792"/>
            <p:cNvSpPr txBox="1">
              <a:spLocks noChangeAspect="1" noChangeArrowheads="1"/>
            </p:cNvSpPr>
            <p:nvPr/>
          </p:nvSpPr>
          <p:spPr bwMode="auto">
            <a:xfrm>
              <a:off x="6724672" y="3118862"/>
              <a:ext cx="422293" cy="3556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4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92" name="Text Box 793"/>
            <p:cNvSpPr txBox="1">
              <a:spLocks noChangeAspect="1" noChangeArrowheads="1"/>
            </p:cNvSpPr>
            <p:nvPr/>
          </p:nvSpPr>
          <p:spPr bwMode="auto">
            <a:xfrm>
              <a:off x="6192200" y="3117275"/>
              <a:ext cx="431814" cy="3556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4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93" name="AutoShape 796"/>
            <p:cNvSpPr>
              <a:spLocks noChangeAspect="1" noChangeArrowheads="1"/>
            </p:cNvSpPr>
            <p:nvPr/>
          </p:nvSpPr>
          <p:spPr bwMode="auto">
            <a:xfrm rot="5400000">
              <a:off x="6203117" y="3561594"/>
              <a:ext cx="126692" cy="1080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95" name="Groupe 94"/>
            <p:cNvGrpSpPr/>
            <p:nvPr/>
          </p:nvGrpSpPr>
          <p:grpSpPr>
            <a:xfrm>
              <a:off x="1397176" y="3587623"/>
              <a:ext cx="4807045" cy="601459"/>
              <a:chOff x="1457325" y="3266245"/>
              <a:chExt cx="4807045" cy="601459"/>
            </a:xfrm>
          </p:grpSpPr>
          <p:sp>
            <p:nvSpPr>
              <p:cNvPr id="96" name="Line 767"/>
              <p:cNvSpPr>
                <a:spLocks noChangeAspect="1" noChangeShapeType="1"/>
              </p:cNvSpPr>
              <p:nvPr/>
            </p:nvSpPr>
            <p:spPr bwMode="auto">
              <a:xfrm flipH="1">
                <a:off x="1660524" y="3266245"/>
                <a:ext cx="216000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97" name="Line 776"/>
              <p:cNvSpPr>
                <a:spLocks noChangeAspect="1" noChangeShapeType="1"/>
              </p:cNvSpPr>
              <p:nvPr/>
            </p:nvSpPr>
            <p:spPr bwMode="auto">
              <a:xfrm flipH="1">
                <a:off x="3144838" y="3291954"/>
                <a:ext cx="216000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98" name="Line 785"/>
              <p:cNvSpPr>
                <a:spLocks noChangeAspect="1" noChangeShapeType="1"/>
              </p:cNvSpPr>
              <p:nvPr/>
            </p:nvSpPr>
            <p:spPr bwMode="auto">
              <a:xfrm flipH="1">
                <a:off x="4616449" y="3272939"/>
                <a:ext cx="216000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99" name="Line 795"/>
              <p:cNvSpPr>
                <a:spLocks noChangeAspect="1" noChangeShapeType="1"/>
              </p:cNvSpPr>
              <p:nvPr/>
            </p:nvSpPr>
            <p:spPr bwMode="auto">
              <a:xfrm flipH="1">
                <a:off x="6048370" y="3297651"/>
                <a:ext cx="216000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00" name="Line 800"/>
              <p:cNvSpPr>
                <a:spLocks noChangeAspect="1" noChangeShapeType="1"/>
              </p:cNvSpPr>
              <p:nvPr/>
            </p:nvSpPr>
            <p:spPr bwMode="auto">
              <a:xfrm>
                <a:off x="1664944" y="3272406"/>
                <a:ext cx="0" cy="57600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01" name="Line 801"/>
              <p:cNvSpPr>
                <a:spLocks noChangeAspect="1" noChangeShapeType="1"/>
              </p:cNvSpPr>
              <p:nvPr/>
            </p:nvSpPr>
            <p:spPr bwMode="auto">
              <a:xfrm>
                <a:off x="1457325" y="3857628"/>
                <a:ext cx="4594225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02" name="Line 802"/>
              <p:cNvSpPr>
                <a:spLocks noChangeAspect="1" noChangeShapeType="1"/>
              </p:cNvSpPr>
              <p:nvPr/>
            </p:nvSpPr>
            <p:spPr bwMode="auto">
              <a:xfrm>
                <a:off x="3140075" y="3285260"/>
                <a:ext cx="0" cy="57600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03" name="Line 803"/>
              <p:cNvSpPr>
                <a:spLocks noChangeAspect="1" noChangeShapeType="1"/>
              </p:cNvSpPr>
              <p:nvPr/>
            </p:nvSpPr>
            <p:spPr bwMode="auto">
              <a:xfrm>
                <a:off x="4618038" y="3277168"/>
                <a:ext cx="0" cy="57600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04" name="Line 804"/>
              <p:cNvSpPr>
                <a:spLocks noChangeAspect="1" noChangeShapeType="1"/>
              </p:cNvSpPr>
              <p:nvPr/>
            </p:nvSpPr>
            <p:spPr bwMode="auto">
              <a:xfrm>
                <a:off x="6050135" y="3291704"/>
                <a:ext cx="0" cy="57600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05" name="Text Box 805"/>
            <p:cNvSpPr txBox="1">
              <a:spLocks noChangeAspect="1" noChangeArrowheads="1"/>
            </p:cNvSpPr>
            <p:nvPr/>
          </p:nvSpPr>
          <p:spPr bwMode="auto">
            <a:xfrm>
              <a:off x="1057451" y="3992564"/>
              <a:ext cx="341313" cy="3556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>
                  <a:solidFill>
                    <a:srgbClr val="003300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106" name="Rectangle 854"/>
            <p:cNvSpPr>
              <a:spLocks noChangeArrowheads="1"/>
            </p:cNvSpPr>
            <p:nvPr/>
          </p:nvSpPr>
          <p:spPr bwMode="auto">
            <a:xfrm>
              <a:off x="1500166" y="2821684"/>
              <a:ext cx="6012081" cy="1500197"/>
            </a:xfrm>
            <a:prstGeom prst="rect">
              <a:avLst/>
            </a:prstGeom>
            <a:noFill/>
            <a:ln w="9525">
              <a:solidFill>
                <a:srgbClr val="3333FF"/>
              </a:solidFill>
              <a:prstDash val="lgDash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7" name="Parenthèse ouvrante 106"/>
            <p:cNvSpPr/>
            <p:nvPr/>
          </p:nvSpPr>
          <p:spPr>
            <a:xfrm rot="5400000">
              <a:off x="5750354" y="1809490"/>
              <a:ext cx="360000" cy="2592000"/>
            </a:xfrm>
            <a:prstGeom prst="leftBracket">
              <a:avLst>
                <a:gd name="adj" fmla="val 0"/>
              </a:avLst>
            </a:prstGeom>
            <a:ln w="158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8" name="Parenthèse ouvrante 107"/>
            <p:cNvSpPr/>
            <p:nvPr/>
          </p:nvSpPr>
          <p:spPr>
            <a:xfrm rot="5400000">
              <a:off x="2805769" y="1777945"/>
              <a:ext cx="360000" cy="2664000"/>
            </a:xfrm>
            <a:prstGeom prst="leftBracket">
              <a:avLst>
                <a:gd name="adj" fmla="val 0"/>
              </a:avLst>
            </a:prstGeom>
            <a:ln w="158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9" name="Parenthèse ouvrante 108"/>
            <p:cNvSpPr/>
            <p:nvPr/>
          </p:nvSpPr>
          <p:spPr>
            <a:xfrm rot="5400000">
              <a:off x="4337637" y="1819949"/>
              <a:ext cx="252000" cy="2700000"/>
            </a:xfrm>
            <a:prstGeom prst="leftBracket">
              <a:avLst>
                <a:gd name="adj" fmla="val 0"/>
              </a:avLst>
            </a:prstGeom>
            <a:ln w="158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110" name="Connecteur en angle 109"/>
          <p:cNvCxnSpPr/>
          <p:nvPr/>
        </p:nvCxnSpPr>
        <p:spPr>
          <a:xfrm rot="10800000" flipV="1">
            <a:off x="6035123" y="2682327"/>
            <a:ext cx="1620000" cy="252000"/>
          </a:xfrm>
          <a:prstGeom prst="bentConnector3">
            <a:avLst>
              <a:gd name="adj1" fmla="val 100087"/>
            </a:avLst>
          </a:prstGeom>
          <a:ln w="158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Line 61"/>
          <p:cNvSpPr>
            <a:spLocks noChangeAspect="1" noChangeShapeType="1"/>
          </p:cNvSpPr>
          <p:nvPr/>
        </p:nvSpPr>
        <p:spPr bwMode="auto">
          <a:xfrm flipV="1">
            <a:off x="2842262" y="2197786"/>
            <a:ext cx="0" cy="523875"/>
          </a:xfrm>
          <a:prstGeom prst="line">
            <a:avLst/>
          </a:prstGeom>
          <a:ln w="19050">
            <a:solidFill>
              <a:srgbClr val="3333FF"/>
            </a:solidFill>
            <a:headEnd type="oval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13" name="Line 62"/>
          <p:cNvSpPr>
            <a:spLocks noChangeAspect="1" noChangeShapeType="1"/>
          </p:cNvSpPr>
          <p:nvPr/>
        </p:nvSpPr>
        <p:spPr bwMode="auto">
          <a:xfrm flipV="1">
            <a:off x="4318906" y="2208080"/>
            <a:ext cx="0" cy="396000"/>
          </a:xfrm>
          <a:prstGeom prst="line">
            <a:avLst/>
          </a:prstGeom>
          <a:ln w="19050">
            <a:solidFill>
              <a:srgbClr val="3333FF"/>
            </a:solidFill>
            <a:headEnd type="oval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14" name="Line 63"/>
          <p:cNvSpPr>
            <a:spLocks noChangeAspect="1" noChangeShapeType="1"/>
          </p:cNvSpPr>
          <p:nvPr/>
        </p:nvSpPr>
        <p:spPr bwMode="auto">
          <a:xfrm flipV="1">
            <a:off x="5800230" y="2191014"/>
            <a:ext cx="0" cy="523875"/>
          </a:xfrm>
          <a:prstGeom prst="line">
            <a:avLst/>
          </a:prstGeom>
          <a:ln w="19050">
            <a:solidFill>
              <a:srgbClr val="3333FF"/>
            </a:solidFill>
            <a:headEnd type="oval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15" name="Line 64"/>
          <p:cNvSpPr>
            <a:spLocks noChangeAspect="1" noChangeShapeType="1"/>
          </p:cNvSpPr>
          <p:nvPr/>
        </p:nvSpPr>
        <p:spPr bwMode="auto">
          <a:xfrm flipV="1">
            <a:off x="7226092" y="2205116"/>
            <a:ext cx="0" cy="396000"/>
          </a:xfrm>
          <a:prstGeom prst="line">
            <a:avLst/>
          </a:prstGeom>
          <a:ln w="19050">
            <a:solidFill>
              <a:srgbClr val="3333FF"/>
            </a:solidFill>
            <a:headEnd type="oval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17" name="Text Box 66"/>
          <p:cNvSpPr txBox="1">
            <a:spLocks noChangeAspect="1" noChangeArrowheads="1"/>
          </p:cNvSpPr>
          <p:nvPr/>
        </p:nvSpPr>
        <p:spPr bwMode="auto">
          <a:xfrm>
            <a:off x="4034610" y="1428736"/>
            <a:ext cx="1814513" cy="4000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SA" b="1" dirty="0">
                <a:solidFill>
                  <a:srgbClr val="FF3300"/>
                </a:solidFill>
              </a:rPr>
              <a:t>مخارج </a:t>
            </a:r>
            <a:r>
              <a:rPr lang="ar-SA" b="1" dirty="0" err="1">
                <a:solidFill>
                  <a:srgbClr val="FF3300"/>
                </a:solidFill>
              </a:rPr>
              <a:t>تفرعية</a:t>
            </a:r>
            <a:endParaRPr lang="fr-FR" b="1" dirty="0">
              <a:solidFill>
                <a:srgbClr val="FF3300"/>
              </a:solidFill>
            </a:endParaRPr>
          </a:p>
        </p:txBody>
      </p:sp>
      <p:sp>
        <p:nvSpPr>
          <p:cNvPr id="118" name="Text Box 764"/>
          <p:cNvSpPr txBox="1">
            <a:spLocks noChangeAspect="1" noChangeArrowheads="1"/>
          </p:cNvSpPr>
          <p:nvPr/>
        </p:nvSpPr>
        <p:spPr bwMode="auto">
          <a:xfrm>
            <a:off x="2664631" y="1903212"/>
            <a:ext cx="490538" cy="3556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="1" baseline="-25000" dirty="0">
                <a:solidFill>
                  <a:srgbClr val="003300"/>
                </a:solidFill>
                <a:cs typeface="Arial" charset="0"/>
              </a:rPr>
              <a:t>1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19" name="Text Box 773"/>
          <p:cNvSpPr txBox="1">
            <a:spLocks noChangeAspect="1" noChangeArrowheads="1"/>
          </p:cNvSpPr>
          <p:nvPr/>
        </p:nvSpPr>
        <p:spPr bwMode="auto">
          <a:xfrm>
            <a:off x="4128555" y="1933565"/>
            <a:ext cx="415923" cy="3556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="1" baseline="-25000" dirty="0">
                <a:solidFill>
                  <a:srgbClr val="003300"/>
                </a:solidFill>
                <a:cs typeface="Arial" charset="0"/>
              </a:rPr>
              <a:t>2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20" name="Text Box 788"/>
          <p:cNvSpPr txBox="1">
            <a:spLocks noChangeAspect="1" noChangeArrowheads="1"/>
          </p:cNvSpPr>
          <p:nvPr/>
        </p:nvSpPr>
        <p:spPr bwMode="auto">
          <a:xfrm>
            <a:off x="5604804" y="1914968"/>
            <a:ext cx="439746" cy="3556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="1" baseline="-25000" dirty="0">
                <a:solidFill>
                  <a:srgbClr val="003300"/>
                </a:solidFill>
                <a:cs typeface="Arial" charset="0"/>
              </a:rPr>
              <a:t>3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21" name="Text Box 792"/>
          <p:cNvSpPr txBox="1">
            <a:spLocks noChangeAspect="1" noChangeArrowheads="1"/>
          </p:cNvSpPr>
          <p:nvPr/>
        </p:nvSpPr>
        <p:spPr bwMode="auto">
          <a:xfrm>
            <a:off x="7028999" y="1917553"/>
            <a:ext cx="422293" cy="3556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="1" baseline="-25000" dirty="0">
                <a:solidFill>
                  <a:srgbClr val="003300"/>
                </a:solidFill>
                <a:cs typeface="Arial" charset="0"/>
              </a:rPr>
              <a:t>4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grpSp>
        <p:nvGrpSpPr>
          <p:cNvPr id="111" name="Groupe 110"/>
          <p:cNvGrpSpPr/>
          <p:nvPr/>
        </p:nvGrpSpPr>
        <p:grpSpPr>
          <a:xfrm>
            <a:off x="2816135" y="1816626"/>
            <a:ext cx="4392000" cy="133972"/>
            <a:chOff x="2816135" y="2164294"/>
            <a:chExt cx="4392000" cy="133972"/>
          </a:xfrm>
        </p:grpSpPr>
        <p:sp>
          <p:nvSpPr>
            <p:cNvPr id="116" name="AutoShape 65"/>
            <p:cNvSpPr>
              <a:spLocks noChangeAspect="1"/>
            </p:cNvSpPr>
            <p:nvPr/>
          </p:nvSpPr>
          <p:spPr bwMode="auto">
            <a:xfrm rot="-5400000">
              <a:off x="4948246" y="32183"/>
              <a:ext cx="127778" cy="4392000"/>
            </a:xfrm>
            <a:prstGeom prst="rightBracket">
              <a:avLst>
                <a:gd name="adj" fmla="val 0"/>
              </a:avLst>
            </a:prstGeom>
            <a:ln w="19050">
              <a:solidFill>
                <a:srgbClr val="FFFF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122" name="Connecteur droit 121"/>
            <p:cNvCxnSpPr/>
            <p:nvPr/>
          </p:nvCxnSpPr>
          <p:spPr>
            <a:xfrm rot="16200000" flipH="1">
              <a:off x="4202842" y="2237066"/>
              <a:ext cx="122400" cy="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Connecteur droit 122"/>
            <p:cNvCxnSpPr/>
            <p:nvPr/>
          </p:nvCxnSpPr>
          <p:spPr>
            <a:xfrm rot="16200000" flipH="1">
              <a:off x="5707778" y="2233983"/>
              <a:ext cx="122400" cy="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Rectangle 60"/>
          <p:cNvSpPr>
            <a:spLocks noChangeArrowheads="1"/>
          </p:cNvSpPr>
          <p:nvPr/>
        </p:nvSpPr>
        <p:spPr bwMode="auto">
          <a:xfrm>
            <a:off x="5994507" y="71414"/>
            <a:ext cx="307808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buFont typeface="Wingdings" pitchFamily="2" charset="2"/>
              <a:buChar char="§"/>
            </a:pPr>
            <a:r>
              <a:rPr lang="fr-FR" b="1" u="sng" dirty="0" smtClean="0">
                <a:solidFill>
                  <a:srgbClr val="008000"/>
                </a:solidFill>
                <a:cs typeface="Times New Roman" pitchFamily="18" charset="0"/>
              </a:rPr>
              <a:t> </a:t>
            </a:r>
            <a:r>
              <a:rPr lang="ar-DZ" b="1" u="sng" dirty="0" smtClean="0">
                <a:solidFill>
                  <a:srgbClr val="008000"/>
                </a:solidFill>
                <a:cs typeface="Times New Roman" pitchFamily="18" charset="0"/>
              </a:rPr>
              <a:t>إزاحة </a:t>
            </a:r>
            <a:r>
              <a:rPr lang="ar-DZ" b="1" u="sng" dirty="0">
                <a:solidFill>
                  <a:srgbClr val="008000"/>
                </a:solidFill>
                <a:cs typeface="Times New Roman" pitchFamily="18" charset="0"/>
              </a:rPr>
              <a:t>عن </a:t>
            </a:r>
            <a:r>
              <a:rPr lang="ar-DZ" b="1" u="sng" dirty="0" smtClean="0">
                <a:solidFill>
                  <a:srgbClr val="008000"/>
                </a:solidFill>
                <a:cs typeface="Times New Roman" pitchFamily="18" charset="0"/>
              </a:rPr>
              <a:t>اليسار </a:t>
            </a:r>
            <a:r>
              <a:rPr lang="ar-DZ" b="1" u="sng" dirty="0">
                <a:solidFill>
                  <a:srgbClr val="008000"/>
                </a:solidFill>
                <a:cs typeface="Arial" charset="0"/>
              </a:rPr>
              <a:t>(</a:t>
            </a:r>
            <a:r>
              <a:rPr lang="fr-FR" b="1" u="sng" dirty="0">
                <a:solidFill>
                  <a:srgbClr val="FFFF00"/>
                </a:solidFill>
                <a:cs typeface="Arial" charset="0"/>
              </a:rPr>
              <a:t>S</a:t>
            </a:r>
            <a:r>
              <a:rPr lang="fr-FR" b="1" u="sng" dirty="0">
                <a:solidFill>
                  <a:srgbClr val="008000"/>
                </a:solidFill>
                <a:cs typeface="Arial" charset="0"/>
              </a:rPr>
              <a:t>hift </a:t>
            </a:r>
            <a:r>
              <a:rPr lang="fr-FR" b="1" u="sng" dirty="0" err="1">
                <a:solidFill>
                  <a:srgbClr val="FFFF00"/>
                </a:solidFill>
                <a:cs typeface="Arial" charset="0"/>
              </a:rPr>
              <a:t>L</a:t>
            </a:r>
            <a:r>
              <a:rPr lang="fr-FR" b="1" u="sng" dirty="0" err="1">
                <a:solidFill>
                  <a:srgbClr val="008000"/>
                </a:solidFill>
                <a:cs typeface="Arial" charset="0"/>
              </a:rPr>
              <a:t>eft</a:t>
            </a:r>
            <a:r>
              <a:rPr lang="ar-SA" b="1" u="sng" dirty="0">
                <a:solidFill>
                  <a:srgbClr val="008000"/>
                </a:solidFill>
                <a:cs typeface="Arial" charset="0"/>
              </a:rPr>
              <a:t> </a:t>
            </a:r>
            <a:r>
              <a:rPr lang="ar-DZ" b="1" u="sng" dirty="0">
                <a:solidFill>
                  <a:srgbClr val="008000"/>
                </a:solidFill>
                <a:cs typeface="Arial" charset="0"/>
              </a:rPr>
              <a:t>) </a:t>
            </a:r>
            <a:r>
              <a:rPr lang="ar-DZ" b="1" u="sng" dirty="0">
                <a:solidFill>
                  <a:srgbClr val="008000"/>
                </a:solidFill>
                <a:cs typeface="Times New Roman" pitchFamily="18" charset="0"/>
              </a:rPr>
              <a:t>:</a:t>
            </a:r>
            <a:r>
              <a:rPr lang="fr-FR" b="1" u="sng" dirty="0">
                <a:solidFill>
                  <a:srgbClr val="008000"/>
                </a:solidFill>
                <a:cs typeface="Arial" charset="0"/>
              </a:rPr>
              <a:t> </a:t>
            </a:r>
          </a:p>
        </p:txBody>
      </p:sp>
      <p:pic>
        <p:nvPicPr>
          <p:cNvPr id="71" name="Image 7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-24"/>
            <a:ext cx="4735686" cy="133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2" name="Rectangle 904"/>
          <p:cNvSpPr>
            <a:spLocks noChangeArrowheads="1"/>
          </p:cNvSpPr>
          <p:nvPr/>
        </p:nvSpPr>
        <p:spPr bwMode="auto">
          <a:xfrm>
            <a:off x="5689937" y="1000108"/>
            <a:ext cx="3382657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>
                <a:solidFill>
                  <a:srgbClr val="996633"/>
                </a:solidFill>
              </a:rPr>
              <a:t>ـ </a:t>
            </a:r>
            <a:r>
              <a:rPr lang="ar-DZ" dirty="0" smtClean="0">
                <a:solidFill>
                  <a:srgbClr val="996633"/>
                </a:solidFill>
              </a:rPr>
              <a:t>نشحن </a:t>
            </a:r>
            <a:r>
              <a:rPr lang="ar-DZ" dirty="0" err="1" smtClean="0">
                <a:solidFill>
                  <a:srgbClr val="996633"/>
                </a:solidFill>
              </a:rPr>
              <a:t>القلاب</a:t>
            </a:r>
            <a:r>
              <a:rPr lang="ar-DZ" dirty="0" smtClean="0">
                <a:solidFill>
                  <a:srgbClr val="996633"/>
                </a:solidFill>
              </a:rPr>
              <a:t> الأكثر تقل(</a:t>
            </a:r>
            <a:r>
              <a:rPr lang="fr-FR" dirty="0" smtClean="0">
                <a:solidFill>
                  <a:srgbClr val="996633"/>
                </a:solidFill>
              </a:rPr>
              <a:t>D</a:t>
            </a:r>
            <a:r>
              <a:rPr lang="fr-FR" sz="1400" dirty="0" smtClean="0">
                <a:solidFill>
                  <a:srgbClr val="996633"/>
                </a:solidFill>
              </a:rPr>
              <a:t>4</a:t>
            </a:r>
            <a:r>
              <a:rPr lang="ar-DZ" dirty="0" smtClean="0">
                <a:solidFill>
                  <a:srgbClr val="996633"/>
                </a:solidFill>
              </a:rPr>
              <a:t>) بالقيمة </a:t>
            </a:r>
            <a:r>
              <a:rPr lang="fr-FR" b="1" dirty="0" smtClean="0">
                <a:solidFill>
                  <a:srgbClr val="996633"/>
                </a:solidFill>
              </a:rPr>
              <a:t>S</a:t>
            </a:r>
            <a:r>
              <a:rPr lang="fr-FR" sz="1400" b="1" dirty="0" smtClean="0">
                <a:solidFill>
                  <a:srgbClr val="996633"/>
                </a:solidFill>
              </a:rPr>
              <a:t>L</a:t>
            </a:r>
            <a:r>
              <a:rPr lang="ar-DZ" dirty="0" smtClean="0">
                <a:solidFill>
                  <a:srgbClr val="996633"/>
                </a:solidFill>
              </a:rPr>
              <a:t>.</a:t>
            </a:r>
            <a:endParaRPr lang="ar-DZ" dirty="0">
              <a:solidFill>
                <a:srgbClr val="996633"/>
              </a:solidFill>
            </a:endParaRPr>
          </a:p>
        </p:txBody>
      </p:sp>
      <p:sp>
        <p:nvSpPr>
          <p:cNvPr id="124" name="Text Box 126"/>
          <p:cNvSpPr txBox="1">
            <a:spLocks noChangeArrowheads="1"/>
          </p:cNvSpPr>
          <p:nvPr/>
        </p:nvSpPr>
        <p:spPr bwMode="auto">
          <a:xfrm>
            <a:off x="2172832" y="4500570"/>
            <a:ext cx="158273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FF3300"/>
                </a:solidFill>
              </a:rPr>
              <a:t>معادلات المنطقية:</a:t>
            </a:r>
            <a:endParaRPr lang="fr-FR" b="1" dirty="0">
              <a:solidFill>
                <a:srgbClr val="FF3300"/>
              </a:solidFill>
            </a:endParaRPr>
          </a:p>
        </p:txBody>
      </p:sp>
      <p:sp>
        <p:nvSpPr>
          <p:cNvPr id="126" name="Text Box 131"/>
          <p:cNvSpPr txBox="1">
            <a:spLocks noChangeArrowheads="1"/>
          </p:cNvSpPr>
          <p:nvPr/>
        </p:nvSpPr>
        <p:spPr bwMode="auto">
          <a:xfrm>
            <a:off x="71406" y="5464181"/>
            <a:ext cx="1008062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fr-FR" b="1" dirty="0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 dirty="0">
                <a:solidFill>
                  <a:srgbClr val="0000FF"/>
                </a:solidFill>
                <a:cs typeface="Arial" charset="0"/>
              </a:rPr>
              <a:t>4 </a:t>
            </a:r>
            <a:r>
              <a:rPr lang="fr-FR" b="1" dirty="0">
                <a:solidFill>
                  <a:srgbClr val="0000FF"/>
                </a:solidFill>
                <a:cs typeface="Arial" charset="0"/>
              </a:rPr>
              <a:t>= </a:t>
            </a:r>
            <a:r>
              <a:rPr lang="fr-FR" sz="2000" b="1" dirty="0">
                <a:solidFill>
                  <a:srgbClr val="FFFF00"/>
                </a:solidFill>
                <a:cs typeface="Arial" charset="0"/>
              </a:rPr>
              <a:t>S</a:t>
            </a:r>
            <a:r>
              <a:rPr lang="fr-FR" sz="2000" b="1" baseline="-25000" dirty="0">
                <a:solidFill>
                  <a:srgbClr val="FFFF00"/>
                </a:solidFill>
                <a:cs typeface="Arial" charset="0"/>
              </a:rPr>
              <a:t>L</a:t>
            </a:r>
          </a:p>
        </p:txBody>
      </p:sp>
      <p:cxnSp>
        <p:nvCxnSpPr>
          <p:cNvPr id="127" name="Connecteur droit avec flèche 126"/>
          <p:cNvCxnSpPr/>
          <p:nvPr/>
        </p:nvCxnSpPr>
        <p:spPr>
          <a:xfrm>
            <a:off x="938573" y="5746071"/>
            <a:ext cx="288000" cy="216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Connecteur droit avec flèche 127"/>
          <p:cNvCxnSpPr/>
          <p:nvPr/>
        </p:nvCxnSpPr>
        <p:spPr>
          <a:xfrm flipV="1">
            <a:off x="933315" y="5405670"/>
            <a:ext cx="288000" cy="216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 Box 5"/>
          <p:cNvSpPr txBox="1">
            <a:spLocks noChangeArrowheads="1"/>
          </p:cNvSpPr>
          <p:nvPr/>
        </p:nvSpPr>
        <p:spPr bwMode="auto">
          <a:xfrm>
            <a:off x="1171112" y="5246005"/>
            <a:ext cx="750526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S</a:t>
            </a:r>
            <a:r>
              <a:rPr lang="fr-FR" sz="1600" b="1" baseline="-25000" dirty="0" smtClean="0">
                <a:solidFill>
                  <a:srgbClr val="FFFF00"/>
                </a:solidFill>
                <a:cs typeface="Arial" charset="0"/>
              </a:rPr>
              <a:t>L </a:t>
            </a:r>
            <a:r>
              <a:rPr lang="fr-FR" sz="1600" b="1" dirty="0">
                <a:solidFill>
                  <a:srgbClr val="FFFF00"/>
                </a:solidFill>
                <a:cs typeface="Arial" charset="0"/>
              </a:rPr>
              <a:t>= </a:t>
            </a: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0</a:t>
            </a:r>
            <a:endParaRPr lang="fr-FR" sz="1600" b="1" baseline="-25000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130" name="Text Box 5"/>
          <p:cNvSpPr txBox="1">
            <a:spLocks noChangeArrowheads="1"/>
          </p:cNvSpPr>
          <p:nvPr/>
        </p:nvSpPr>
        <p:spPr bwMode="auto">
          <a:xfrm>
            <a:off x="1206549" y="5769821"/>
            <a:ext cx="750526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S</a:t>
            </a:r>
            <a:r>
              <a:rPr lang="fr-FR" sz="1600" b="1" baseline="-25000" dirty="0" smtClean="0">
                <a:solidFill>
                  <a:srgbClr val="FFFF00"/>
                </a:solidFill>
                <a:cs typeface="Arial" charset="0"/>
              </a:rPr>
              <a:t>L </a:t>
            </a:r>
            <a:r>
              <a:rPr lang="fr-FR" sz="1600" b="1" dirty="0">
                <a:solidFill>
                  <a:srgbClr val="FFFF00"/>
                </a:solidFill>
                <a:cs typeface="Arial" charset="0"/>
              </a:rPr>
              <a:t>= </a:t>
            </a: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1</a:t>
            </a:r>
            <a:endParaRPr lang="fr-FR" sz="1600" b="1" baseline="-25000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131" name="Text Box 7"/>
          <p:cNvSpPr txBox="1">
            <a:spLocks noChangeArrowheads="1"/>
          </p:cNvSpPr>
          <p:nvPr/>
        </p:nvSpPr>
        <p:spPr bwMode="auto">
          <a:xfrm>
            <a:off x="2673086" y="6000768"/>
            <a:ext cx="801823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  <a:cs typeface="Arial" charset="0"/>
              </a:rPr>
              <a:t>S= Q</a:t>
            </a:r>
            <a:r>
              <a:rPr lang="fr-FR" b="1" baseline="-25000" dirty="0" smtClean="0">
                <a:solidFill>
                  <a:srgbClr val="C00000"/>
                </a:solidFill>
                <a:cs typeface="Arial" charset="0"/>
              </a:rPr>
              <a:t>4</a:t>
            </a:r>
            <a:endParaRPr lang="fr-FR" b="1" baseline="-25000" dirty="0">
              <a:solidFill>
                <a:srgbClr val="C00000"/>
              </a:solidFill>
              <a:cs typeface="Arial" charset="0"/>
            </a:endParaRPr>
          </a:p>
        </p:txBody>
      </p:sp>
      <p:sp>
        <p:nvSpPr>
          <p:cNvPr id="132" name="Text Box 128"/>
          <p:cNvSpPr txBox="1">
            <a:spLocks noChangeArrowheads="1"/>
          </p:cNvSpPr>
          <p:nvPr/>
        </p:nvSpPr>
        <p:spPr bwMode="auto">
          <a:xfrm>
            <a:off x="2650736" y="4893573"/>
            <a:ext cx="9350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>
                <a:solidFill>
                  <a:srgbClr val="0000FF"/>
                </a:solidFill>
                <a:cs typeface="Arial" charset="0"/>
              </a:rPr>
              <a:t>1 </a:t>
            </a:r>
            <a:r>
              <a:rPr lang="fr-FR" b="1">
                <a:solidFill>
                  <a:srgbClr val="0000FF"/>
                </a:solidFill>
                <a:cs typeface="Arial" charset="0"/>
              </a:rPr>
              <a:t>= Q</a:t>
            </a:r>
            <a:r>
              <a:rPr lang="fr-FR" b="1" baseline="-25000">
                <a:solidFill>
                  <a:srgbClr val="0000FF"/>
                </a:solidFill>
                <a:cs typeface="Arial" charset="0"/>
              </a:rPr>
              <a:t>2</a:t>
            </a:r>
          </a:p>
        </p:txBody>
      </p:sp>
      <p:sp>
        <p:nvSpPr>
          <p:cNvPr id="133" name="Text Box 129"/>
          <p:cNvSpPr txBox="1">
            <a:spLocks noChangeArrowheads="1"/>
          </p:cNvSpPr>
          <p:nvPr/>
        </p:nvSpPr>
        <p:spPr bwMode="auto">
          <a:xfrm>
            <a:off x="2649148" y="5276160"/>
            <a:ext cx="93503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>
                <a:solidFill>
                  <a:srgbClr val="0000FF"/>
                </a:solidFill>
                <a:cs typeface="Arial" charset="0"/>
              </a:rPr>
              <a:t>2 </a:t>
            </a:r>
            <a:r>
              <a:rPr lang="fr-FR" b="1">
                <a:solidFill>
                  <a:srgbClr val="0000FF"/>
                </a:solidFill>
                <a:cs typeface="Arial" charset="0"/>
              </a:rPr>
              <a:t>= Q</a:t>
            </a:r>
            <a:r>
              <a:rPr lang="fr-FR" b="1" baseline="-25000">
                <a:solidFill>
                  <a:srgbClr val="0000FF"/>
                </a:solidFill>
                <a:cs typeface="Arial" charset="0"/>
              </a:rPr>
              <a:t>3</a:t>
            </a:r>
          </a:p>
        </p:txBody>
      </p:sp>
      <p:sp>
        <p:nvSpPr>
          <p:cNvPr id="134" name="Text Box 130"/>
          <p:cNvSpPr txBox="1">
            <a:spLocks noChangeArrowheads="1"/>
          </p:cNvSpPr>
          <p:nvPr/>
        </p:nvSpPr>
        <p:spPr bwMode="auto">
          <a:xfrm>
            <a:off x="2650736" y="5652398"/>
            <a:ext cx="9350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>
                <a:solidFill>
                  <a:srgbClr val="0000FF"/>
                </a:solidFill>
                <a:cs typeface="Arial" charset="0"/>
              </a:rPr>
              <a:t>3 </a:t>
            </a:r>
            <a:r>
              <a:rPr lang="fr-FR" b="1">
                <a:solidFill>
                  <a:srgbClr val="0000FF"/>
                </a:solidFill>
                <a:cs typeface="Arial" charset="0"/>
              </a:rPr>
              <a:t>= Q</a:t>
            </a:r>
            <a:r>
              <a:rPr lang="fr-FR" b="1" baseline="-25000">
                <a:solidFill>
                  <a:srgbClr val="0000FF"/>
                </a:solidFill>
                <a:cs typeface="Arial" charset="0"/>
              </a:rPr>
              <a:t>4</a:t>
            </a:r>
          </a:p>
        </p:txBody>
      </p:sp>
      <p:sp>
        <p:nvSpPr>
          <p:cNvPr id="146" name="Accolade ouvrante 145"/>
          <p:cNvSpPr/>
          <p:nvPr/>
        </p:nvSpPr>
        <p:spPr>
          <a:xfrm>
            <a:off x="2458584" y="5000636"/>
            <a:ext cx="144000" cy="1260000"/>
          </a:xfrm>
          <a:prstGeom prst="leftBrace">
            <a:avLst>
              <a:gd name="adj1" fmla="val 36830"/>
              <a:gd name="adj2" fmla="val 50453"/>
            </a:avLst>
          </a:prstGeom>
          <a:solidFill>
            <a:srgbClr val="FFC000"/>
          </a:solidFill>
          <a:ln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7" name="Flèche droite 146"/>
          <p:cNvSpPr/>
          <p:nvPr/>
        </p:nvSpPr>
        <p:spPr>
          <a:xfrm>
            <a:off x="1983768" y="5588087"/>
            <a:ext cx="357190" cy="142876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8" name="ZoneTexte 147"/>
          <p:cNvSpPr txBox="1"/>
          <p:nvPr/>
        </p:nvSpPr>
        <p:spPr>
          <a:xfrm>
            <a:off x="1928794" y="6429396"/>
            <a:ext cx="6643734" cy="369332"/>
          </a:xfrm>
          <a:prstGeom prst="rect">
            <a:avLst/>
          </a:prstGeom>
          <a:noFill/>
          <a:ln>
            <a:solidFill>
              <a:srgbClr val="3333FF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dirty="0" smtClean="0">
                <a:solidFill>
                  <a:srgbClr val="3333FF"/>
                </a:solidFill>
              </a:rPr>
              <a:t>عندما تكون لدينا مخارج </a:t>
            </a:r>
            <a:r>
              <a:rPr lang="ar-DZ" b="1" dirty="0" err="1" smtClean="0">
                <a:solidFill>
                  <a:srgbClr val="3333FF"/>
                </a:solidFill>
              </a:rPr>
              <a:t>تفرعية</a:t>
            </a:r>
            <a:r>
              <a:rPr lang="ar-DZ" b="1" dirty="0" smtClean="0">
                <a:solidFill>
                  <a:srgbClr val="3333FF"/>
                </a:solidFill>
              </a:rPr>
              <a:t> هذا يعني أنها مستقلة عن بعضها من ناحية التشغيل.</a:t>
            </a:r>
            <a:endParaRPr lang="fr-FR" b="1" dirty="0">
              <a:solidFill>
                <a:srgbClr val="3333FF"/>
              </a:solidFill>
            </a:endParaRPr>
          </a:p>
        </p:txBody>
      </p:sp>
      <p:pic>
        <p:nvPicPr>
          <p:cNvPr id="136" name="Picture 4" descr="D:\Digital Electronics - Practical Electronics for Inventors, Fourth Edition - Paul Scherz, Simon Monk_files\image1023.jpg"/>
          <p:cNvPicPr>
            <a:picLocks noChangeAspect="1" noChangeArrowheads="1"/>
          </p:cNvPicPr>
          <p:nvPr/>
        </p:nvPicPr>
        <p:blipFill>
          <a:blip r:embed="rId3"/>
          <a:srcRect l="22893" t="11111" r="55004" b="44444"/>
          <a:stretch>
            <a:fillRect/>
          </a:stretch>
        </p:blipFill>
        <p:spPr bwMode="auto">
          <a:xfrm>
            <a:off x="7143768" y="4500570"/>
            <a:ext cx="2000231" cy="17144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40" name="Groupe 139"/>
          <p:cNvGrpSpPr/>
          <p:nvPr/>
        </p:nvGrpSpPr>
        <p:grpSpPr>
          <a:xfrm>
            <a:off x="4167310" y="4342520"/>
            <a:ext cx="2891501" cy="1944000"/>
            <a:chOff x="4167310" y="4342520"/>
            <a:chExt cx="2891501" cy="1944000"/>
          </a:xfrm>
        </p:grpSpPr>
        <p:pic>
          <p:nvPicPr>
            <p:cNvPr id="138" name="Picture 2" descr="G:\7474.gi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214812" y="4342520"/>
              <a:ext cx="2843999" cy="1944000"/>
            </a:xfrm>
            <a:prstGeom prst="rect">
              <a:avLst/>
            </a:prstGeom>
            <a:noFill/>
          </p:spPr>
        </p:pic>
        <p:sp>
          <p:nvSpPr>
            <p:cNvPr id="139" name="Text Box 143"/>
            <p:cNvSpPr txBox="1">
              <a:spLocks noChangeArrowheads="1"/>
            </p:cNvSpPr>
            <p:nvPr/>
          </p:nvSpPr>
          <p:spPr bwMode="auto">
            <a:xfrm>
              <a:off x="4167310" y="4786134"/>
              <a:ext cx="828000" cy="276999"/>
            </a:xfrm>
            <a:prstGeom prst="rect">
              <a:avLst/>
            </a:prstGeom>
            <a:noFill/>
            <a:ln w="15875"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>
                  <a:solidFill>
                    <a:srgbClr val="000000"/>
                  </a:solidFill>
                </a:rPr>
                <a:t>SN7474</a:t>
              </a:r>
              <a:endParaRPr lang="fr-FR" sz="1200" b="1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94" grpId="0"/>
      <p:bldP spid="112" grpId="0" animBg="1"/>
      <p:bldP spid="113" grpId="0" animBg="1"/>
      <p:bldP spid="114" grpId="0" animBg="1"/>
      <p:bldP spid="115" grpId="0" animBg="1"/>
      <p:bldP spid="117" grpId="0"/>
      <p:bldP spid="118" grpId="0"/>
      <p:bldP spid="119" grpId="0"/>
      <p:bldP spid="120" grpId="0"/>
      <p:bldP spid="121" grpId="0"/>
      <p:bldP spid="70" grpId="0"/>
      <p:bldP spid="72" grpId="0"/>
      <p:bldP spid="124" grpId="0"/>
      <p:bldP spid="126" grpId="0"/>
      <p:bldP spid="129" grpId="0"/>
      <p:bldP spid="130" grpId="0"/>
      <p:bldP spid="131" grpId="0"/>
      <p:bldP spid="132" grpId="0"/>
      <p:bldP spid="133" grpId="0"/>
      <p:bldP spid="134" grpId="0"/>
      <p:bldP spid="146" grpId="0" animBg="1"/>
      <p:bldP spid="147" grpId="0" animBg="1"/>
      <p:bldP spid="14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56" name="Rectangle 120"/>
          <p:cNvSpPr>
            <a:spLocks noChangeArrowheads="1"/>
          </p:cNvSpPr>
          <p:nvPr/>
        </p:nvSpPr>
        <p:spPr bwMode="auto">
          <a:xfrm>
            <a:off x="5274031" y="88900"/>
            <a:ext cx="3869969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0000FF"/>
                </a:solidFill>
                <a:cs typeface="Times New Roman" pitchFamily="18" charset="0"/>
              </a:rPr>
              <a:t>3</a:t>
            </a:r>
            <a:r>
              <a:rPr lang="ar-SA" b="1" u="sng" dirty="0" smtClean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ar-SA" b="1" u="sng" dirty="0">
                <a:solidFill>
                  <a:srgbClr val="0000FF"/>
                </a:solidFill>
                <a:cs typeface="Times New Roman" pitchFamily="18" charset="0"/>
              </a:rPr>
              <a:t>ـ سجلات ذات مداخل </a:t>
            </a:r>
            <a:r>
              <a:rPr lang="ar-DZ" b="1" u="sng" dirty="0" err="1">
                <a:solidFill>
                  <a:srgbClr val="0000FF"/>
                </a:solidFill>
                <a:cs typeface="Times New Roman" pitchFamily="18" charset="0"/>
              </a:rPr>
              <a:t>تفرعية</a:t>
            </a:r>
            <a:r>
              <a:rPr lang="ar-SA" b="1" u="sng" dirty="0">
                <a:solidFill>
                  <a:srgbClr val="0000FF"/>
                </a:solidFill>
                <a:cs typeface="Times New Roman" pitchFamily="18" charset="0"/>
              </a:rPr>
              <a:t> ومخارج </a:t>
            </a:r>
            <a:r>
              <a:rPr lang="ar-SA" b="1" u="sng" dirty="0" err="1">
                <a:solidFill>
                  <a:srgbClr val="0000FF"/>
                </a:solidFill>
                <a:cs typeface="Times New Roman" pitchFamily="18" charset="0"/>
              </a:rPr>
              <a:t>تفرعية</a:t>
            </a:r>
            <a:r>
              <a:rPr lang="fr-FR" b="1" u="sng" dirty="0">
                <a:solidFill>
                  <a:srgbClr val="0000FF"/>
                </a:solidFill>
                <a:cs typeface="Times New Roman" pitchFamily="18" charset="0"/>
              </a:rPr>
              <a:t> :</a:t>
            </a:r>
            <a:r>
              <a:rPr lang="fr-FR" u="sng" dirty="0">
                <a:solidFill>
                  <a:srgbClr val="0000FF"/>
                </a:solidFill>
                <a:cs typeface="Arial" charset="0"/>
              </a:rPr>
              <a:t> </a:t>
            </a:r>
          </a:p>
        </p:txBody>
      </p:sp>
      <p:pic>
        <p:nvPicPr>
          <p:cNvPr id="114" name="Image 11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364"/>
            <a:ext cx="3340182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2" name="Text Box 66"/>
          <p:cNvSpPr txBox="1">
            <a:spLocks noChangeAspect="1" noChangeArrowheads="1"/>
          </p:cNvSpPr>
          <p:nvPr/>
        </p:nvSpPr>
        <p:spPr bwMode="auto">
          <a:xfrm>
            <a:off x="4286248" y="1428736"/>
            <a:ext cx="1629407" cy="35923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SA" b="1" dirty="0" smtClean="0">
                <a:solidFill>
                  <a:srgbClr val="FF3300"/>
                </a:solidFill>
              </a:rPr>
              <a:t>م</a:t>
            </a:r>
            <a:r>
              <a:rPr lang="ar-DZ" b="1" dirty="0" smtClean="0">
                <a:solidFill>
                  <a:srgbClr val="FF3300"/>
                </a:solidFill>
              </a:rPr>
              <a:t>داخل</a:t>
            </a:r>
            <a:r>
              <a:rPr lang="ar-SA" b="1" dirty="0" smtClean="0">
                <a:solidFill>
                  <a:srgbClr val="FF3300"/>
                </a:solidFill>
              </a:rPr>
              <a:t> </a:t>
            </a:r>
            <a:r>
              <a:rPr lang="ar-SA" b="1" dirty="0" err="1">
                <a:solidFill>
                  <a:srgbClr val="FF3300"/>
                </a:solidFill>
              </a:rPr>
              <a:t>تفرعية</a:t>
            </a:r>
            <a:endParaRPr lang="fr-FR" b="1" dirty="0">
              <a:solidFill>
                <a:srgbClr val="FF3300"/>
              </a:solidFill>
            </a:endParaRPr>
          </a:p>
        </p:txBody>
      </p:sp>
      <p:sp>
        <p:nvSpPr>
          <p:cNvPr id="263" name="Text Box 764"/>
          <p:cNvSpPr txBox="1">
            <a:spLocks noChangeAspect="1" noChangeArrowheads="1"/>
          </p:cNvSpPr>
          <p:nvPr/>
        </p:nvSpPr>
        <p:spPr bwMode="auto">
          <a:xfrm>
            <a:off x="3089815" y="1944993"/>
            <a:ext cx="440496" cy="31932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 smtClean="0">
                <a:solidFill>
                  <a:srgbClr val="003300"/>
                </a:solidFill>
                <a:cs typeface="Arial" charset="0"/>
              </a:rPr>
              <a:t>E</a:t>
            </a:r>
            <a:r>
              <a:rPr lang="fr-FR" sz="1400" b="1" baseline="-25000" dirty="0" smtClean="0">
                <a:solidFill>
                  <a:srgbClr val="003300"/>
                </a:solidFill>
                <a:cs typeface="Arial" charset="0"/>
              </a:rPr>
              <a:t>1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264" name="Text Box 773"/>
          <p:cNvSpPr txBox="1">
            <a:spLocks noChangeAspect="1" noChangeArrowheads="1"/>
          </p:cNvSpPr>
          <p:nvPr/>
        </p:nvSpPr>
        <p:spPr bwMode="auto">
          <a:xfrm>
            <a:off x="4363197" y="1938725"/>
            <a:ext cx="535499" cy="45783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 smtClean="0">
                <a:solidFill>
                  <a:srgbClr val="003300"/>
                </a:solidFill>
                <a:cs typeface="Arial" charset="0"/>
              </a:rPr>
              <a:t>E</a:t>
            </a:r>
            <a:r>
              <a:rPr lang="fr-FR" sz="1400" b="1" baseline="-25000" dirty="0" smtClean="0">
                <a:solidFill>
                  <a:srgbClr val="003300"/>
                </a:solidFill>
                <a:cs typeface="Arial" charset="0"/>
              </a:rPr>
              <a:t>2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265" name="Text Box 788"/>
          <p:cNvSpPr txBox="1">
            <a:spLocks noChangeAspect="1" noChangeArrowheads="1"/>
          </p:cNvSpPr>
          <p:nvPr/>
        </p:nvSpPr>
        <p:spPr bwMode="auto">
          <a:xfrm>
            <a:off x="5698623" y="1938030"/>
            <a:ext cx="394886" cy="31932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 smtClean="0">
                <a:solidFill>
                  <a:srgbClr val="003300"/>
                </a:solidFill>
                <a:cs typeface="Arial" charset="0"/>
              </a:rPr>
              <a:t>E</a:t>
            </a:r>
            <a:r>
              <a:rPr lang="fr-FR" sz="1400" b="1" baseline="-25000" dirty="0" smtClean="0">
                <a:solidFill>
                  <a:srgbClr val="003300"/>
                </a:solidFill>
                <a:cs typeface="Arial" charset="0"/>
              </a:rPr>
              <a:t>3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266" name="Text Box 792"/>
          <p:cNvSpPr txBox="1">
            <a:spLocks noChangeAspect="1" noChangeArrowheads="1"/>
          </p:cNvSpPr>
          <p:nvPr/>
        </p:nvSpPr>
        <p:spPr bwMode="auto">
          <a:xfrm>
            <a:off x="6960137" y="1928802"/>
            <a:ext cx="505008" cy="4252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 smtClean="0">
                <a:solidFill>
                  <a:srgbClr val="003300"/>
                </a:solidFill>
                <a:cs typeface="Arial" charset="0"/>
              </a:rPr>
              <a:t>E</a:t>
            </a:r>
            <a:r>
              <a:rPr lang="fr-FR" sz="1400" b="1" baseline="-25000" dirty="0" smtClean="0">
                <a:solidFill>
                  <a:srgbClr val="003300"/>
                </a:solidFill>
                <a:cs typeface="Arial" charset="0"/>
              </a:rPr>
              <a:t>4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grpSp>
        <p:nvGrpSpPr>
          <p:cNvPr id="294" name="Groupe 293"/>
          <p:cNvGrpSpPr/>
          <p:nvPr/>
        </p:nvGrpSpPr>
        <p:grpSpPr>
          <a:xfrm>
            <a:off x="3203951" y="1792477"/>
            <a:ext cx="3960000" cy="144000"/>
            <a:chOff x="3192076" y="1994917"/>
            <a:chExt cx="3821906" cy="116757"/>
          </a:xfrm>
        </p:grpSpPr>
        <p:sp>
          <p:nvSpPr>
            <p:cNvPr id="261" name="AutoShape 65"/>
            <p:cNvSpPr>
              <a:spLocks noChangeAspect="1"/>
            </p:cNvSpPr>
            <p:nvPr/>
          </p:nvSpPr>
          <p:spPr bwMode="auto">
            <a:xfrm rot="16200000">
              <a:off x="5047432" y="139561"/>
              <a:ext cx="111193" cy="3821906"/>
            </a:xfrm>
            <a:prstGeom prst="rightBracket">
              <a:avLst>
                <a:gd name="adj" fmla="val 0"/>
              </a:avLst>
            </a:prstGeom>
            <a:ln w="19050">
              <a:solidFill>
                <a:srgbClr val="FFFF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267" name="Connecteur droit 266"/>
            <p:cNvCxnSpPr/>
            <p:nvPr/>
          </p:nvCxnSpPr>
          <p:spPr>
            <a:xfrm rot="16200000" flipH="1">
              <a:off x="4391474" y="2056718"/>
              <a:ext cx="109913" cy="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Connecteur droit 267"/>
            <p:cNvCxnSpPr/>
            <p:nvPr/>
          </p:nvCxnSpPr>
          <p:spPr>
            <a:xfrm rot="16200000" flipH="1">
              <a:off x="5702098" y="2053949"/>
              <a:ext cx="109913" cy="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9" name="Connecteur en angle 278"/>
          <p:cNvCxnSpPr/>
          <p:nvPr/>
        </p:nvCxnSpPr>
        <p:spPr>
          <a:xfrm rot="16200000" flipH="1">
            <a:off x="3663310" y="3364192"/>
            <a:ext cx="1188000" cy="180000"/>
          </a:xfrm>
          <a:prstGeom prst="bentConnector3">
            <a:avLst>
              <a:gd name="adj1" fmla="val -2245"/>
            </a:avLst>
          </a:prstGeom>
          <a:ln>
            <a:solidFill>
              <a:srgbClr val="3333FF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1" name="Connecteur en angle 280"/>
          <p:cNvCxnSpPr/>
          <p:nvPr/>
        </p:nvCxnSpPr>
        <p:spPr>
          <a:xfrm rot="16200000" flipH="1">
            <a:off x="4972944" y="3364192"/>
            <a:ext cx="1188000" cy="180000"/>
          </a:xfrm>
          <a:prstGeom prst="bentConnector3">
            <a:avLst>
              <a:gd name="adj1" fmla="val -2245"/>
            </a:avLst>
          </a:prstGeom>
          <a:ln>
            <a:solidFill>
              <a:srgbClr val="3333FF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2" name="Connecteur en angle 281"/>
          <p:cNvCxnSpPr/>
          <p:nvPr/>
        </p:nvCxnSpPr>
        <p:spPr>
          <a:xfrm rot="16200000" flipH="1">
            <a:off x="6306516" y="3385246"/>
            <a:ext cx="1188000" cy="180000"/>
          </a:xfrm>
          <a:prstGeom prst="bentConnector3">
            <a:avLst>
              <a:gd name="adj1" fmla="val -2245"/>
            </a:avLst>
          </a:prstGeom>
          <a:ln>
            <a:solidFill>
              <a:srgbClr val="3333FF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3" name="Connecteur en angle 282"/>
          <p:cNvCxnSpPr/>
          <p:nvPr/>
        </p:nvCxnSpPr>
        <p:spPr>
          <a:xfrm rot="16200000" flipH="1">
            <a:off x="7616150" y="3361496"/>
            <a:ext cx="1188000" cy="180000"/>
          </a:xfrm>
          <a:prstGeom prst="bentConnector3">
            <a:avLst>
              <a:gd name="adj1" fmla="val -2245"/>
            </a:avLst>
          </a:prstGeom>
          <a:ln>
            <a:solidFill>
              <a:srgbClr val="3333FF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4" name="Connecteur en angle 283"/>
          <p:cNvCxnSpPr/>
          <p:nvPr/>
        </p:nvCxnSpPr>
        <p:spPr>
          <a:xfrm rot="5400000" flipH="1">
            <a:off x="2975116" y="2433250"/>
            <a:ext cx="612000" cy="180000"/>
          </a:xfrm>
          <a:prstGeom prst="bentConnector3">
            <a:avLst>
              <a:gd name="adj1" fmla="val -2245"/>
            </a:avLst>
          </a:prstGeom>
          <a:ln>
            <a:solidFill>
              <a:srgbClr val="3333FF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5" name="Connecteur en angle 284"/>
          <p:cNvCxnSpPr/>
          <p:nvPr/>
        </p:nvCxnSpPr>
        <p:spPr>
          <a:xfrm rot="5400000" flipH="1">
            <a:off x="4296625" y="2433250"/>
            <a:ext cx="612000" cy="180000"/>
          </a:xfrm>
          <a:prstGeom prst="bentConnector3">
            <a:avLst>
              <a:gd name="adj1" fmla="val -2245"/>
            </a:avLst>
          </a:prstGeom>
          <a:ln>
            <a:solidFill>
              <a:srgbClr val="3333FF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6" name="Connecteur en angle 285"/>
          <p:cNvCxnSpPr/>
          <p:nvPr/>
        </p:nvCxnSpPr>
        <p:spPr>
          <a:xfrm rot="5400000" flipH="1">
            <a:off x="5642072" y="2454304"/>
            <a:ext cx="612000" cy="180000"/>
          </a:xfrm>
          <a:prstGeom prst="bentConnector3">
            <a:avLst>
              <a:gd name="adj1" fmla="val -2245"/>
            </a:avLst>
          </a:prstGeom>
          <a:ln>
            <a:solidFill>
              <a:srgbClr val="3333FF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7" name="Connecteur en angle 286"/>
          <p:cNvCxnSpPr/>
          <p:nvPr/>
        </p:nvCxnSpPr>
        <p:spPr>
          <a:xfrm rot="5400000" flipH="1">
            <a:off x="6951706" y="2430554"/>
            <a:ext cx="612000" cy="180000"/>
          </a:xfrm>
          <a:prstGeom prst="bentConnector3">
            <a:avLst>
              <a:gd name="adj1" fmla="val -2245"/>
            </a:avLst>
          </a:prstGeom>
          <a:ln>
            <a:solidFill>
              <a:srgbClr val="3333FF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8" name="Text Box 764"/>
          <p:cNvSpPr txBox="1">
            <a:spLocks noChangeAspect="1" noChangeArrowheads="1"/>
          </p:cNvSpPr>
          <p:nvPr/>
        </p:nvSpPr>
        <p:spPr bwMode="auto">
          <a:xfrm>
            <a:off x="4190265" y="4004820"/>
            <a:ext cx="440496" cy="31932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="1" baseline="-25000" dirty="0">
                <a:solidFill>
                  <a:srgbClr val="003300"/>
                </a:solidFill>
                <a:cs typeface="Arial" charset="0"/>
              </a:rPr>
              <a:t>1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289" name="Text Box 773"/>
          <p:cNvSpPr txBox="1">
            <a:spLocks noChangeAspect="1" noChangeArrowheads="1"/>
          </p:cNvSpPr>
          <p:nvPr/>
        </p:nvSpPr>
        <p:spPr bwMode="auto">
          <a:xfrm>
            <a:off x="5524256" y="3976754"/>
            <a:ext cx="535499" cy="45783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="1" baseline="-25000" dirty="0">
                <a:solidFill>
                  <a:srgbClr val="003300"/>
                </a:solidFill>
                <a:cs typeface="Arial" charset="0"/>
              </a:rPr>
              <a:t>2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290" name="Text Box 788"/>
          <p:cNvSpPr txBox="1">
            <a:spLocks noChangeAspect="1" noChangeArrowheads="1"/>
          </p:cNvSpPr>
          <p:nvPr/>
        </p:nvSpPr>
        <p:spPr bwMode="auto">
          <a:xfrm>
            <a:off x="6834698" y="4009732"/>
            <a:ext cx="394886" cy="31932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="1" baseline="-25000" dirty="0">
                <a:solidFill>
                  <a:srgbClr val="003300"/>
                </a:solidFill>
                <a:cs typeface="Arial" charset="0"/>
              </a:rPr>
              <a:t>3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291" name="Text Box 792"/>
          <p:cNvSpPr txBox="1">
            <a:spLocks noChangeAspect="1" noChangeArrowheads="1"/>
          </p:cNvSpPr>
          <p:nvPr/>
        </p:nvSpPr>
        <p:spPr bwMode="auto">
          <a:xfrm>
            <a:off x="8138958" y="4000504"/>
            <a:ext cx="505008" cy="4252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="1" baseline="-25000" dirty="0">
                <a:solidFill>
                  <a:srgbClr val="003300"/>
                </a:solidFill>
                <a:cs typeface="Arial" charset="0"/>
              </a:rPr>
              <a:t>4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grpSp>
        <p:nvGrpSpPr>
          <p:cNvPr id="76" name="Groupe 75"/>
          <p:cNvGrpSpPr/>
          <p:nvPr/>
        </p:nvGrpSpPr>
        <p:grpSpPr>
          <a:xfrm>
            <a:off x="2713932" y="2618484"/>
            <a:ext cx="5715720" cy="1184004"/>
            <a:chOff x="2713932" y="2618484"/>
            <a:chExt cx="5715720" cy="1184004"/>
          </a:xfrm>
        </p:grpSpPr>
        <p:grpSp>
          <p:nvGrpSpPr>
            <p:cNvPr id="254" name="Groupe 177"/>
            <p:cNvGrpSpPr/>
            <p:nvPr/>
          </p:nvGrpSpPr>
          <p:grpSpPr>
            <a:xfrm>
              <a:off x="3019001" y="3119533"/>
              <a:ext cx="4316658" cy="540101"/>
              <a:chOff x="1457325" y="3266245"/>
              <a:chExt cx="4807045" cy="601459"/>
            </a:xfrm>
          </p:grpSpPr>
          <p:sp>
            <p:nvSpPr>
              <p:cNvPr id="269" name="Line 767"/>
              <p:cNvSpPr>
                <a:spLocks noChangeAspect="1" noChangeShapeType="1"/>
              </p:cNvSpPr>
              <p:nvPr/>
            </p:nvSpPr>
            <p:spPr bwMode="auto">
              <a:xfrm flipH="1">
                <a:off x="1660524" y="3266245"/>
                <a:ext cx="216000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70" name="Line 776"/>
              <p:cNvSpPr>
                <a:spLocks noChangeAspect="1" noChangeShapeType="1"/>
              </p:cNvSpPr>
              <p:nvPr/>
            </p:nvSpPr>
            <p:spPr bwMode="auto">
              <a:xfrm flipH="1">
                <a:off x="3144838" y="3291954"/>
                <a:ext cx="216000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71" name="Line 785"/>
              <p:cNvSpPr>
                <a:spLocks noChangeAspect="1" noChangeShapeType="1"/>
              </p:cNvSpPr>
              <p:nvPr/>
            </p:nvSpPr>
            <p:spPr bwMode="auto">
              <a:xfrm flipH="1">
                <a:off x="4616449" y="3272939"/>
                <a:ext cx="216000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72" name="Line 795"/>
              <p:cNvSpPr>
                <a:spLocks noChangeAspect="1" noChangeShapeType="1"/>
              </p:cNvSpPr>
              <p:nvPr/>
            </p:nvSpPr>
            <p:spPr bwMode="auto">
              <a:xfrm flipH="1">
                <a:off x="6048370" y="3297651"/>
                <a:ext cx="216000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73" name="Line 800"/>
              <p:cNvSpPr>
                <a:spLocks noChangeAspect="1" noChangeShapeType="1"/>
              </p:cNvSpPr>
              <p:nvPr/>
            </p:nvSpPr>
            <p:spPr bwMode="auto">
              <a:xfrm>
                <a:off x="1664944" y="3272406"/>
                <a:ext cx="0" cy="57600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74" name="Line 801"/>
              <p:cNvSpPr>
                <a:spLocks noChangeAspect="1" noChangeShapeType="1"/>
              </p:cNvSpPr>
              <p:nvPr/>
            </p:nvSpPr>
            <p:spPr bwMode="auto">
              <a:xfrm>
                <a:off x="1457325" y="3857628"/>
                <a:ext cx="4594225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75" name="Line 802"/>
              <p:cNvSpPr>
                <a:spLocks noChangeAspect="1" noChangeShapeType="1"/>
              </p:cNvSpPr>
              <p:nvPr/>
            </p:nvSpPr>
            <p:spPr bwMode="auto">
              <a:xfrm>
                <a:off x="3140075" y="3285260"/>
                <a:ext cx="0" cy="57600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76" name="Line 803"/>
              <p:cNvSpPr>
                <a:spLocks noChangeAspect="1" noChangeShapeType="1"/>
              </p:cNvSpPr>
              <p:nvPr/>
            </p:nvSpPr>
            <p:spPr bwMode="auto">
              <a:xfrm>
                <a:off x="4618038" y="3277168"/>
                <a:ext cx="0" cy="57600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77" name="Line 804"/>
              <p:cNvSpPr>
                <a:spLocks noChangeAspect="1" noChangeShapeType="1"/>
              </p:cNvSpPr>
              <p:nvPr/>
            </p:nvSpPr>
            <p:spPr bwMode="auto">
              <a:xfrm>
                <a:off x="6050135" y="3291704"/>
                <a:ext cx="0" cy="57600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55" name="Text Box 805"/>
            <p:cNvSpPr txBox="1">
              <a:spLocks noChangeAspect="1" noChangeArrowheads="1"/>
            </p:cNvSpPr>
            <p:nvPr/>
          </p:nvSpPr>
          <p:spPr bwMode="auto">
            <a:xfrm>
              <a:off x="2713932" y="3483164"/>
              <a:ext cx="306494" cy="31932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>
                  <a:solidFill>
                    <a:srgbClr val="003300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256" name="Rectangle 854"/>
            <p:cNvSpPr>
              <a:spLocks noChangeArrowheads="1"/>
            </p:cNvSpPr>
            <p:nvPr/>
          </p:nvSpPr>
          <p:spPr bwMode="auto">
            <a:xfrm>
              <a:off x="3111484" y="2618484"/>
              <a:ext cx="5318168" cy="1160403"/>
            </a:xfrm>
            <a:prstGeom prst="rect">
              <a:avLst/>
            </a:prstGeom>
            <a:noFill/>
            <a:ln w="9525">
              <a:solidFill>
                <a:srgbClr val="996633"/>
              </a:solidFill>
              <a:prstDash val="lgDash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34" name="Rectangle 762"/>
            <p:cNvSpPr>
              <a:spLocks noChangeAspect="1" noChangeArrowheads="1"/>
            </p:cNvSpPr>
            <p:nvPr/>
          </p:nvSpPr>
          <p:spPr bwMode="auto">
            <a:xfrm>
              <a:off x="3389644" y="2712571"/>
              <a:ext cx="793289" cy="7435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9" name="Rectangle 771"/>
            <p:cNvSpPr>
              <a:spLocks noChangeAspect="1" noChangeArrowheads="1"/>
            </p:cNvSpPr>
            <p:nvPr/>
          </p:nvSpPr>
          <p:spPr bwMode="auto">
            <a:xfrm>
              <a:off x="4722535" y="2721123"/>
              <a:ext cx="802496" cy="7435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4" name="Rectangle 781"/>
            <p:cNvSpPr>
              <a:spLocks noChangeAspect="1" noChangeArrowheads="1"/>
            </p:cNvSpPr>
            <p:nvPr/>
          </p:nvSpPr>
          <p:spPr bwMode="auto">
            <a:xfrm>
              <a:off x="6048299" y="2721123"/>
              <a:ext cx="802496" cy="7435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9" name="Rectangle 790"/>
            <p:cNvSpPr>
              <a:spLocks noChangeAspect="1" noChangeArrowheads="1"/>
            </p:cNvSpPr>
            <p:nvPr/>
          </p:nvSpPr>
          <p:spPr bwMode="auto">
            <a:xfrm>
              <a:off x="7338425" y="2721123"/>
              <a:ext cx="801058" cy="7435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5" name="Text Box 764"/>
            <p:cNvSpPr txBox="1">
              <a:spLocks noChangeAspect="1" noChangeArrowheads="1"/>
            </p:cNvSpPr>
            <p:nvPr/>
          </p:nvSpPr>
          <p:spPr bwMode="auto">
            <a:xfrm>
              <a:off x="3852949" y="2697445"/>
              <a:ext cx="440496" cy="31932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1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36" name="Text Box 765"/>
            <p:cNvSpPr txBox="1">
              <a:spLocks noChangeAspect="1" noChangeArrowheads="1"/>
            </p:cNvSpPr>
            <p:nvPr/>
          </p:nvSpPr>
          <p:spPr bwMode="auto">
            <a:xfrm>
              <a:off x="3354422" y="2688753"/>
              <a:ext cx="479448" cy="41790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1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37" name="Line 766"/>
            <p:cNvSpPr>
              <a:spLocks noChangeAspect="1" noChangeShapeType="1"/>
            </p:cNvSpPr>
            <p:nvPr/>
          </p:nvSpPr>
          <p:spPr bwMode="auto">
            <a:xfrm>
              <a:off x="3388219" y="2846573"/>
              <a:ext cx="0" cy="2779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AutoShape 768"/>
            <p:cNvSpPr>
              <a:spLocks noChangeAspect="1" noChangeArrowheads="1"/>
            </p:cNvSpPr>
            <p:nvPr/>
          </p:nvSpPr>
          <p:spPr bwMode="auto">
            <a:xfrm rot="5400000">
              <a:off x="3384307" y="3069383"/>
              <a:ext cx="113768" cy="96982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0" name="Text Box 773"/>
            <p:cNvSpPr txBox="1">
              <a:spLocks noChangeAspect="1" noChangeArrowheads="1"/>
            </p:cNvSpPr>
            <p:nvPr/>
          </p:nvSpPr>
          <p:spPr bwMode="auto">
            <a:xfrm>
              <a:off x="5178574" y="2691466"/>
              <a:ext cx="512684" cy="43832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2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41" name="Text Box 774"/>
            <p:cNvSpPr txBox="1">
              <a:spLocks noChangeAspect="1" noChangeArrowheads="1"/>
            </p:cNvSpPr>
            <p:nvPr/>
          </p:nvSpPr>
          <p:spPr bwMode="auto">
            <a:xfrm>
              <a:off x="4701847" y="2690040"/>
              <a:ext cx="380617" cy="31932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2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42" name="Line 775"/>
            <p:cNvSpPr>
              <a:spLocks noChangeAspect="1" noChangeShapeType="1"/>
            </p:cNvSpPr>
            <p:nvPr/>
          </p:nvSpPr>
          <p:spPr bwMode="auto">
            <a:xfrm>
              <a:off x="4721110" y="2855126"/>
              <a:ext cx="0" cy="2779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AutoShape 777"/>
            <p:cNvSpPr>
              <a:spLocks noChangeAspect="1" noChangeArrowheads="1"/>
            </p:cNvSpPr>
            <p:nvPr/>
          </p:nvSpPr>
          <p:spPr bwMode="auto">
            <a:xfrm rot="5400000">
              <a:off x="4717199" y="3103564"/>
              <a:ext cx="113768" cy="96982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5" name="Text Box 783"/>
            <p:cNvSpPr txBox="1">
              <a:spLocks noChangeAspect="1" noChangeArrowheads="1"/>
            </p:cNvSpPr>
            <p:nvPr/>
          </p:nvSpPr>
          <p:spPr bwMode="auto">
            <a:xfrm>
              <a:off x="6028726" y="2694316"/>
              <a:ext cx="519787" cy="4771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3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46" name="Line 784"/>
            <p:cNvSpPr>
              <a:spLocks noChangeAspect="1" noChangeShapeType="1"/>
            </p:cNvSpPr>
            <p:nvPr/>
          </p:nvSpPr>
          <p:spPr bwMode="auto">
            <a:xfrm>
              <a:off x="6044023" y="2862254"/>
              <a:ext cx="0" cy="2779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AutoShape 786"/>
            <p:cNvSpPr>
              <a:spLocks noChangeAspect="1" noChangeArrowheads="1"/>
            </p:cNvSpPr>
            <p:nvPr/>
          </p:nvSpPr>
          <p:spPr bwMode="auto">
            <a:xfrm rot="5400000">
              <a:off x="6038685" y="3079516"/>
              <a:ext cx="113768" cy="96982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8" name="Text Box 788"/>
            <p:cNvSpPr txBox="1">
              <a:spLocks noChangeAspect="1" noChangeArrowheads="1"/>
            </p:cNvSpPr>
            <p:nvPr/>
          </p:nvSpPr>
          <p:spPr bwMode="auto">
            <a:xfrm>
              <a:off x="6504336" y="2694316"/>
              <a:ext cx="472805" cy="38233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3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50" name="Text Box 792"/>
            <p:cNvSpPr txBox="1">
              <a:spLocks noChangeAspect="1" noChangeArrowheads="1"/>
            </p:cNvSpPr>
            <p:nvPr/>
          </p:nvSpPr>
          <p:spPr bwMode="auto">
            <a:xfrm>
              <a:off x="7803016" y="2698592"/>
              <a:ext cx="531448" cy="44751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4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51" name="Text Box 793"/>
            <p:cNvSpPr txBox="1">
              <a:spLocks noChangeAspect="1" noChangeArrowheads="1"/>
            </p:cNvSpPr>
            <p:nvPr/>
          </p:nvSpPr>
          <p:spPr bwMode="auto">
            <a:xfrm>
              <a:off x="7324864" y="2697168"/>
              <a:ext cx="387763" cy="31932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4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52" name="AutoShape 796"/>
            <p:cNvSpPr>
              <a:spLocks noChangeAspect="1" noChangeArrowheads="1"/>
            </p:cNvSpPr>
            <p:nvPr/>
          </p:nvSpPr>
          <p:spPr bwMode="auto">
            <a:xfrm rot="5400000">
              <a:off x="7334667" y="3096160"/>
              <a:ext cx="113768" cy="96982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92" name="Text Box 66"/>
          <p:cNvSpPr txBox="1">
            <a:spLocks noChangeAspect="1" noChangeArrowheads="1"/>
          </p:cNvSpPr>
          <p:nvPr/>
        </p:nvSpPr>
        <p:spPr bwMode="auto">
          <a:xfrm>
            <a:off x="5429256" y="4500570"/>
            <a:ext cx="1629407" cy="35923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SA" b="1" dirty="0">
                <a:solidFill>
                  <a:srgbClr val="FF3300"/>
                </a:solidFill>
              </a:rPr>
              <a:t>مخارج </a:t>
            </a:r>
            <a:r>
              <a:rPr lang="ar-SA" b="1" dirty="0" err="1">
                <a:solidFill>
                  <a:srgbClr val="FF3300"/>
                </a:solidFill>
              </a:rPr>
              <a:t>تفرعية</a:t>
            </a:r>
            <a:endParaRPr lang="fr-FR" b="1" dirty="0">
              <a:solidFill>
                <a:srgbClr val="FF3300"/>
              </a:solidFill>
            </a:endParaRPr>
          </a:p>
        </p:txBody>
      </p:sp>
      <p:grpSp>
        <p:nvGrpSpPr>
          <p:cNvPr id="295" name="Groupe 294"/>
          <p:cNvGrpSpPr/>
          <p:nvPr/>
        </p:nvGrpSpPr>
        <p:grpSpPr>
          <a:xfrm flipV="1">
            <a:off x="4381436" y="4333944"/>
            <a:ext cx="3996000" cy="142876"/>
            <a:chOff x="3192076" y="1994917"/>
            <a:chExt cx="3821906" cy="116757"/>
          </a:xfrm>
        </p:grpSpPr>
        <p:cxnSp>
          <p:nvCxnSpPr>
            <p:cNvPr id="297" name="Connecteur droit 296"/>
            <p:cNvCxnSpPr/>
            <p:nvPr/>
          </p:nvCxnSpPr>
          <p:spPr>
            <a:xfrm rot="16200000" flipH="1">
              <a:off x="4384733" y="2056718"/>
              <a:ext cx="109913" cy="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Connecteur droit 297"/>
            <p:cNvCxnSpPr/>
            <p:nvPr/>
          </p:nvCxnSpPr>
          <p:spPr>
            <a:xfrm rot="16200000" flipH="1">
              <a:off x="5661387" y="2053949"/>
              <a:ext cx="109913" cy="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6" name="AutoShape 65"/>
            <p:cNvSpPr>
              <a:spLocks noChangeAspect="1"/>
            </p:cNvSpPr>
            <p:nvPr/>
          </p:nvSpPr>
          <p:spPr bwMode="auto">
            <a:xfrm rot="16200000">
              <a:off x="5047432" y="139561"/>
              <a:ext cx="111193" cy="3821906"/>
            </a:xfrm>
            <a:prstGeom prst="rightBracket">
              <a:avLst>
                <a:gd name="adj" fmla="val 0"/>
              </a:avLst>
            </a:prstGeom>
            <a:ln w="19050">
              <a:solidFill>
                <a:srgbClr val="FFFF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77" name="Text Box 126"/>
          <p:cNvSpPr txBox="1">
            <a:spLocks noChangeArrowheads="1"/>
          </p:cNvSpPr>
          <p:nvPr/>
        </p:nvSpPr>
        <p:spPr bwMode="auto">
          <a:xfrm>
            <a:off x="857224" y="3857628"/>
            <a:ext cx="158273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>
                <a:solidFill>
                  <a:srgbClr val="FF0000"/>
                </a:solidFill>
              </a:rPr>
              <a:t>معادلات المنطقية: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78" name="Accolade ouvrante 77"/>
          <p:cNvSpPr/>
          <p:nvPr/>
        </p:nvSpPr>
        <p:spPr>
          <a:xfrm>
            <a:off x="214282" y="4643446"/>
            <a:ext cx="144000" cy="1260000"/>
          </a:xfrm>
          <a:prstGeom prst="leftBrace">
            <a:avLst>
              <a:gd name="adj1" fmla="val 36830"/>
              <a:gd name="adj2" fmla="val 50453"/>
            </a:avLst>
          </a:prstGeom>
          <a:solidFill>
            <a:srgbClr val="FFC000"/>
          </a:solidFill>
          <a:ln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Flèche droite 78"/>
          <p:cNvSpPr/>
          <p:nvPr/>
        </p:nvSpPr>
        <p:spPr>
          <a:xfrm>
            <a:off x="1500166" y="5143512"/>
            <a:ext cx="1008000" cy="142876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Text Box 128"/>
          <p:cNvSpPr txBox="1">
            <a:spLocks noChangeArrowheads="1"/>
          </p:cNvSpPr>
          <p:nvPr/>
        </p:nvSpPr>
        <p:spPr bwMode="auto">
          <a:xfrm>
            <a:off x="404846" y="4500570"/>
            <a:ext cx="9350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 dirty="0">
                <a:solidFill>
                  <a:srgbClr val="0000FF"/>
                </a:solidFill>
                <a:cs typeface="Arial" charset="0"/>
              </a:rPr>
              <a:t>1 </a:t>
            </a:r>
            <a:r>
              <a:rPr lang="fr-FR" b="1" dirty="0">
                <a:solidFill>
                  <a:srgbClr val="0000FF"/>
                </a:solidFill>
                <a:cs typeface="Arial" charset="0"/>
              </a:rPr>
              <a:t>= </a:t>
            </a:r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E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1</a:t>
            </a:r>
            <a:endParaRPr lang="fr-FR" b="1" baseline="-25000" dirty="0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81" name="Text Box 129"/>
          <p:cNvSpPr txBox="1">
            <a:spLocks noChangeArrowheads="1"/>
          </p:cNvSpPr>
          <p:nvPr/>
        </p:nvSpPr>
        <p:spPr bwMode="auto">
          <a:xfrm>
            <a:off x="403258" y="4883157"/>
            <a:ext cx="93503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 dirty="0">
                <a:solidFill>
                  <a:srgbClr val="0000FF"/>
                </a:solidFill>
                <a:cs typeface="Arial" charset="0"/>
              </a:rPr>
              <a:t>2 </a:t>
            </a:r>
            <a:r>
              <a:rPr lang="fr-FR" b="1" dirty="0">
                <a:solidFill>
                  <a:srgbClr val="0000FF"/>
                </a:solidFill>
                <a:cs typeface="Arial" charset="0"/>
              </a:rPr>
              <a:t>= </a:t>
            </a:r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E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2</a:t>
            </a:r>
            <a:endParaRPr lang="fr-FR" b="1" baseline="-25000" dirty="0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82" name="Text Box 130"/>
          <p:cNvSpPr txBox="1">
            <a:spLocks noChangeArrowheads="1"/>
          </p:cNvSpPr>
          <p:nvPr/>
        </p:nvSpPr>
        <p:spPr bwMode="auto">
          <a:xfrm>
            <a:off x="404846" y="5259395"/>
            <a:ext cx="9350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 dirty="0">
                <a:solidFill>
                  <a:srgbClr val="0000FF"/>
                </a:solidFill>
                <a:cs typeface="Arial" charset="0"/>
              </a:rPr>
              <a:t>3 </a:t>
            </a:r>
            <a:r>
              <a:rPr lang="fr-FR" b="1" dirty="0">
                <a:solidFill>
                  <a:srgbClr val="0000FF"/>
                </a:solidFill>
                <a:cs typeface="Arial" charset="0"/>
              </a:rPr>
              <a:t>= </a:t>
            </a:r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E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3</a:t>
            </a:r>
            <a:endParaRPr lang="fr-FR" b="1" baseline="-25000" dirty="0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83" name="Text Box 130"/>
          <p:cNvSpPr txBox="1">
            <a:spLocks noChangeArrowheads="1"/>
          </p:cNvSpPr>
          <p:nvPr/>
        </p:nvSpPr>
        <p:spPr bwMode="auto">
          <a:xfrm>
            <a:off x="404846" y="5633868"/>
            <a:ext cx="9350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4 </a:t>
            </a:r>
            <a:r>
              <a:rPr lang="fr-FR" b="1" dirty="0">
                <a:solidFill>
                  <a:srgbClr val="0000FF"/>
                </a:solidFill>
                <a:cs typeface="Arial" charset="0"/>
              </a:rPr>
              <a:t>= </a:t>
            </a:r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E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4</a:t>
            </a:r>
            <a:endParaRPr lang="fr-FR" b="1" baseline="-25000" dirty="0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84" name="Accolade ouvrante 83"/>
          <p:cNvSpPr/>
          <p:nvPr/>
        </p:nvSpPr>
        <p:spPr>
          <a:xfrm>
            <a:off x="2713488" y="4572008"/>
            <a:ext cx="144000" cy="1260000"/>
          </a:xfrm>
          <a:prstGeom prst="leftBrace">
            <a:avLst>
              <a:gd name="adj1" fmla="val 36830"/>
              <a:gd name="adj2" fmla="val 50453"/>
            </a:avLst>
          </a:prstGeom>
          <a:solidFill>
            <a:srgbClr val="FFC000"/>
          </a:solidFill>
          <a:ln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5" name="Text Box 128"/>
          <p:cNvSpPr txBox="1">
            <a:spLocks noChangeArrowheads="1"/>
          </p:cNvSpPr>
          <p:nvPr/>
        </p:nvSpPr>
        <p:spPr bwMode="auto">
          <a:xfrm>
            <a:off x="2917239" y="4429320"/>
            <a:ext cx="9350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Q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1 </a:t>
            </a:r>
            <a:r>
              <a:rPr lang="fr-FR" b="1" dirty="0">
                <a:solidFill>
                  <a:srgbClr val="0000FF"/>
                </a:solidFill>
                <a:cs typeface="Arial" charset="0"/>
              </a:rPr>
              <a:t>= </a:t>
            </a:r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1</a:t>
            </a:r>
            <a:endParaRPr lang="fr-FR" b="1" baseline="-25000" dirty="0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86" name="Text Box 129"/>
          <p:cNvSpPr txBox="1">
            <a:spLocks noChangeArrowheads="1"/>
          </p:cNvSpPr>
          <p:nvPr/>
        </p:nvSpPr>
        <p:spPr bwMode="auto">
          <a:xfrm>
            <a:off x="2915651" y="4811907"/>
            <a:ext cx="93503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Q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2 </a:t>
            </a:r>
            <a:r>
              <a:rPr lang="fr-FR" b="1" dirty="0">
                <a:solidFill>
                  <a:srgbClr val="0000FF"/>
                </a:solidFill>
                <a:cs typeface="Arial" charset="0"/>
              </a:rPr>
              <a:t>= </a:t>
            </a:r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2</a:t>
            </a:r>
            <a:endParaRPr lang="fr-FR" b="1" baseline="-25000" dirty="0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87" name="Text Box 130"/>
          <p:cNvSpPr txBox="1">
            <a:spLocks noChangeArrowheads="1"/>
          </p:cNvSpPr>
          <p:nvPr/>
        </p:nvSpPr>
        <p:spPr bwMode="auto">
          <a:xfrm>
            <a:off x="2917239" y="5188145"/>
            <a:ext cx="9350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Q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3 </a:t>
            </a:r>
            <a:r>
              <a:rPr lang="fr-FR" b="1" dirty="0">
                <a:solidFill>
                  <a:srgbClr val="0000FF"/>
                </a:solidFill>
                <a:cs typeface="Arial" charset="0"/>
              </a:rPr>
              <a:t>= </a:t>
            </a:r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3</a:t>
            </a:r>
            <a:endParaRPr lang="fr-FR" b="1" baseline="-25000" dirty="0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88" name="Text Box 130"/>
          <p:cNvSpPr txBox="1">
            <a:spLocks noChangeArrowheads="1"/>
          </p:cNvSpPr>
          <p:nvPr/>
        </p:nvSpPr>
        <p:spPr bwMode="auto">
          <a:xfrm>
            <a:off x="2917239" y="5562618"/>
            <a:ext cx="9350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Q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4 </a:t>
            </a:r>
            <a:r>
              <a:rPr lang="fr-FR" b="1" dirty="0">
                <a:solidFill>
                  <a:srgbClr val="0000FF"/>
                </a:solidFill>
                <a:cs typeface="Arial" charset="0"/>
              </a:rPr>
              <a:t>= </a:t>
            </a:r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4</a:t>
            </a:r>
            <a:endParaRPr lang="fr-FR" b="1" baseline="-25000" dirty="0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89" name="Text Box 126"/>
          <p:cNvSpPr txBox="1">
            <a:spLocks noChangeArrowheads="1"/>
          </p:cNvSpPr>
          <p:nvPr/>
        </p:nvSpPr>
        <p:spPr bwMode="auto">
          <a:xfrm>
            <a:off x="2571736" y="6044070"/>
            <a:ext cx="6357982" cy="369332"/>
          </a:xfrm>
          <a:prstGeom prst="rect">
            <a:avLst/>
          </a:prstGeom>
          <a:noFill/>
          <a:ln>
            <a:solidFill>
              <a:srgbClr val="FFC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 smtClean="0">
                <a:solidFill>
                  <a:srgbClr val="006600"/>
                </a:solidFill>
              </a:rPr>
              <a:t>المداخل المتوا</a:t>
            </a:r>
            <a:r>
              <a:rPr lang="ar-DZ" dirty="0" smtClean="0">
                <a:solidFill>
                  <a:srgbClr val="006600"/>
                </a:solidFill>
                <a:latin typeface="Arial"/>
                <a:cs typeface="Arial"/>
              </a:rPr>
              <a:t>زية : يمكن استعمال مداخل الارغام وذلك عن طريق الشحن المتوازي.</a:t>
            </a:r>
            <a:endParaRPr lang="fr-FR" dirty="0">
              <a:solidFill>
                <a:srgbClr val="006600"/>
              </a:solidFill>
            </a:endParaRPr>
          </a:p>
        </p:txBody>
      </p:sp>
      <p:pic>
        <p:nvPicPr>
          <p:cNvPr id="90" name="Image 89"/>
          <p:cNvPicPr>
            <a:picLocks noChangeAspect="1"/>
          </p:cNvPicPr>
          <p:nvPr/>
        </p:nvPicPr>
        <p:blipFill>
          <a:blip r:embed="rId2"/>
          <a:srcRect t="47625" r="65780" b="24593"/>
          <a:stretch>
            <a:fillRect/>
          </a:stretch>
        </p:blipFill>
        <p:spPr bwMode="auto">
          <a:xfrm>
            <a:off x="1203736" y="4500570"/>
            <a:ext cx="1368000" cy="598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1" name="ZoneTexte 90"/>
          <p:cNvSpPr txBox="1"/>
          <p:nvPr/>
        </p:nvSpPr>
        <p:spPr>
          <a:xfrm>
            <a:off x="2571736" y="6488692"/>
            <a:ext cx="6357982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006600"/>
                </a:solidFill>
              </a:rPr>
              <a:t>عندما تكون لدينا مداخل </a:t>
            </a:r>
            <a:r>
              <a:rPr lang="ar-DZ" dirty="0" err="1" smtClean="0">
                <a:solidFill>
                  <a:srgbClr val="006600"/>
                </a:solidFill>
              </a:rPr>
              <a:t>تفرعية</a:t>
            </a:r>
            <a:r>
              <a:rPr lang="ar-DZ" dirty="0" smtClean="0">
                <a:solidFill>
                  <a:srgbClr val="006600"/>
                </a:solidFill>
              </a:rPr>
              <a:t> هذا يعني أنها مستقلة عن بعضها من ناحية الشحن.</a:t>
            </a:r>
            <a:endParaRPr lang="fr-FR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0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56" grpId="0"/>
      <p:bldP spid="262" grpId="0"/>
      <p:bldP spid="263" grpId="0"/>
      <p:bldP spid="264" grpId="0"/>
      <p:bldP spid="265" grpId="0"/>
      <p:bldP spid="266" grpId="0"/>
      <p:bldP spid="288" grpId="0"/>
      <p:bldP spid="289" grpId="0"/>
      <p:bldP spid="290" grpId="0"/>
      <p:bldP spid="291" grpId="0"/>
      <p:bldP spid="292" grpId="0"/>
      <p:bldP spid="77" grpId="0"/>
      <p:bldP spid="78" grpId="0" animBg="1"/>
      <p:bldP spid="79" grpId="0" animBg="1"/>
      <p:bldP spid="80" grpId="0"/>
      <p:bldP spid="81" grpId="0"/>
      <p:bldP spid="82" grpId="0"/>
      <p:bldP spid="83" grpId="0"/>
      <p:bldP spid="84" grpId="0" animBg="1"/>
      <p:bldP spid="85" grpId="0"/>
      <p:bldP spid="86" grpId="0"/>
      <p:bldP spid="87" grpId="0"/>
      <p:bldP spid="88" grpId="0"/>
      <p:bldP spid="89" grpId="0" animBg="1"/>
      <p:bldP spid="9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56" name="Rectangle 120"/>
          <p:cNvSpPr>
            <a:spLocks noChangeArrowheads="1"/>
          </p:cNvSpPr>
          <p:nvPr/>
        </p:nvSpPr>
        <p:spPr bwMode="auto">
          <a:xfrm>
            <a:off x="5254798" y="88900"/>
            <a:ext cx="3889206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0000FF"/>
                </a:solidFill>
                <a:cs typeface="Times New Roman" pitchFamily="18" charset="0"/>
              </a:rPr>
              <a:t>4</a:t>
            </a:r>
            <a:r>
              <a:rPr lang="ar-SA" b="1" u="sng" dirty="0" smtClean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ar-SA" b="1" u="sng" dirty="0">
                <a:solidFill>
                  <a:srgbClr val="0000FF"/>
                </a:solidFill>
                <a:cs typeface="Times New Roman" pitchFamily="18" charset="0"/>
              </a:rPr>
              <a:t>ـ سجلات ذات مداخل </a:t>
            </a:r>
            <a:r>
              <a:rPr lang="ar-DZ" b="1" u="sng" dirty="0" err="1">
                <a:solidFill>
                  <a:srgbClr val="0000FF"/>
                </a:solidFill>
                <a:cs typeface="Times New Roman" pitchFamily="18" charset="0"/>
              </a:rPr>
              <a:t>تفرعية</a:t>
            </a:r>
            <a:r>
              <a:rPr lang="ar-SA" b="1" u="sng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ar-SA" b="1" u="sng" dirty="0" smtClean="0">
                <a:solidFill>
                  <a:srgbClr val="0000FF"/>
                </a:solidFill>
                <a:cs typeface="Times New Roman" pitchFamily="18" charset="0"/>
              </a:rPr>
              <a:t>ومخرج </a:t>
            </a:r>
            <a:r>
              <a:rPr lang="ar-SA" b="1" u="sng" dirty="0" err="1" smtClean="0">
                <a:solidFill>
                  <a:srgbClr val="0000FF"/>
                </a:solidFill>
                <a:cs typeface="Times New Roman" pitchFamily="18" charset="0"/>
              </a:rPr>
              <a:t>ت</a:t>
            </a:r>
            <a:r>
              <a:rPr lang="ar-DZ" b="1" u="sng" dirty="0" smtClean="0">
                <a:solidFill>
                  <a:srgbClr val="0000FF"/>
                </a:solidFill>
                <a:cs typeface="Times New Roman" pitchFamily="18" charset="0"/>
              </a:rPr>
              <a:t>سلسلي</a:t>
            </a:r>
            <a:r>
              <a:rPr lang="fr-FR" b="1" u="sng" dirty="0" smtClean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fr-FR" b="1" u="sng" dirty="0">
                <a:solidFill>
                  <a:srgbClr val="0000FF"/>
                </a:solidFill>
                <a:cs typeface="Times New Roman" pitchFamily="18" charset="0"/>
              </a:rPr>
              <a:t>:</a:t>
            </a:r>
            <a:r>
              <a:rPr lang="fr-FR" u="sng" dirty="0">
                <a:solidFill>
                  <a:srgbClr val="0000FF"/>
                </a:solidFill>
                <a:cs typeface="Arial" charset="0"/>
              </a:rPr>
              <a:t> </a:t>
            </a:r>
          </a:p>
        </p:txBody>
      </p:sp>
      <p:pic>
        <p:nvPicPr>
          <p:cNvPr id="137" name="Image 13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604222" cy="136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51" name="Connecteur droit 150"/>
          <p:cNvCxnSpPr/>
          <p:nvPr/>
        </p:nvCxnSpPr>
        <p:spPr>
          <a:xfrm>
            <a:off x="6679840" y="2857496"/>
            <a:ext cx="100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2" name="Text Box 66"/>
          <p:cNvSpPr txBox="1">
            <a:spLocks noChangeAspect="1" noChangeArrowheads="1"/>
          </p:cNvSpPr>
          <p:nvPr/>
        </p:nvSpPr>
        <p:spPr bwMode="auto">
          <a:xfrm>
            <a:off x="3429672" y="1428736"/>
            <a:ext cx="1629407" cy="35923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SA" b="1" dirty="0" smtClean="0">
                <a:solidFill>
                  <a:srgbClr val="FF3300"/>
                </a:solidFill>
              </a:rPr>
              <a:t>م</a:t>
            </a:r>
            <a:r>
              <a:rPr lang="ar-DZ" b="1" dirty="0" smtClean="0">
                <a:solidFill>
                  <a:srgbClr val="FF3300"/>
                </a:solidFill>
              </a:rPr>
              <a:t>داخل</a:t>
            </a:r>
            <a:r>
              <a:rPr lang="ar-SA" b="1" dirty="0" smtClean="0">
                <a:solidFill>
                  <a:srgbClr val="FF3300"/>
                </a:solidFill>
              </a:rPr>
              <a:t> </a:t>
            </a:r>
            <a:r>
              <a:rPr lang="ar-SA" b="1" dirty="0" err="1">
                <a:solidFill>
                  <a:srgbClr val="FF3300"/>
                </a:solidFill>
              </a:rPr>
              <a:t>تفرعية</a:t>
            </a:r>
            <a:endParaRPr lang="fr-FR" b="1" dirty="0">
              <a:solidFill>
                <a:srgbClr val="FF3300"/>
              </a:solidFill>
            </a:endParaRPr>
          </a:p>
        </p:txBody>
      </p:sp>
      <p:sp>
        <p:nvSpPr>
          <p:cNvPr id="153" name="Text Box 764"/>
          <p:cNvSpPr txBox="1">
            <a:spLocks noChangeAspect="1" noChangeArrowheads="1"/>
          </p:cNvSpPr>
          <p:nvPr/>
        </p:nvSpPr>
        <p:spPr bwMode="auto">
          <a:xfrm>
            <a:off x="2233239" y="1944993"/>
            <a:ext cx="440496" cy="31932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 smtClean="0">
                <a:solidFill>
                  <a:srgbClr val="003300"/>
                </a:solidFill>
                <a:cs typeface="Arial" charset="0"/>
              </a:rPr>
              <a:t>E</a:t>
            </a:r>
            <a:r>
              <a:rPr lang="fr-FR" sz="1400" b="1" baseline="-25000" dirty="0" smtClean="0">
                <a:solidFill>
                  <a:srgbClr val="003300"/>
                </a:solidFill>
                <a:cs typeface="Arial" charset="0"/>
              </a:rPr>
              <a:t>1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54" name="Text Box 773"/>
          <p:cNvSpPr txBox="1">
            <a:spLocks noChangeAspect="1" noChangeArrowheads="1"/>
          </p:cNvSpPr>
          <p:nvPr/>
        </p:nvSpPr>
        <p:spPr bwMode="auto">
          <a:xfrm>
            <a:off x="3506621" y="1938725"/>
            <a:ext cx="535499" cy="45783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 smtClean="0">
                <a:solidFill>
                  <a:srgbClr val="003300"/>
                </a:solidFill>
                <a:cs typeface="Arial" charset="0"/>
              </a:rPr>
              <a:t>E</a:t>
            </a:r>
            <a:r>
              <a:rPr lang="fr-FR" sz="1400" b="1" baseline="-25000" dirty="0" smtClean="0">
                <a:solidFill>
                  <a:srgbClr val="003300"/>
                </a:solidFill>
                <a:cs typeface="Arial" charset="0"/>
              </a:rPr>
              <a:t>2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55" name="Text Box 788"/>
          <p:cNvSpPr txBox="1">
            <a:spLocks noChangeAspect="1" noChangeArrowheads="1"/>
          </p:cNvSpPr>
          <p:nvPr/>
        </p:nvSpPr>
        <p:spPr bwMode="auto">
          <a:xfrm>
            <a:off x="4842047" y="1938030"/>
            <a:ext cx="394886" cy="31932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 smtClean="0">
                <a:solidFill>
                  <a:srgbClr val="003300"/>
                </a:solidFill>
                <a:cs typeface="Arial" charset="0"/>
              </a:rPr>
              <a:t>E</a:t>
            </a:r>
            <a:r>
              <a:rPr lang="fr-FR" sz="1400" b="1" baseline="-25000" dirty="0" smtClean="0">
                <a:solidFill>
                  <a:srgbClr val="003300"/>
                </a:solidFill>
                <a:cs typeface="Arial" charset="0"/>
              </a:rPr>
              <a:t>3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56" name="Text Box 792"/>
          <p:cNvSpPr txBox="1">
            <a:spLocks noChangeAspect="1" noChangeArrowheads="1"/>
          </p:cNvSpPr>
          <p:nvPr/>
        </p:nvSpPr>
        <p:spPr bwMode="auto">
          <a:xfrm>
            <a:off x="6103561" y="1928802"/>
            <a:ext cx="505008" cy="4252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 smtClean="0">
                <a:solidFill>
                  <a:srgbClr val="003300"/>
                </a:solidFill>
                <a:cs typeface="Arial" charset="0"/>
              </a:rPr>
              <a:t>E</a:t>
            </a:r>
            <a:r>
              <a:rPr lang="fr-FR" sz="1400" b="1" baseline="-25000" dirty="0" smtClean="0">
                <a:solidFill>
                  <a:srgbClr val="003300"/>
                </a:solidFill>
                <a:cs typeface="Arial" charset="0"/>
              </a:rPr>
              <a:t>4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grpSp>
        <p:nvGrpSpPr>
          <p:cNvPr id="157" name="Groupe 293"/>
          <p:cNvGrpSpPr/>
          <p:nvPr/>
        </p:nvGrpSpPr>
        <p:grpSpPr>
          <a:xfrm>
            <a:off x="2347375" y="1792477"/>
            <a:ext cx="3960000" cy="144000"/>
            <a:chOff x="3192076" y="1994917"/>
            <a:chExt cx="3821906" cy="116757"/>
          </a:xfrm>
        </p:grpSpPr>
        <p:sp>
          <p:nvSpPr>
            <p:cNvPr id="158" name="AutoShape 65"/>
            <p:cNvSpPr>
              <a:spLocks noChangeAspect="1"/>
            </p:cNvSpPr>
            <p:nvPr/>
          </p:nvSpPr>
          <p:spPr bwMode="auto">
            <a:xfrm rot="16200000">
              <a:off x="5047432" y="139561"/>
              <a:ext cx="111193" cy="3821906"/>
            </a:xfrm>
            <a:prstGeom prst="rightBracket">
              <a:avLst>
                <a:gd name="adj" fmla="val 0"/>
              </a:avLst>
            </a:prstGeom>
            <a:ln w="19050">
              <a:solidFill>
                <a:srgbClr val="FFFF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159" name="Connecteur droit 158"/>
            <p:cNvCxnSpPr/>
            <p:nvPr/>
          </p:nvCxnSpPr>
          <p:spPr>
            <a:xfrm rot="16200000" flipH="1">
              <a:off x="4391474" y="2056718"/>
              <a:ext cx="109913" cy="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necteur droit 159"/>
            <p:cNvCxnSpPr/>
            <p:nvPr/>
          </p:nvCxnSpPr>
          <p:spPr>
            <a:xfrm rot="16200000" flipH="1">
              <a:off x="5702098" y="2053949"/>
              <a:ext cx="109913" cy="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1" name="Connecteur en angle 160"/>
          <p:cNvCxnSpPr/>
          <p:nvPr/>
        </p:nvCxnSpPr>
        <p:spPr>
          <a:xfrm rot="5400000" flipH="1">
            <a:off x="2118540" y="2433250"/>
            <a:ext cx="612000" cy="180000"/>
          </a:xfrm>
          <a:prstGeom prst="bentConnector3">
            <a:avLst>
              <a:gd name="adj1" fmla="val -2245"/>
            </a:avLst>
          </a:prstGeom>
          <a:ln>
            <a:solidFill>
              <a:srgbClr val="3333FF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Connecteur en angle 161"/>
          <p:cNvCxnSpPr/>
          <p:nvPr/>
        </p:nvCxnSpPr>
        <p:spPr>
          <a:xfrm rot="5400000" flipH="1">
            <a:off x="3440049" y="2433250"/>
            <a:ext cx="612000" cy="180000"/>
          </a:xfrm>
          <a:prstGeom prst="bentConnector3">
            <a:avLst>
              <a:gd name="adj1" fmla="val -2245"/>
            </a:avLst>
          </a:prstGeom>
          <a:ln>
            <a:solidFill>
              <a:srgbClr val="3333FF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Connecteur en angle 162"/>
          <p:cNvCxnSpPr/>
          <p:nvPr/>
        </p:nvCxnSpPr>
        <p:spPr>
          <a:xfrm rot="5400000" flipH="1">
            <a:off x="4785496" y="2454304"/>
            <a:ext cx="612000" cy="180000"/>
          </a:xfrm>
          <a:prstGeom prst="bentConnector3">
            <a:avLst>
              <a:gd name="adj1" fmla="val -2245"/>
            </a:avLst>
          </a:prstGeom>
          <a:ln>
            <a:solidFill>
              <a:srgbClr val="3333FF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Connecteur en angle 163"/>
          <p:cNvCxnSpPr/>
          <p:nvPr/>
        </p:nvCxnSpPr>
        <p:spPr>
          <a:xfrm rot="5400000" flipH="1">
            <a:off x="6095130" y="2430554"/>
            <a:ext cx="612000" cy="180000"/>
          </a:xfrm>
          <a:prstGeom prst="bentConnector3">
            <a:avLst>
              <a:gd name="adj1" fmla="val -2245"/>
            </a:avLst>
          </a:prstGeom>
          <a:ln>
            <a:solidFill>
              <a:srgbClr val="3333FF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5" name="Groupe 75"/>
          <p:cNvGrpSpPr/>
          <p:nvPr/>
        </p:nvGrpSpPr>
        <p:grpSpPr>
          <a:xfrm>
            <a:off x="1857356" y="2618484"/>
            <a:ext cx="5715720" cy="1184004"/>
            <a:chOff x="2713932" y="2618484"/>
            <a:chExt cx="5715720" cy="1184004"/>
          </a:xfrm>
        </p:grpSpPr>
        <p:grpSp>
          <p:nvGrpSpPr>
            <p:cNvPr id="166" name="Groupe 177"/>
            <p:cNvGrpSpPr/>
            <p:nvPr/>
          </p:nvGrpSpPr>
          <p:grpSpPr>
            <a:xfrm>
              <a:off x="3019001" y="3125598"/>
              <a:ext cx="4316659" cy="601459"/>
              <a:chOff x="1457325" y="2939103"/>
              <a:chExt cx="4807045" cy="601459"/>
            </a:xfrm>
          </p:grpSpPr>
          <p:sp>
            <p:nvSpPr>
              <p:cNvPr id="188" name="Line 767"/>
              <p:cNvSpPr>
                <a:spLocks noChangeAspect="1" noChangeShapeType="1"/>
              </p:cNvSpPr>
              <p:nvPr/>
            </p:nvSpPr>
            <p:spPr bwMode="auto">
              <a:xfrm flipH="1">
                <a:off x="1660524" y="2939103"/>
                <a:ext cx="216000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89" name="Line 776"/>
              <p:cNvSpPr>
                <a:spLocks noChangeAspect="1" noChangeShapeType="1"/>
              </p:cNvSpPr>
              <p:nvPr/>
            </p:nvSpPr>
            <p:spPr bwMode="auto">
              <a:xfrm flipH="1">
                <a:off x="3144838" y="2964812"/>
                <a:ext cx="216000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90" name="Line 785"/>
              <p:cNvSpPr>
                <a:spLocks noChangeAspect="1" noChangeShapeType="1"/>
              </p:cNvSpPr>
              <p:nvPr/>
            </p:nvSpPr>
            <p:spPr bwMode="auto">
              <a:xfrm flipH="1">
                <a:off x="4616449" y="2945797"/>
                <a:ext cx="216000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91" name="Line 795"/>
              <p:cNvSpPr>
                <a:spLocks noChangeAspect="1" noChangeShapeType="1"/>
              </p:cNvSpPr>
              <p:nvPr/>
            </p:nvSpPr>
            <p:spPr bwMode="auto">
              <a:xfrm flipH="1">
                <a:off x="6048370" y="2970509"/>
                <a:ext cx="216000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92" name="Line 800"/>
              <p:cNvSpPr>
                <a:spLocks noChangeAspect="1" noChangeShapeType="1"/>
              </p:cNvSpPr>
              <p:nvPr/>
            </p:nvSpPr>
            <p:spPr bwMode="auto">
              <a:xfrm>
                <a:off x="1664944" y="2945264"/>
                <a:ext cx="0" cy="57600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93" name="Line 801"/>
              <p:cNvSpPr>
                <a:spLocks noChangeAspect="1" noChangeShapeType="1"/>
              </p:cNvSpPr>
              <p:nvPr/>
            </p:nvSpPr>
            <p:spPr bwMode="auto">
              <a:xfrm>
                <a:off x="1457325" y="3530486"/>
                <a:ext cx="4594225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94" name="Line 802"/>
              <p:cNvSpPr>
                <a:spLocks noChangeAspect="1" noChangeShapeType="1"/>
              </p:cNvSpPr>
              <p:nvPr/>
            </p:nvSpPr>
            <p:spPr bwMode="auto">
              <a:xfrm>
                <a:off x="3140075" y="2958118"/>
                <a:ext cx="0" cy="57600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95" name="Line 803"/>
              <p:cNvSpPr>
                <a:spLocks noChangeAspect="1" noChangeShapeType="1"/>
              </p:cNvSpPr>
              <p:nvPr/>
            </p:nvSpPr>
            <p:spPr bwMode="auto">
              <a:xfrm>
                <a:off x="4618038" y="2950026"/>
                <a:ext cx="0" cy="57600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96" name="Line 804"/>
              <p:cNvSpPr>
                <a:spLocks noChangeAspect="1" noChangeShapeType="1"/>
              </p:cNvSpPr>
              <p:nvPr/>
            </p:nvSpPr>
            <p:spPr bwMode="auto">
              <a:xfrm>
                <a:off x="6050135" y="2964562"/>
                <a:ext cx="0" cy="57600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67" name="Text Box 805"/>
            <p:cNvSpPr txBox="1">
              <a:spLocks noChangeAspect="1" noChangeArrowheads="1"/>
            </p:cNvSpPr>
            <p:nvPr/>
          </p:nvSpPr>
          <p:spPr bwMode="auto">
            <a:xfrm>
              <a:off x="2713932" y="3483164"/>
              <a:ext cx="306494" cy="31932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>
                  <a:solidFill>
                    <a:srgbClr val="003300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168" name="Rectangle 854"/>
            <p:cNvSpPr>
              <a:spLocks noChangeArrowheads="1"/>
            </p:cNvSpPr>
            <p:nvPr/>
          </p:nvSpPr>
          <p:spPr bwMode="auto">
            <a:xfrm>
              <a:off x="3111484" y="2618484"/>
              <a:ext cx="5318168" cy="1160403"/>
            </a:xfrm>
            <a:prstGeom prst="rect">
              <a:avLst/>
            </a:prstGeom>
            <a:noFill/>
            <a:ln w="9525">
              <a:solidFill>
                <a:srgbClr val="996633"/>
              </a:solidFill>
              <a:prstDash val="lgDash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9" name="Rectangle 762"/>
            <p:cNvSpPr>
              <a:spLocks noChangeAspect="1" noChangeArrowheads="1"/>
            </p:cNvSpPr>
            <p:nvPr/>
          </p:nvSpPr>
          <p:spPr bwMode="auto">
            <a:xfrm>
              <a:off x="3389644" y="2712571"/>
              <a:ext cx="793289" cy="7435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0" name="Rectangle 771"/>
            <p:cNvSpPr>
              <a:spLocks noChangeAspect="1" noChangeArrowheads="1"/>
            </p:cNvSpPr>
            <p:nvPr/>
          </p:nvSpPr>
          <p:spPr bwMode="auto">
            <a:xfrm>
              <a:off x="4722535" y="2721123"/>
              <a:ext cx="802496" cy="7435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1" name="Rectangle 781"/>
            <p:cNvSpPr>
              <a:spLocks noChangeAspect="1" noChangeArrowheads="1"/>
            </p:cNvSpPr>
            <p:nvPr/>
          </p:nvSpPr>
          <p:spPr bwMode="auto">
            <a:xfrm>
              <a:off x="6048299" y="2721123"/>
              <a:ext cx="802496" cy="7435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2" name="Rectangle 790"/>
            <p:cNvSpPr>
              <a:spLocks noChangeAspect="1" noChangeArrowheads="1"/>
            </p:cNvSpPr>
            <p:nvPr/>
          </p:nvSpPr>
          <p:spPr bwMode="auto">
            <a:xfrm>
              <a:off x="7338425" y="2721123"/>
              <a:ext cx="801058" cy="7435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3" name="Text Box 764"/>
            <p:cNvSpPr txBox="1">
              <a:spLocks noChangeAspect="1" noChangeArrowheads="1"/>
            </p:cNvSpPr>
            <p:nvPr/>
          </p:nvSpPr>
          <p:spPr bwMode="auto">
            <a:xfrm>
              <a:off x="3852949" y="2697445"/>
              <a:ext cx="440496" cy="31932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1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74" name="Text Box 765"/>
            <p:cNvSpPr txBox="1">
              <a:spLocks noChangeAspect="1" noChangeArrowheads="1"/>
            </p:cNvSpPr>
            <p:nvPr/>
          </p:nvSpPr>
          <p:spPr bwMode="auto">
            <a:xfrm>
              <a:off x="3354422" y="2688753"/>
              <a:ext cx="479448" cy="41790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1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75" name="Line 766"/>
            <p:cNvSpPr>
              <a:spLocks noChangeAspect="1" noChangeShapeType="1"/>
            </p:cNvSpPr>
            <p:nvPr/>
          </p:nvSpPr>
          <p:spPr bwMode="auto">
            <a:xfrm>
              <a:off x="3388219" y="2846573"/>
              <a:ext cx="0" cy="2779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AutoShape 768"/>
            <p:cNvSpPr>
              <a:spLocks noChangeAspect="1" noChangeArrowheads="1"/>
            </p:cNvSpPr>
            <p:nvPr/>
          </p:nvSpPr>
          <p:spPr bwMode="auto">
            <a:xfrm rot="5400000">
              <a:off x="3384307" y="3082830"/>
              <a:ext cx="113768" cy="96982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7" name="Text Box 773"/>
            <p:cNvSpPr txBox="1">
              <a:spLocks noChangeAspect="1" noChangeArrowheads="1"/>
            </p:cNvSpPr>
            <p:nvPr/>
          </p:nvSpPr>
          <p:spPr bwMode="auto">
            <a:xfrm>
              <a:off x="5178574" y="2691466"/>
              <a:ext cx="512684" cy="43832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2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78" name="Text Box 774"/>
            <p:cNvSpPr txBox="1">
              <a:spLocks noChangeAspect="1" noChangeArrowheads="1"/>
            </p:cNvSpPr>
            <p:nvPr/>
          </p:nvSpPr>
          <p:spPr bwMode="auto">
            <a:xfrm>
              <a:off x="4701847" y="2690040"/>
              <a:ext cx="380617" cy="31932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2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79" name="Line 775"/>
            <p:cNvSpPr>
              <a:spLocks noChangeAspect="1" noChangeShapeType="1"/>
            </p:cNvSpPr>
            <p:nvPr/>
          </p:nvSpPr>
          <p:spPr bwMode="auto">
            <a:xfrm>
              <a:off x="4721110" y="2855126"/>
              <a:ext cx="0" cy="2779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AutoShape 777"/>
            <p:cNvSpPr>
              <a:spLocks noChangeAspect="1" noChangeArrowheads="1"/>
            </p:cNvSpPr>
            <p:nvPr/>
          </p:nvSpPr>
          <p:spPr bwMode="auto">
            <a:xfrm rot="5400000">
              <a:off x="4717199" y="3103564"/>
              <a:ext cx="113768" cy="96982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1" name="Text Box 783"/>
            <p:cNvSpPr txBox="1">
              <a:spLocks noChangeAspect="1" noChangeArrowheads="1"/>
            </p:cNvSpPr>
            <p:nvPr/>
          </p:nvSpPr>
          <p:spPr bwMode="auto">
            <a:xfrm>
              <a:off x="6028726" y="2694316"/>
              <a:ext cx="519787" cy="4771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3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82" name="Line 784"/>
            <p:cNvSpPr>
              <a:spLocks noChangeAspect="1" noChangeShapeType="1"/>
            </p:cNvSpPr>
            <p:nvPr/>
          </p:nvSpPr>
          <p:spPr bwMode="auto">
            <a:xfrm>
              <a:off x="6044023" y="2862254"/>
              <a:ext cx="0" cy="2779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AutoShape 786"/>
            <p:cNvSpPr>
              <a:spLocks noChangeAspect="1" noChangeArrowheads="1"/>
            </p:cNvSpPr>
            <p:nvPr/>
          </p:nvSpPr>
          <p:spPr bwMode="auto">
            <a:xfrm rot="5400000">
              <a:off x="6038685" y="3092963"/>
              <a:ext cx="113768" cy="96982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4" name="Text Box 788"/>
            <p:cNvSpPr txBox="1">
              <a:spLocks noChangeAspect="1" noChangeArrowheads="1"/>
            </p:cNvSpPr>
            <p:nvPr/>
          </p:nvSpPr>
          <p:spPr bwMode="auto">
            <a:xfrm>
              <a:off x="6504336" y="2694316"/>
              <a:ext cx="472805" cy="38233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3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85" name="Text Box 792"/>
            <p:cNvSpPr txBox="1">
              <a:spLocks noChangeAspect="1" noChangeArrowheads="1"/>
            </p:cNvSpPr>
            <p:nvPr/>
          </p:nvSpPr>
          <p:spPr bwMode="auto">
            <a:xfrm>
              <a:off x="7803016" y="2698592"/>
              <a:ext cx="531448" cy="44751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4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86" name="Text Box 793"/>
            <p:cNvSpPr txBox="1">
              <a:spLocks noChangeAspect="1" noChangeArrowheads="1"/>
            </p:cNvSpPr>
            <p:nvPr/>
          </p:nvSpPr>
          <p:spPr bwMode="auto">
            <a:xfrm>
              <a:off x="7324864" y="2697168"/>
              <a:ext cx="387763" cy="31932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4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87" name="AutoShape 796"/>
            <p:cNvSpPr>
              <a:spLocks noChangeAspect="1" noChangeArrowheads="1"/>
            </p:cNvSpPr>
            <p:nvPr/>
          </p:nvSpPr>
          <p:spPr bwMode="auto">
            <a:xfrm rot="5400000">
              <a:off x="7334667" y="3136501"/>
              <a:ext cx="113768" cy="96982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97" name="Rectangle 196"/>
          <p:cNvSpPr/>
          <p:nvPr/>
        </p:nvSpPr>
        <p:spPr>
          <a:xfrm>
            <a:off x="7725168" y="2644168"/>
            <a:ext cx="1213794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sz="1600" b="1" dirty="0" smtClean="0">
                <a:solidFill>
                  <a:srgbClr val="FF0000"/>
                </a:solidFill>
                <a:cs typeface="Times New Roman" pitchFamily="18" charset="0"/>
              </a:rPr>
              <a:t>مخرج </a:t>
            </a:r>
            <a:r>
              <a:rPr lang="ar-SA" sz="1600" b="1" dirty="0" err="1" smtClean="0">
                <a:solidFill>
                  <a:srgbClr val="FF0000"/>
                </a:solidFill>
                <a:cs typeface="Times New Roman" pitchFamily="18" charset="0"/>
              </a:rPr>
              <a:t>ت</a:t>
            </a:r>
            <a:r>
              <a:rPr lang="ar-DZ" sz="1600" b="1" dirty="0" smtClean="0">
                <a:solidFill>
                  <a:srgbClr val="FF0000"/>
                </a:solidFill>
                <a:cs typeface="Times New Roman" pitchFamily="18" charset="0"/>
              </a:rPr>
              <a:t>سلسلي</a:t>
            </a:r>
            <a:r>
              <a:rPr lang="fr-FR" sz="1600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198" name="Text Box 126"/>
          <p:cNvSpPr txBox="1">
            <a:spLocks noChangeArrowheads="1"/>
          </p:cNvSpPr>
          <p:nvPr/>
        </p:nvSpPr>
        <p:spPr bwMode="auto">
          <a:xfrm>
            <a:off x="500034" y="4215006"/>
            <a:ext cx="158273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>
                <a:solidFill>
                  <a:srgbClr val="FF0000"/>
                </a:solidFill>
              </a:rPr>
              <a:t>معادلات المنطقية: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99" name="Accolade ouvrante 198"/>
          <p:cNvSpPr/>
          <p:nvPr/>
        </p:nvSpPr>
        <p:spPr>
          <a:xfrm>
            <a:off x="214282" y="4929386"/>
            <a:ext cx="144000" cy="1260000"/>
          </a:xfrm>
          <a:prstGeom prst="leftBrace">
            <a:avLst>
              <a:gd name="adj1" fmla="val 36830"/>
              <a:gd name="adj2" fmla="val 50453"/>
            </a:avLst>
          </a:prstGeom>
          <a:solidFill>
            <a:srgbClr val="FFC000"/>
          </a:solidFill>
          <a:ln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9" name="Flèche droite 208"/>
          <p:cNvSpPr/>
          <p:nvPr/>
        </p:nvSpPr>
        <p:spPr>
          <a:xfrm>
            <a:off x="1500166" y="5429452"/>
            <a:ext cx="1008000" cy="142876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0" name="Text Box 128"/>
          <p:cNvSpPr txBox="1">
            <a:spLocks noChangeArrowheads="1"/>
          </p:cNvSpPr>
          <p:nvPr/>
        </p:nvSpPr>
        <p:spPr bwMode="auto">
          <a:xfrm>
            <a:off x="404846" y="4786510"/>
            <a:ext cx="9350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 dirty="0">
                <a:solidFill>
                  <a:srgbClr val="0000FF"/>
                </a:solidFill>
                <a:cs typeface="Arial" charset="0"/>
              </a:rPr>
              <a:t>1 </a:t>
            </a:r>
            <a:r>
              <a:rPr lang="fr-FR" b="1" dirty="0">
                <a:solidFill>
                  <a:srgbClr val="0000FF"/>
                </a:solidFill>
                <a:cs typeface="Arial" charset="0"/>
              </a:rPr>
              <a:t>= </a:t>
            </a:r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E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1</a:t>
            </a:r>
            <a:endParaRPr lang="fr-FR" b="1" baseline="-25000" dirty="0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211" name="Text Box 129"/>
          <p:cNvSpPr txBox="1">
            <a:spLocks noChangeArrowheads="1"/>
          </p:cNvSpPr>
          <p:nvPr/>
        </p:nvSpPr>
        <p:spPr bwMode="auto">
          <a:xfrm>
            <a:off x="403258" y="5169097"/>
            <a:ext cx="93503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 dirty="0">
                <a:solidFill>
                  <a:srgbClr val="0000FF"/>
                </a:solidFill>
                <a:cs typeface="Arial" charset="0"/>
              </a:rPr>
              <a:t>2 </a:t>
            </a:r>
            <a:r>
              <a:rPr lang="fr-FR" b="1" dirty="0">
                <a:solidFill>
                  <a:srgbClr val="0000FF"/>
                </a:solidFill>
                <a:cs typeface="Arial" charset="0"/>
              </a:rPr>
              <a:t>= </a:t>
            </a:r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E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2</a:t>
            </a:r>
            <a:endParaRPr lang="fr-FR" b="1" baseline="-25000" dirty="0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212" name="Text Box 130"/>
          <p:cNvSpPr txBox="1">
            <a:spLocks noChangeArrowheads="1"/>
          </p:cNvSpPr>
          <p:nvPr/>
        </p:nvSpPr>
        <p:spPr bwMode="auto">
          <a:xfrm>
            <a:off x="404846" y="5545335"/>
            <a:ext cx="9350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 dirty="0">
                <a:solidFill>
                  <a:srgbClr val="0000FF"/>
                </a:solidFill>
                <a:cs typeface="Arial" charset="0"/>
              </a:rPr>
              <a:t>3 </a:t>
            </a:r>
            <a:r>
              <a:rPr lang="fr-FR" b="1" dirty="0">
                <a:solidFill>
                  <a:srgbClr val="0000FF"/>
                </a:solidFill>
                <a:cs typeface="Arial" charset="0"/>
              </a:rPr>
              <a:t>= </a:t>
            </a:r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E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3</a:t>
            </a:r>
            <a:endParaRPr lang="fr-FR" b="1" baseline="-25000" dirty="0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213" name="Text Box 130"/>
          <p:cNvSpPr txBox="1">
            <a:spLocks noChangeArrowheads="1"/>
          </p:cNvSpPr>
          <p:nvPr/>
        </p:nvSpPr>
        <p:spPr bwMode="auto">
          <a:xfrm>
            <a:off x="404846" y="5919808"/>
            <a:ext cx="9350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4 </a:t>
            </a:r>
            <a:r>
              <a:rPr lang="fr-FR" b="1" dirty="0">
                <a:solidFill>
                  <a:srgbClr val="0000FF"/>
                </a:solidFill>
                <a:cs typeface="Arial" charset="0"/>
              </a:rPr>
              <a:t>= </a:t>
            </a:r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E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4</a:t>
            </a:r>
            <a:endParaRPr lang="fr-FR" b="1" baseline="-25000" dirty="0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214" name="Text Box 130"/>
          <p:cNvSpPr txBox="1">
            <a:spLocks noChangeArrowheads="1"/>
          </p:cNvSpPr>
          <p:nvPr/>
        </p:nvSpPr>
        <p:spPr bwMode="auto">
          <a:xfrm>
            <a:off x="2571736" y="5326917"/>
            <a:ext cx="9350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Q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4 </a:t>
            </a:r>
            <a:r>
              <a:rPr lang="fr-FR" b="1" dirty="0">
                <a:solidFill>
                  <a:srgbClr val="0000FF"/>
                </a:solidFill>
                <a:cs typeface="Arial" charset="0"/>
              </a:rPr>
              <a:t>= </a:t>
            </a:r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4</a:t>
            </a:r>
            <a:endParaRPr lang="fr-FR" b="1" baseline="-25000" dirty="0">
              <a:solidFill>
                <a:srgbClr val="0000FF"/>
              </a:solidFill>
              <a:cs typeface="Arial" charset="0"/>
            </a:endParaRPr>
          </a:p>
        </p:txBody>
      </p:sp>
      <p:pic>
        <p:nvPicPr>
          <p:cNvPr id="215" name="Image 214"/>
          <p:cNvPicPr>
            <a:picLocks noChangeAspect="1"/>
          </p:cNvPicPr>
          <p:nvPr/>
        </p:nvPicPr>
        <p:blipFill>
          <a:blip r:embed="rId3"/>
          <a:srcRect t="47625" r="65780" b="24593"/>
          <a:stretch>
            <a:fillRect/>
          </a:stretch>
        </p:blipFill>
        <p:spPr bwMode="auto">
          <a:xfrm>
            <a:off x="1203736" y="4786510"/>
            <a:ext cx="1368000" cy="598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6" name="Text Box 126"/>
          <p:cNvSpPr txBox="1">
            <a:spLocks noChangeArrowheads="1"/>
          </p:cNvSpPr>
          <p:nvPr/>
        </p:nvSpPr>
        <p:spPr bwMode="auto">
          <a:xfrm>
            <a:off x="2357422" y="6274378"/>
            <a:ext cx="6357982" cy="369332"/>
          </a:xfrm>
          <a:prstGeom prst="rect">
            <a:avLst/>
          </a:prstGeom>
          <a:noFill/>
          <a:ln>
            <a:solidFill>
              <a:srgbClr val="3333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 smtClean="0">
                <a:solidFill>
                  <a:srgbClr val="FF3300"/>
                </a:solidFill>
              </a:rPr>
              <a:t>المداخل المتوا</a:t>
            </a:r>
            <a:r>
              <a:rPr lang="ar-DZ" dirty="0" smtClean="0">
                <a:solidFill>
                  <a:srgbClr val="FF3300"/>
                </a:solidFill>
                <a:latin typeface="Arial"/>
                <a:cs typeface="Arial"/>
              </a:rPr>
              <a:t>زية : يمكن استعمال مداخل الارغام وذلك عن طريق الشحن المتوازي.</a:t>
            </a:r>
            <a:endParaRPr lang="fr-FR" dirty="0">
              <a:solidFill>
                <a:srgbClr val="FF3300"/>
              </a:solidFill>
            </a:endParaRPr>
          </a:p>
        </p:txBody>
      </p:sp>
      <p:pic>
        <p:nvPicPr>
          <p:cNvPr id="61" name="Image 60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4" y="4000504"/>
            <a:ext cx="2853136" cy="212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0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56" grpId="0"/>
      <p:bldP spid="152" grpId="0"/>
      <p:bldP spid="153" grpId="0"/>
      <p:bldP spid="154" grpId="0"/>
      <p:bldP spid="155" grpId="0"/>
      <p:bldP spid="156" grpId="0"/>
      <p:bldP spid="197" grpId="0"/>
      <p:bldP spid="198" grpId="0"/>
      <p:bldP spid="199" grpId="0" animBg="1"/>
      <p:bldP spid="209" grpId="0" animBg="1"/>
      <p:bldP spid="210" grpId="0"/>
      <p:bldP spid="211" grpId="0"/>
      <p:bldP spid="212" grpId="0"/>
      <p:bldP spid="213" grpId="0"/>
      <p:bldP spid="214" grpId="0"/>
      <p:bldP spid="2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roupe 117"/>
          <p:cNvGrpSpPr/>
          <p:nvPr/>
        </p:nvGrpSpPr>
        <p:grpSpPr>
          <a:xfrm>
            <a:off x="957690" y="2933209"/>
            <a:ext cx="6121123" cy="1802221"/>
            <a:chOff x="957690" y="2933209"/>
            <a:chExt cx="6121123" cy="1802221"/>
          </a:xfrm>
        </p:grpSpPr>
        <p:grpSp>
          <p:nvGrpSpPr>
            <p:cNvPr id="320" name="Groupe 319"/>
            <p:cNvGrpSpPr/>
            <p:nvPr/>
          </p:nvGrpSpPr>
          <p:grpSpPr>
            <a:xfrm>
              <a:off x="957690" y="4396876"/>
              <a:ext cx="714380" cy="338554"/>
              <a:chOff x="828649" y="6353196"/>
              <a:chExt cx="714380" cy="338554"/>
            </a:xfrm>
          </p:grpSpPr>
          <p:sp>
            <p:nvSpPr>
              <p:cNvPr id="309" name="Text Box 181"/>
              <p:cNvSpPr txBox="1">
                <a:spLocks noChangeAspect="1" noChangeArrowheads="1"/>
              </p:cNvSpPr>
              <p:nvPr/>
            </p:nvSpPr>
            <p:spPr bwMode="auto">
              <a:xfrm>
                <a:off x="828649" y="6353196"/>
                <a:ext cx="714380" cy="3385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b="1" dirty="0" smtClean="0">
                    <a:solidFill>
                      <a:srgbClr val="003300"/>
                    </a:solidFill>
                    <a:cs typeface="Arial" charset="0"/>
                  </a:rPr>
                  <a:t>Start</a:t>
                </a:r>
                <a:endParaRPr lang="fr-FR" sz="1600" b="1" dirty="0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311" name="Line 205"/>
              <p:cNvSpPr>
                <a:spLocks noChangeAspect="1" noChangeShapeType="1"/>
              </p:cNvSpPr>
              <p:nvPr/>
            </p:nvSpPr>
            <p:spPr bwMode="auto">
              <a:xfrm>
                <a:off x="933277" y="6381771"/>
                <a:ext cx="468000" cy="0"/>
              </a:xfrm>
              <a:prstGeom prst="line">
                <a:avLst/>
              </a:prstGeom>
              <a:ln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16" name="Groupe 115"/>
            <p:cNvGrpSpPr/>
            <p:nvPr/>
          </p:nvGrpSpPr>
          <p:grpSpPr>
            <a:xfrm>
              <a:off x="1578087" y="2933209"/>
              <a:ext cx="5500726" cy="1645321"/>
              <a:chOff x="1578087" y="2933209"/>
              <a:chExt cx="5500726" cy="1645321"/>
            </a:xfrm>
          </p:grpSpPr>
          <p:sp>
            <p:nvSpPr>
              <p:cNvPr id="310" name="Line 178"/>
              <p:cNvSpPr>
                <a:spLocks noChangeShapeType="1"/>
              </p:cNvSpPr>
              <p:nvPr/>
            </p:nvSpPr>
            <p:spPr bwMode="auto">
              <a:xfrm>
                <a:off x="1578087" y="4578530"/>
                <a:ext cx="5500726" cy="0"/>
              </a:xfrm>
              <a:prstGeom prst="line">
                <a:avLst/>
              </a:prstGeom>
              <a:ln>
                <a:solidFill>
                  <a:srgbClr val="FFCC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12" name="Line 800"/>
              <p:cNvSpPr>
                <a:spLocks noChangeAspect="1" noChangeShapeType="1"/>
              </p:cNvSpPr>
              <p:nvPr/>
            </p:nvSpPr>
            <p:spPr bwMode="auto">
              <a:xfrm>
                <a:off x="2883020" y="2933209"/>
                <a:ext cx="0" cy="288000"/>
              </a:xfrm>
              <a:prstGeom prst="line">
                <a:avLst/>
              </a:prstGeom>
              <a:ln>
                <a:solidFill>
                  <a:srgbClr val="FFCC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cxnSp>
            <p:nvCxnSpPr>
              <p:cNvPr id="314" name="Connecteur en angle 313"/>
              <p:cNvCxnSpPr/>
              <p:nvPr/>
            </p:nvCxnSpPr>
            <p:spPr>
              <a:xfrm rot="5400000" flipH="1" flipV="1">
                <a:off x="1571978" y="3260507"/>
                <a:ext cx="1620000" cy="1008000"/>
              </a:xfrm>
              <a:prstGeom prst="bentConnector3">
                <a:avLst>
                  <a:gd name="adj1" fmla="val 100704"/>
                </a:avLst>
              </a:prstGeom>
              <a:ln>
                <a:solidFill>
                  <a:srgbClr val="FFCC00"/>
                </a:solidFill>
                <a:headEnd type="oval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17" name="Line 800"/>
              <p:cNvSpPr>
                <a:spLocks noChangeAspect="1" noChangeShapeType="1"/>
              </p:cNvSpPr>
              <p:nvPr/>
            </p:nvSpPr>
            <p:spPr bwMode="auto">
              <a:xfrm>
                <a:off x="4321525" y="4211816"/>
                <a:ext cx="0" cy="360000"/>
              </a:xfrm>
              <a:prstGeom prst="line">
                <a:avLst/>
              </a:prstGeom>
              <a:ln>
                <a:solidFill>
                  <a:srgbClr val="FFCC00"/>
                </a:solidFill>
                <a:headEnd type="none" w="med" len="med"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18" name="Line 800"/>
              <p:cNvSpPr>
                <a:spLocks noChangeAspect="1" noChangeShapeType="1"/>
              </p:cNvSpPr>
              <p:nvPr/>
            </p:nvSpPr>
            <p:spPr bwMode="auto">
              <a:xfrm>
                <a:off x="5702440" y="4216578"/>
                <a:ext cx="0" cy="360000"/>
              </a:xfrm>
              <a:prstGeom prst="line">
                <a:avLst/>
              </a:prstGeom>
              <a:ln>
                <a:solidFill>
                  <a:srgbClr val="FFCC00"/>
                </a:solidFill>
                <a:headEnd type="none" w="med" len="med"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19" name="Line 800"/>
              <p:cNvSpPr>
                <a:spLocks noChangeAspect="1" noChangeShapeType="1"/>
              </p:cNvSpPr>
              <p:nvPr/>
            </p:nvSpPr>
            <p:spPr bwMode="auto">
              <a:xfrm>
                <a:off x="7069287" y="4211816"/>
                <a:ext cx="0" cy="360000"/>
              </a:xfrm>
              <a:prstGeom prst="line">
                <a:avLst/>
              </a:prstGeom>
              <a:ln>
                <a:solidFill>
                  <a:srgbClr val="FFCC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119937" name="Text Box 129"/>
          <p:cNvSpPr txBox="1">
            <a:spLocks noChangeArrowheads="1"/>
          </p:cNvSpPr>
          <p:nvPr/>
        </p:nvSpPr>
        <p:spPr bwMode="auto">
          <a:xfrm>
            <a:off x="4608543" y="142852"/>
            <a:ext cx="439261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r-FR" b="1" u="sng" dirty="0" smtClean="0">
                <a:solidFill>
                  <a:srgbClr val="3333FF"/>
                </a:solidFill>
              </a:rPr>
              <a:t>5</a:t>
            </a:r>
            <a:r>
              <a:rPr lang="ar-DZ" b="1" u="sng" dirty="0" smtClean="0">
                <a:solidFill>
                  <a:srgbClr val="3333FF"/>
                </a:solidFill>
              </a:rPr>
              <a:t>- سجل إزاحة </a:t>
            </a:r>
            <a:r>
              <a:rPr lang="ar-DZ" b="1" u="sng" dirty="0">
                <a:solidFill>
                  <a:srgbClr val="3333FF"/>
                </a:solidFill>
              </a:rPr>
              <a:t>حلقي </a:t>
            </a:r>
            <a:r>
              <a:rPr lang="ar-DZ" b="1" u="sng" dirty="0" smtClean="0">
                <a:solidFill>
                  <a:srgbClr val="3333FF"/>
                </a:solidFill>
              </a:rPr>
              <a:t>أو </a:t>
            </a:r>
            <a:r>
              <a:rPr lang="ar-DZ" b="1" u="sng" dirty="0">
                <a:solidFill>
                  <a:srgbClr val="3333FF"/>
                </a:solidFill>
              </a:rPr>
              <a:t>دائري (عداد تزامني حلقي).</a:t>
            </a:r>
            <a:endParaRPr lang="fr-FR" b="1" u="sng" dirty="0">
              <a:solidFill>
                <a:srgbClr val="3333FF"/>
              </a:solidFill>
            </a:endParaRPr>
          </a:p>
        </p:txBody>
      </p:sp>
      <p:grpSp>
        <p:nvGrpSpPr>
          <p:cNvPr id="117" name="Groupe 116"/>
          <p:cNvGrpSpPr/>
          <p:nvPr/>
        </p:nvGrpSpPr>
        <p:grpSpPr>
          <a:xfrm>
            <a:off x="1431736" y="3758502"/>
            <a:ext cx="5166245" cy="655753"/>
            <a:chOff x="1431736" y="3758502"/>
            <a:chExt cx="5166245" cy="655753"/>
          </a:xfrm>
        </p:grpSpPr>
        <p:grpSp>
          <p:nvGrpSpPr>
            <p:cNvPr id="248" name="Groupe 109"/>
            <p:cNvGrpSpPr/>
            <p:nvPr/>
          </p:nvGrpSpPr>
          <p:grpSpPr>
            <a:xfrm>
              <a:off x="1720962" y="3758502"/>
              <a:ext cx="4877019" cy="543046"/>
              <a:chOff x="1026526" y="3266245"/>
              <a:chExt cx="5237844" cy="601459"/>
            </a:xfrm>
          </p:grpSpPr>
          <p:sp>
            <p:nvSpPr>
              <p:cNvPr id="250" name="Line 767"/>
              <p:cNvSpPr>
                <a:spLocks noChangeAspect="1" noChangeShapeType="1"/>
              </p:cNvSpPr>
              <p:nvPr/>
            </p:nvSpPr>
            <p:spPr bwMode="auto">
              <a:xfrm flipH="1">
                <a:off x="1660524" y="3266245"/>
                <a:ext cx="216000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51" name="Line 776"/>
              <p:cNvSpPr>
                <a:spLocks noChangeAspect="1" noChangeShapeType="1"/>
              </p:cNvSpPr>
              <p:nvPr/>
            </p:nvSpPr>
            <p:spPr bwMode="auto">
              <a:xfrm flipH="1">
                <a:off x="3144838" y="3291954"/>
                <a:ext cx="216000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52" name="Line 785"/>
              <p:cNvSpPr>
                <a:spLocks noChangeAspect="1" noChangeShapeType="1"/>
              </p:cNvSpPr>
              <p:nvPr/>
            </p:nvSpPr>
            <p:spPr bwMode="auto">
              <a:xfrm flipH="1">
                <a:off x="4616449" y="3272939"/>
                <a:ext cx="216000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53" name="Line 795"/>
              <p:cNvSpPr>
                <a:spLocks noChangeAspect="1" noChangeShapeType="1"/>
              </p:cNvSpPr>
              <p:nvPr/>
            </p:nvSpPr>
            <p:spPr bwMode="auto">
              <a:xfrm flipH="1">
                <a:off x="6048370" y="3297651"/>
                <a:ext cx="216000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54" name="Line 800"/>
              <p:cNvSpPr>
                <a:spLocks noChangeAspect="1" noChangeShapeType="1"/>
              </p:cNvSpPr>
              <p:nvPr/>
            </p:nvSpPr>
            <p:spPr bwMode="auto">
              <a:xfrm>
                <a:off x="1664944" y="3272406"/>
                <a:ext cx="0" cy="57600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55" name="Line 801"/>
              <p:cNvSpPr>
                <a:spLocks noChangeAspect="1" noChangeShapeType="1"/>
              </p:cNvSpPr>
              <p:nvPr/>
            </p:nvSpPr>
            <p:spPr bwMode="auto">
              <a:xfrm>
                <a:off x="1026526" y="3857628"/>
                <a:ext cx="5026249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56" name="Line 802"/>
              <p:cNvSpPr>
                <a:spLocks noChangeAspect="1" noChangeShapeType="1"/>
              </p:cNvSpPr>
              <p:nvPr/>
            </p:nvSpPr>
            <p:spPr bwMode="auto">
              <a:xfrm>
                <a:off x="3140075" y="3285260"/>
                <a:ext cx="0" cy="57600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57" name="Line 803"/>
              <p:cNvSpPr>
                <a:spLocks noChangeAspect="1" noChangeShapeType="1"/>
              </p:cNvSpPr>
              <p:nvPr/>
            </p:nvSpPr>
            <p:spPr bwMode="auto">
              <a:xfrm>
                <a:off x="4618038" y="3277168"/>
                <a:ext cx="0" cy="57600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58" name="Line 804"/>
              <p:cNvSpPr>
                <a:spLocks noChangeAspect="1" noChangeShapeType="1"/>
              </p:cNvSpPr>
              <p:nvPr/>
            </p:nvSpPr>
            <p:spPr bwMode="auto">
              <a:xfrm>
                <a:off x="6050135" y="3291704"/>
                <a:ext cx="0" cy="57600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49" name="Text Box 805"/>
            <p:cNvSpPr txBox="1">
              <a:spLocks noChangeAspect="1" noChangeArrowheads="1"/>
            </p:cNvSpPr>
            <p:nvPr/>
          </p:nvSpPr>
          <p:spPr bwMode="auto">
            <a:xfrm>
              <a:off x="1431736" y="4093191"/>
              <a:ext cx="317801" cy="32106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>
                  <a:solidFill>
                    <a:srgbClr val="003300"/>
                  </a:solidFill>
                  <a:cs typeface="Arial" charset="0"/>
                </a:rPr>
                <a:t>H</a:t>
              </a:r>
            </a:p>
          </p:txBody>
        </p:sp>
      </p:grpSp>
      <p:sp>
        <p:nvSpPr>
          <p:cNvPr id="246" name="Rectangle 854"/>
          <p:cNvSpPr>
            <a:spLocks noChangeArrowheads="1"/>
          </p:cNvSpPr>
          <p:nvPr/>
        </p:nvSpPr>
        <p:spPr bwMode="auto">
          <a:xfrm>
            <a:off x="2006714" y="3052234"/>
            <a:ext cx="6072230" cy="1333592"/>
          </a:xfrm>
          <a:prstGeom prst="rect">
            <a:avLst/>
          </a:prstGeom>
          <a:noFill/>
          <a:ln w="9525">
            <a:solidFill>
              <a:srgbClr val="D2A000"/>
            </a:solidFill>
            <a:prstDash val="lg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cxnSp>
        <p:nvCxnSpPr>
          <p:cNvPr id="278" name="Connecteur droit avec flèche 277"/>
          <p:cNvCxnSpPr/>
          <p:nvPr/>
        </p:nvCxnSpPr>
        <p:spPr>
          <a:xfrm rot="5400000" flipH="1" flipV="1">
            <a:off x="3289959" y="3169179"/>
            <a:ext cx="612000" cy="1588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9" name="Connecteur droit avec flèche 278"/>
          <p:cNvCxnSpPr/>
          <p:nvPr/>
        </p:nvCxnSpPr>
        <p:spPr>
          <a:xfrm rot="5400000" flipH="1" flipV="1">
            <a:off x="4671637" y="3169179"/>
            <a:ext cx="612000" cy="1588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0" name="Connecteur droit avec flèche 279"/>
          <p:cNvCxnSpPr/>
          <p:nvPr/>
        </p:nvCxnSpPr>
        <p:spPr>
          <a:xfrm rot="5400000" flipH="1" flipV="1">
            <a:off x="5992540" y="3169179"/>
            <a:ext cx="612000" cy="1588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1" name="Connecteur droit avec flèche 280"/>
          <p:cNvCxnSpPr/>
          <p:nvPr/>
        </p:nvCxnSpPr>
        <p:spPr>
          <a:xfrm rot="5400000" flipH="1" flipV="1">
            <a:off x="7362719" y="3169179"/>
            <a:ext cx="612000" cy="1588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3" name="Text Box 108"/>
          <p:cNvSpPr txBox="1">
            <a:spLocks noChangeAspect="1" noChangeArrowheads="1"/>
          </p:cNvSpPr>
          <p:nvPr/>
        </p:nvSpPr>
        <p:spPr bwMode="auto">
          <a:xfrm>
            <a:off x="3411724" y="2554104"/>
            <a:ext cx="571504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b="1" baseline="-25000" dirty="0" smtClean="0">
                <a:solidFill>
                  <a:srgbClr val="000000"/>
                </a:solidFill>
                <a:cs typeface="Arial" charset="0"/>
              </a:rPr>
              <a:t>1</a:t>
            </a:r>
            <a:endParaRPr lang="fr-FR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84" name="Text Box 112"/>
          <p:cNvSpPr txBox="1">
            <a:spLocks noChangeAspect="1" noChangeArrowheads="1"/>
          </p:cNvSpPr>
          <p:nvPr/>
        </p:nvSpPr>
        <p:spPr bwMode="auto">
          <a:xfrm>
            <a:off x="4786314" y="2554710"/>
            <a:ext cx="50654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b="1" baseline="-25000" dirty="0" smtClean="0">
                <a:solidFill>
                  <a:srgbClr val="000000"/>
                </a:solidFill>
                <a:cs typeface="Arial" charset="0"/>
              </a:rPr>
              <a:t>2</a:t>
            </a:r>
            <a:endParaRPr lang="fr-FR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85" name="Text Box 115"/>
          <p:cNvSpPr txBox="1">
            <a:spLocks noChangeAspect="1" noChangeArrowheads="1"/>
          </p:cNvSpPr>
          <p:nvPr/>
        </p:nvSpPr>
        <p:spPr bwMode="auto">
          <a:xfrm>
            <a:off x="6102083" y="2554104"/>
            <a:ext cx="619539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b="1" baseline="-25000" dirty="0" smtClean="0">
                <a:solidFill>
                  <a:srgbClr val="000000"/>
                </a:solidFill>
                <a:cs typeface="Arial" charset="0"/>
              </a:rPr>
              <a:t>3</a:t>
            </a:r>
            <a:endParaRPr lang="fr-FR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86" name="Text Box 118"/>
          <p:cNvSpPr txBox="1">
            <a:spLocks noChangeAspect="1" noChangeArrowheads="1"/>
          </p:cNvSpPr>
          <p:nvPr/>
        </p:nvSpPr>
        <p:spPr bwMode="auto">
          <a:xfrm>
            <a:off x="7476062" y="2540400"/>
            <a:ext cx="57913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b="1" baseline="-25000" dirty="0" smtClean="0">
                <a:solidFill>
                  <a:srgbClr val="000000"/>
                </a:solidFill>
                <a:cs typeface="Arial" charset="0"/>
              </a:rPr>
              <a:t>4</a:t>
            </a:r>
            <a:endParaRPr lang="fr-FR" b="1" dirty="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21" name="Groupe 120"/>
          <p:cNvGrpSpPr/>
          <p:nvPr/>
        </p:nvGrpSpPr>
        <p:grpSpPr>
          <a:xfrm>
            <a:off x="2132643" y="3130721"/>
            <a:ext cx="5848947" cy="360000"/>
            <a:chOff x="2132643" y="3130721"/>
            <a:chExt cx="5848947" cy="360000"/>
          </a:xfrm>
        </p:grpSpPr>
        <p:sp>
          <p:nvSpPr>
            <p:cNvPr id="282" name="Parenthèse ouvrante 281"/>
            <p:cNvSpPr/>
            <p:nvPr/>
          </p:nvSpPr>
          <p:spPr>
            <a:xfrm rot="5400000">
              <a:off x="4868643" y="394721"/>
              <a:ext cx="360000" cy="5832000"/>
            </a:xfrm>
            <a:prstGeom prst="leftBracket">
              <a:avLst>
                <a:gd name="adj" fmla="val 0"/>
              </a:avLst>
            </a:prstGeom>
            <a:ln>
              <a:solidFill>
                <a:srgbClr val="00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20" name="Groupe 119"/>
            <p:cNvGrpSpPr/>
            <p:nvPr/>
          </p:nvGrpSpPr>
          <p:grpSpPr>
            <a:xfrm>
              <a:off x="2149590" y="3484193"/>
              <a:ext cx="5832000" cy="5836"/>
              <a:chOff x="2149590" y="3484193"/>
              <a:chExt cx="5832000" cy="5836"/>
            </a:xfrm>
          </p:grpSpPr>
          <p:cxnSp>
            <p:nvCxnSpPr>
              <p:cNvPr id="288" name="Connecteur droit avec flèche 287"/>
              <p:cNvCxnSpPr/>
              <p:nvPr/>
            </p:nvCxnSpPr>
            <p:spPr>
              <a:xfrm>
                <a:off x="2363904" y="3488441"/>
                <a:ext cx="72000" cy="158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9" name="Groupe 118"/>
              <p:cNvGrpSpPr/>
              <p:nvPr/>
            </p:nvGrpSpPr>
            <p:grpSpPr>
              <a:xfrm>
                <a:off x="2149590" y="3484193"/>
                <a:ext cx="5832000" cy="3718"/>
                <a:chOff x="2149590" y="3484193"/>
                <a:chExt cx="5832000" cy="3718"/>
              </a:xfrm>
            </p:grpSpPr>
            <p:sp>
              <p:nvSpPr>
                <p:cNvPr id="238" name="Line 759"/>
                <p:cNvSpPr>
                  <a:spLocks noChangeAspect="1" noChangeShapeType="1"/>
                </p:cNvSpPr>
                <p:nvPr/>
              </p:nvSpPr>
              <p:spPr bwMode="auto">
                <a:xfrm>
                  <a:off x="2149590" y="3484193"/>
                  <a:ext cx="5832000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cxnSp>
              <p:nvCxnSpPr>
                <p:cNvPr id="289" name="Connecteur droit avec flèche 288"/>
                <p:cNvCxnSpPr/>
                <p:nvPr/>
              </p:nvCxnSpPr>
              <p:spPr>
                <a:xfrm>
                  <a:off x="7817005" y="3486323"/>
                  <a:ext cx="72000" cy="1588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 w="lg" len="lg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15" name="Groupe 114"/>
          <p:cNvGrpSpPr/>
          <p:nvPr/>
        </p:nvGrpSpPr>
        <p:grpSpPr>
          <a:xfrm>
            <a:off x="2469878" y="3235497"/>
            <a:ext cx="5005903" cy="985844"/>
            <a:chOff x="2469878" y="3235497"/>
            <a:chExt cx="5005903" cy="985844"/>
          </a:xfrm>
        </p:grpSpPr>
        <p:sp>
          <p:nvSpPr>
            <p:cNvPr id="301" name="Ellipse 300"/>
            <p:cNvSpPr/>
            <p:nvPr/>
          </p:nvSpPr>
          <p:spPr>
            <a:xfrm>
              <a:off x="6997849" y="3245022"/>
              <a:ext cx="86400" cy="86400"/>
            </a:xfrm>
            <a:prstGeom prst="ellipse">
              <a:avLst/>
            </a:prstGeom>
            <a:ln>
              <a:solidFill>
                <a:srgbClr val="00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3" name="Ellipse 302"/>
            <p:cNvSpPr/>
            <p:nvPr/>
          </p:nvSpPr>
          <p:spPr>
            <a:xfrm>
              <a:off x="5635090" y="3249784"/>
              <a:ext cx="86400" cy="86400"/>
            </a:xfrm>
            <a:prstGeom prst="ellipse">
              <a:avLst/>
            </a:prstGeom>
            <a:ln>
              <a:solidFill>
                <a:srgbClr val="00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5" name="Ellipse 304"/>
            <p:cNvSpPr/>
            <p:nvPr/>
          </p:nvSpPr>
          <p:spPr>
            <a:xfrm>
              <a:off x="4264155" y="3245022"/>
              <a:ext cx="86400" cy="86400"/>
            </a:xfrm>
            <a:prstGeom prst="ellipse">
              <a:avLst/>
            </a:prstGeom>
            <a:ln>
              <a:solidFill>
                <a:srgbClr val="00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7" name="Ellipse 306"/>
            <p:cNvSpPr/>
            <p:nvPr/>
          </p:nvSpPr>
          <p:spPr>
            <a:xfrm>
              <a:off x="2839483" y="3235497"/>
              <a:ext cx="86400" cy="86400"/>
            </a:xfrm>
            <a:prstGeom prst="ellipse">
              <a:avLst/>
            </a:prstGeom>
            <a:ln>
              <a:solidFill>
                <a:srgbClr val="00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14" name="Groupe 113"/>
            <p:cNvGrpSpPr/>
            <p:nvPr/>
          </p:nvGrpSpPr>
          <p:grpSpPr>
            <a:xfrm>
              <a:off x="2469878" y="3325375"/>
              <a:ext cx="5005903" cy="895966"/>
              <a:chOff x="2469878" y="3325375"/>
              <a:chExt cx="5005903" cy="895966"/>
            </a:xfrm>
          </p:grpSpPr>
          <p:sp>
            <p:nvSpPr>
              <p:cNvPr id="273" name="Rectangle 762"/>
              <p:cNvSpPr>
                <a:spLocks noChangeAspect="1" noChangeArrowheads="1"/>
              </p:cNvSpPr>
              <p:nvPr/>
            </p:nvSpPr>
            <p:spPr bwMode="auto">
              <a:xfrm>
                <a:off x="2506400" y="3349323"/>
                <a:ext cx="822553" cy="7475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74" name="Text Box 764"/>
              <p:cNvSpPr txBox="1">
                <a:spLocks noChangeAspect="1" noChangeArrowheads="1"/>
              </p:cNvSpPr>
              <p:nvPr/>
            </p:nvSpPr>
            <p:spPr bwMode="auto">
              <a:xfrm>
                <a:off x="2986796" y="3334115"/>
                <a:ext cx="456746" cy="3210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 smtClean="0">
                    <a:solidFill>
                      <a:srgbClr val="003300"/>
                    </a:solidFill>
                    <a:cs typeface="Arial" charset="0"/>
                  </a:rPr>
                  <a:t>Q</a:t>
                </a:r>
                <a:r>
                  <a:rPr lang="fr-FR" sz="1400" b="1" baseline="-25000" dirty="0" smtClean="0">
                    <a:solidFill>
                      <a:srgbClr val="003300"/>
                    </a:solidFill>
                    <a:cs typeface="Arial" charset="0"/>
                  </a:rPr>
                  <a:t>1</a:t>
                </a:r>
                <a:endParaRPr lang="fr-FR" sz="1400" b="1" dirty="0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275" name="Text Box 765"/>
              <p:cNvSpPr txBox="1">
                <a:spLocks noChangeAspect="1" noChangeArrowheads="1"/>
              </p:cNvSpPr>
              <p:nvPr/>
            </p:nvSpPr>
            <p:spPr bwMode="auto">
              <a:xfrm>
                <a:off x="2469878" y="3325375"/>
                <a:ext cx="379867" cy="3210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003300"/>
                    </a:solidFill>
                    <a:cs typeface="Arial" charset="0"/>
                  </a:rPr>
                  <a:t>D</a:t>
                </a:r>
                <a:r>
                  <a:rPr lang="fr-FR" sz="1400" b="1" baseline="-25000" dirty="0">
                    <a:solidFill>
                      <a:srgbClr val="003300"/>
                    </a:solidFill>
                    <a:cs typeface="Arial" charset="0"/>
                  </a:rPr>
                  <a:t>1</a:t>
                </a:r>
                <a:endParaRPr lang="fr-FR" sz="1400" b="1" dirty="0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276" name="Line 766"/>
              <p:cNvSpPr>
                <a:spLocks noChangeAspect="1" noChangeShapeType="1"/>
              </p:cNvSpPr>
              <p:nvPr/>
            </p:nvSpPr>
            <p:spPr bwMode="auto">
              <a:xfrm>
                <a:off x="2504922" y="3484055"/>
                <a:ext cx="0" cy="27949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7" name="AutoShape 768"/>
              <p:cNvSpPr>
                <a:spLocks noChangeAspect="1" noChangeArrowheads="1"/>
              </p:cNvSpPr>
              <p:nvPr/>
            </p:nvSpPr>
            <p:spPr bwMode="auto">
              <a:xfrm rot="5400000">
                <a:off x="2502655" y="3706556"/>
                <a:ext cx="114389" cy="100560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90" name="Text Box 765"/>
              <p:cNvSpPr txBox="1">
                <a:spLocks noChangeAspect="1" noChangeArrowheads="1"/>
              </p:cNvSpPr>
              <p:nvPr/>
            </p:nvSpPr>
            <p:spPr bwMode="auto">
              <a:xfrm>
                <a:off x="2749669" y="3840341"/>
                <a:ext cx="379867" cy="3210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 smtClean="0">
                    <a:solidFill>
                      <a:srgbClr val="9A0000"/>
                    </a:solidFill>
                    <a:cs typeface="Arial" charset="0"/>
                  </a:rPr>
                  <a:t>R</a:t>
                </a:r>
                <a:endParaRPr lang="fr-FR" sz="1400" b="1" dirty="0">
                  <a:solidFill>
                    <a:srgbClr val="9A0000"/>
                  </a:solidFill>
                  <a:cs typeface="Arial" charset="0"/>
                </a:endParaRPr>
              </a:p>
            </p:txBody>
          </p:sp>
          <p:sp>
            <p:nvSpPr>
              <p:cNvPr id="291" name="Text Box 765"/>
              <p:cNvSpPr txBox="1">
                <a:spLocks noChangeAspect="1" noChangeArrowheads="1"/>
              </p:cNvSpPr>
              <p:nvPr/>
            </p:nvSpPr>
            <p:spPr bwMode="auto">
              <a:xfrm>
                <a:off x="2749669" y="3340275"/>
                <a:ext cx="379867" cy="3210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 smtClean="0">
                    <a:solidFill>
                      <a:srgbClr val="9A0000"/>
                    </a:solidFill>
                    <a:cs typeface="Arial" charset="0"/>
                  </a:rPr>
                  <a:t>S</a:t>
                </a:r>
                <a:endParaRPr lang="fr-FR" sz="1400" b="1" dirty="0">
                  <a:solidFill>
                    <a:srgbClr val="9A0000"/>
                  </a:solidFill>
                  <a:cs typeface="Arial" charset="0"/>
                </a:endParaRPr>
              </a:p>
            </p:txBody>
          </p:sp>
          <p:sp>
            <p:nvSpPr>
              <p:cNvPr id="268" name="Rectangle 771"/>
              <p:cNvSpPr>
                <a:spLocks noChangeAspect="1" noChangeArrowheads="1"/>
              </p:cNvSpPr>
              <p:nvPr/>
            </p:nvSpPr>
            <p:spPr bwMode="auto">
              <a:xfrm>
                <a:off x="3888461" y="3357920"/>
                <a:ext cx="832099" cy="74758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69" name="Text Box 773"/>
              <p:cNvSpPr txBox="1">
                <a:spLocks noChangeAspect="1" noChangeArrowheads="1"/>
              </p:cNvSpPr>
              <p:nvPr/>
            </p:nvSpPr>
            <p:spPr bwMode="auto">
              <a:xfrm>
                <a:off x="4361322" y="3328101"/>
                <a:ext cx="427605" cy="3210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 smtClean="0">
                    <a:solidFill>
                      <a:srgbClr val="003300"/>
                    </a:solidFill>
                    <a:cs typeface="Arial" charset="0"/>
                  </a:rPr>
                  <a:t>Q</a:t>
                </a:r>
                <a:r>
                  <a:rPr lang="fr-FR" sz="1400" b="1" baseline="-25000" dirty="0" smtClean="0">
                    <a:solidFill>
                      <a:srgbClr val="003300"/>
                    </a:solidFill>
                    <a:cs typeface="Arial" charset="0"/>
                  </a:rPr>
                  <a:t>2</a:t>
                </a:r>
                <a:endParaRPr lang="fr-FR" sz="1400" b="1" dirty="0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270" name="Text Box 774"/>
              <p:cNvSpPr txBox="1">
                <a:spLocks noChangeAspect="1" noChangeArrowheads="1"/>
              </p:cNvSpPr>
              <p:nvPr/>
            </p:nvSpPr>
            <p:spPr bwMode="auto">
              <a:xfrm>
                <a:off x="3867010" y="3326667"/>
                <a:ext cx="394657" cy="3210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003300"/>
                    </a:solidFill>
                    <a:cs typeface="Arial" charset="0"/>
                  </a:rPr>
                  <a:t>D</a:t>
                </a:r>
                <a:r>
                  <a:rPr lang="fr-FR" sz="1400" b="1" baseline="-25000" dirty="0">
                    <a:solidFill>
                      <a:srgbClr val="003300"/>
                    </a:solidFill>
                    <a:cs typeface="Arial" charset="0"/>
                  </a:rPr>
                  <a:t>2</a:t>
                </a:r>
                <a:endParaRPr lang="fr-FR" sz="1400" b="1" dirty="0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271" name="Line 775"/>
              <p:cNvSpPr>
                <a:spLocks noChangeAspect="1" noChangeShapeType="1"/>
              </p:cNvSpPr>
              <p:nvPr/>
            </p:nvSpPr>
            <p:spPr bwMode="auto">
              <a:xfrm>
                <a:off x="3886983" y="3492654"/>
                <a:ext cx="0" cy="27949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2" name="AutoShape 777"/>
              <p:cNvSpPr>
                <a:spLocks noChangeAspect="1" noChangeArrowheads="1"/>
              </p:cNvSpPr>
              <p:nvPr/>
            </p:nvSpPr>
            <p:spPr bwMode="auto">
              <a:xfrm rot="5400000">
                <a:off x="3884717" y="3740922"/>
                <a:ext cx="114389" cy="100560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63" name="Rectangle 781"/>
              <p:cNvSpPr>
                <a:spLocks noChangeAspect="1" noChangeArrowheads="1"/>
              </p:cNvSpPr>
              <p:nvPr/>
            </p:nvSpPr>
            <p:spPr bwMode="auto">
              <a:xfrm>
                <a:off x="5263132" y="3357920"/>
                <a:ext cx="832100" cy="7475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64" name="Text Box 783"/>
              <p:cNvSpPr txBox="1">
                <a:spLocks noChangeAspect="1" noChangeArrowheads="1"/>
              </p:cNvSpPr>
              <p:nvPr/>
            </p:nvSpPr>
            <p:spPr bwMode="auto">
              <a:xfrm>
                <a:off x="5242838" y="3330967"/>
                <a:ext cx="485572" cy="3210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003300"/>
                    </a:solidFill>
                    <a:cs typeface="Arial" charset="0"/>
                  </a:rPr>
                  <a:t>D</a:t>
                </a:r>
                <a:r>
                  <a:rPr lang="fr-FR" sz="1400" b="1" baseline="-25000" dirty="0">
                    <a:solidFill>
                      <a:srgbClr val="003300"/>
                    </a:solidFill>
                    <a:cs typeface="Arial" charset="0"/>
                  </a:rPr>
                  <a:t>3</a:t>
                </a:r>
                <a:endParaRPr lang="fr-FR" sz="1400" b="1" dirty="0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265" name="Line 784"/>
              <p:cNvSpPr>
                <a:spLocks noChangeAspect="1" noChangeShapeType="1"/>
              </p:cNvSpPr>
              <p:nvPr/>
            </p:nvSpPr>
            <p:spPr bwMode="auto">
              <a:xfrm>
                <a:off x="5258698" y="3499820"/>
                <a:ext cx="0" cy="27949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6" name="AutoShape 786"/>
              <p:cNvSpPr>
                <a:spLocks noChangeAspect="1" noChangeArrowheads="1"/>
              </p:cNvSpPr>
              <p:nvPr/>
            </p:nvSpPr>
            <p:spPr bwMode="auto">
              <a:xfrm rot="5400000">
                <a:off x="5266826" y="3716742"/>
                <a:ext cx="114388" cy="100560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67" name="Text Box 788"/>
              <p:cNvSpPr txBox="1">
                <a:spLocks noChangeAspect="1" noChangeArrowheads="1"/>
              </p:cNvSpPr>
              <p:nvPr/>
            </p:nvSpPr>
            <p:spPr bwMode="auto">
              <a:xfrm>
                <a:off x="5735993" y="3330967"/>
                <a:ext cx="409453" cy="3210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 smtClean="0">
                    <a:solidFill>
                      <a:srgbClr val="003300"/>
                    </a:solidFill>
                    <a:cs typeface="Arial" charset="0"/>
                  </a:rPr>
                  <a:t>Q</a:t>
                </a:r>
                <a:r>
                  <a:rPr lang="fr-FR" sz="1400" b="1" baseline="-25000" dirty="0" smtClean="0">
                    <a:solidFill>
                      <a:srgbClr val="003300"/>
                    </a:solidFill>
                    <a:cs typeface="Arial" charset="0"/>
                  </a:rPr>
                  <a:t>3</a:t>
                </a:r>
                <a:endParaRPr lang="fr-FR" sz="1400" b="1" dirty="0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259" name="Rectangle 790"/>
              <p:cNvSpPr>
                <a:spLocks noChangeAspect="1" noChangeArrowheads="1"/>
              </p:cNvSpPr>
              <p:nvPr/>
            </p:nvSpPr>
            <p:spPr bwMode="auto">
              <a:xfrm>
                <a:off x="6600850" y="3357920"/>
                <a:ext cx="830609" cy="7475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60" name="Text Box 792"/>
              <p:cNvSpPr txBox="1">
                <a:spLocks noChangeAspect="1" noChangeArrowheads="1"/>
              </p:cNvSpPr>
              <p:nvPr/>
            </p:nvSpPr>
            <p:spPr bwMode="auto">
              <a:xfrm>
                <a:off x="7082579" y="3335267"/>
                <a:ext cx="393202" cy="3210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 smtClean="0">
                    <a:solidFill>
                      <a:srgbClr val="003300"/>
                    </a:solidFill>
                    <a:cs typeface="Arial" charset="0"/>
                  </a:rPr>
                  <a:t>Q</a:t>
                </a:r>
                <a:r>
                  <a:rPr lang="fr-FR" sz="1400" b="1" baseline="-25000" dirty="0" smtClean="0">
                    <a:solidFill>
                      <a:srgbClr val="003300"/>
                    </a:solidFill>
                    <a:cs typeface="Arial" charset="0"/>
                  </a:rPr>
                  <a:t>4</a:t>
                </a:r>
                <a:endParaRPr lang="fr-FR" sz="1400" b="1" dirty="0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261" name="Text Box 793"/>
              <p:cNvSpPr txBox="1">
                <a:spLocks noChangeAspect="1" noChangeArrowheads="1"/>
              </p:cNvSpPr>
              <p:nvPr/>
            </p:nvSpPr>
            <p:spPr bwMode="auto">
              <a:xfrm>
                <a:off x="6586788" y="3333834"/>
                <a:ext cx="402067" cy="3210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003300"/>
                    </a:solidFill>
                    <a:cs typeface="Arial" charset="0"/>
                  </a:rPr>
                  <a:t>D</a:t>
                </a:r>
                <a:r>
                  <a:rPr lang="fr-FR" sz="1400" b="1" baseline="-25000" dirty="0">
                    <a:solidFill>
                      <a:srgbClr val="003300"/>
                    </a:solidFill>
                    <a:cs typeface="Arial" charset="0"/>
                  </a:rPr>
                  <a:t>4</a:t>
                </a:r>
                <a:endParaRPr lang="fr-FR" sz="1400" b="1" dirty="0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262" name="AutoShape 796"/>
              <p:cNvSpPr>
                <a:spLocks noChangeAspect="1" noChangeArrowheads="1"/>
              </p:cNvSpPr>
              <p:nvPr/>
            </p:nvSpPr>
            <p:spPr bwMode="auto">
              <a:xfrm rot="5400000">
                <a:off x="6598741" y="3733476"/>
                <a:ext cx="114388" cy="100560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92" name="Text Box 765"/>
              <p:cNvSpPr txBox="1">
                <a:spLocks noChangeAspect="1" noChangeArrowheads="1"/>
              </p:cNvSpPr>
              <p:nvPr/>
            </p:nvSpPr>
            <p:spPr bwMode="auto">
              <a:xfrm>
                <a:off x="4145091" y="3830813"/>
                <a:ext cx="379867" cy="3210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 smtClean="0">
                    <a:solidFill>
                      <a:srgbClr val="9A0000"/>
                    </a:solidFill>
                    <a:cs typeface="Arial" charset="0"/>
                  </a:rPr>
                  <a:t>R</a:t>
                </a:r>
                <a:endParaRPr lang="fr-FR" sz="1400" b="1" dirty="0">
                  <a:solidFill>
                    <a:srgbClr val="9A0000"/>
                  </a:solidFill>
                  <a:cs typeface="Arial" charset="0"/>
                </a:endParaRPr>
              </a:p>
            </p:txBody>
          </p:sp>
          <p:sp>
            <p:nvSpPr>
              <p:cNvPr id="293" name="Text Box 765"/>
              <p:cNvSpPr txBox="1">
                <a:spLocks noChangeAspect="1" noChangeArrowheads="1"/>
              </p:cNvSpPr>
              <p:nvPr/>
            </p:nvSpPr>
            <p:spPr bwMode="auto">
              <a:xfrm>
                <a:off x="4154616" y="3340272"/>
                <a:ext cx="379867" cy="3210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 smtClean="0">
                    <a:solidFill>
                      <a:srgbClr val="9A0000"/>
                    </a:solidFill>
                    <a:cs typeface="Arial" charset="0"/>
                  </a:rPr>
                  <a:t>S</a:t>
                </a:r>
                <a:endParaRPr lang="fr-FR" sz="1400" b="1" dirty="0">
                  <a:solidFill>
                    <a:srgbClr val="9A0000"/>
                  </a:solidFill>
                  <a:cs typeface="Arial" charset="0"/>
                </a:endParaRPr>
              </a:p>
            </p:txBody>
          </p:sp>
          <p:sp>
            <p:nvSpPr>
              <p:cNvPr id="294" name="Text Box 765"/>
              <p:cNvSpPr txBox="1">
                <a:spLocks noChangeAspect="1" noChangeArrowheads="1"/>
              </p:cNvSpPr>
              <p:nvPr/>
            </p:nvSpPr>
            <p:spPr bwMode="auto">
              <a:xfrm>
                <a:off x="6850210" y="3840338"/>
                <a:ext cx="379867" cy="3210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 smtClean="0">
                    <a:solidFill>
                      <a:srgbClr val="9A0000"/>
                    </a:solidFill>
                    <a:cs typeface="Arial" charset="0"/>
                  </a:rPr>
                  <a:t>R</a:t>
                </a:r>
                <a:endParaRPr lang="fr-FR" sz="1400" b="1" dirty="0">
                  <a:solidFill>
                    <a:srgbClr val="9A0000"/>
                  </a:solidFill>
                  <a:cs typeface="Arial" charset="0"/>
                </a:endParaRPr>
              </a:p>
            </p:txBody>
          </p:sp>
          <p:sp>
            <p:nvSpPr>
              <p:cNvPr id="295" name="Text Box 765"/>
              <p:cNvSpPr txBox="1">
                <a:spLocks noChangeAspect="1" noChangeArrowheads="1"/>
              </p:cNvSpPr>
              <p:nvPr/>
            </p:nvSpPr>
            <p:spPr bwMode="auto">
              <a:xfrm>
                <a:off x="6869260" y="3340272"/>
                <a:ext cx="379867" cy="3210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 smtClean="0">
                    <a:solidFill>
                      <a:srgbClr val="9A0000"/>
                    </a:solidFill>
                    <a:cs typeface="Arial" charset="0"/>
                  </a:rPr>
                  <a:t>S</a:t>
                </a:r>
                <a:endParaRPr lang="fr-FR" sz="1400" b="1" dirty="0">
                  <a:solidFill>
                    <a:srgbClr val="9A0000"/>
                  </a:solidFill>
                  <a:cs typeface="Arial" charset="0"/>
                </a:endParaRPr>
              </a:p>
            </p:txBody>
          </p:sp>
          <p:sp>
            <p:nvSpPr>
              <p:cNvPr id="299" name="Text Box 765"/>
              <p:cNvSpPr txBox="1">
                <a:spLocks noChangeAspect="1" noChangeArrowheads="1"/>
              </p:cNvSpPr>
              <p:nvPr/>
            </p:nvSpPr>
            <p:spPr bwMode="auto">
              <a:xfrm>
                <a:off x="5511938" y="3840338"/>
                <a:ext cx="379867" cy="3210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 smtClean="0">
                    <a:solidFill>
                      <a:srgbClr val="9A0000"/>
                    </a:solidFill>
                    <a:cs typeface="Arial" charset="0"/>
                  </a:rPr>
                  <a:t>R</a:t>
                </a:r>
                <a:endParaRPr lang="fr-FR" sz="1400" b="1" dirty="0">
                  <a:solidFill>
                    <a:srgbClr val="9A0000"/>
                  </a:solidFill>
                  <a:cs typeface="Arial" charset="0"/>
                </a:endParaRPr>
              </a:p>
            </p:txBody>
          </p:sp>
          <p:sp>
            <p:nvSpPr>
              <p:cNvPr id="300" name="Text Box 765"/>
              <p:cNvSpPr txBox="1">
                <a:spLocks noChangeAspect="1" noChangeArrowheads="1"/>
              </p:cNvSpPr>
              <p:nvPr/>
            </p:nvSpPr>
            <p:spPr bwMode="auto">
              <a:xfrm>
                <a:off x="5530988" y="3340272"/>
                <a:ext cx="379867" cy="3210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 smtClean="0">
                    <a:solidFill>
                      <a:srgbClr val="9A0000"/>
                    </a:solidFill>
                    <a:cs typeface="Arial" charset="0"/>
                  </a:rPr>
                  <a:t>S</a:t>
                </a:r>
                <a:endParaRPr lang="fr-FR" sz="1400" b="1" dirty="0">
                  <a:solidFill>
                    <a:srgbClr val="9A0000"/>
                  </a:solidFill>
                  <a:cs typeface="Arial" charset="0"/>
                </a:endParaRPr>
              </a:p>
            </p:txBody>
          </p:sp>
          <p:sp>
            <p:nvSpPr>
              <p:cNvPr id="302" name="Ellipse 301"/>
              <p:cNvSpPr/>
              <p:nvPr/>
            </p:nvSpPr>
            <p:spPr>
              <a:xfrm>
                <a:off x="7016899" y="4125416"/>
                <a:ext cx="86400" cy="86400"/>
              </a:xfrm>
              <a:prstGeom prst="ellipse">
                <a:avLst/>
              </a:prstGeom>
              <a:ln>
                <a:solidFill>
                  <a:srgbClr val="0033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4" name="Ellipse 303"/>
              <p:cNvSpPr/>
              <p:nvPr/>
            </p:nvSpPr>
            <p:spPr>
              <a:xfrm>
                <a:off x="5654140" y="4130178"/>
                <a:ext cx="86400" cy="86400"/>
              </a:xfrm>
              <a:prstGeom prst="ellipse">
                <a:avLst/>
              </a:prstGeom>
              <a:ln>
                <a:solidFill>
                  <a:srgbClr val="0033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6" name="Ellipse 305"/>
              <p:cNvSpPr/>
              <p:nvPr/>
            </p:nvSpPr>
            <p:spPr>
              <a:xfrm>
                <a:off x="4283205" y="4134941"/>
                <a:ext cx="86400" cy="86400"/>
              </a:xfrm>
              <a:prstGeom prst="ellipse">
                <a:avLst/>
              </a:prstGeom>
              <a:ln>
                <a:solidFill>
                  <a:srgbClr val="0033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8" name="Ellipse 307"/>
              <p:cNvSpPr/>
              <p:nvPr/>
            </p:nvSpPr>
            <p:spPr>
              <a:xfrm>
                <a:off x="2858533" y="4115891"/>
                <a:ext cx="86400" cy="86400"/>
              </a:xfrm>
              <a:prstGeom prst="ellipse">
                <a:avLst/>
              </a:prstGeom>
              <a:ln>
                <a:solidFill>
                  <a:srgbClr val="0033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112" name="ZoneTexte 111"/>
          <p:cNvSpPr txBox="1"/>
          <p:nvPr/>
        </p:nvSpPr>
        <p:spPr>
          <a:xfrm>
            <a:off x="3571868" y="1643050"/>
            <a:ext cx="535785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dirty="0" smtClean="0">
                <a:solidFill>
                  <a:srgbClr val="000000"/>
                </a:solidFill>
              </a:rPr>
              <a:t>في السجل الحلقي لابد من شحن </a:t>
            </a:r>
            <a:r>
              <a:rPr lang="ar-DZ" b="1" dirty="0" err="1" smtClean="0">
                <a:solidFill>
                  <a:srgbClr val="000000"/>
                </a:solidFill>
              </a:rPr>
              <a:t>القلابات</a:t>
            </a:r>
            <a:r>
              <a:rPr lang="ar-DZ" b="1" dirty="0" smtClean="0">
                <a:solidFill>
                  <a:srgbClr val="000000"/>
                </a:solidFill>
              </a:rPr>
              <a:t> عن طريق مداخل الإرغام:</a:t>
            </a: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113" name="ZoneTexte 112"/>
          <p:cNvSpPr txBox="1"/>
          <p:nvPr/>
        </p:nvSpPr>
        <p:spPr>
          <a:xfrm>
            <a:off x="2857488" y="5143512"/>
            <a:ext cx="571504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dirty="0" smtClean="0">
                <a:solidFill>
                  <a:srgbClr val="9900FF"/>
                </a:solidFill>
              </a:rPr>
              <a:t>يربط مخرج </a:t>
            </a:r>
            <a:r>
              <a:rPr lang="ar-DZ" b="1" dirty="0" err="1" smtClean="0">
                <a:solidFill>
                  <a:srgbClr val="9900FF"/>
                </a:solidFill>
              </a:rPr>
              <a:t>القلاب</a:t>
            </a:r>
            <a:r>
              <a:rPr lang="ar-DZ" b="1" dirty="0" smtClean="0">
                <a:solidFill>
                  <a:srgbClr val="9900FF"/>
                </a:solidFill>
              </a:rPr>
              <a:t> الأخير(</a:t>
            </a:r>
            <a:r>
              <a:rPr lang="ar-DZ" b="1" dirty="0" err="1" smtClean="0">
                <a:solidFill>
                  <a:srgbClr val="9900FF"/>
                </a:solidFill>
              </a:rPr>
              <a:t>الاكبر</a:t>
            </a:r>
            <a:r>
              <a:rPr lang="ar-DZ" b="1" dirty="0" smtClean="0">
                <a:solidFill>
                  <a:srgbClr val="9900FF"/>
                </a:solidFill>
              </a:rPr>
              <a:t> ثقل) مع مدخل </a:t>
            </a:r>
            <a:r>
              <a:rPr lang="ar-DZ" b="1" dirty="0" err="1" smtClean="0">
                <a:solidFill>
                  <a:srgbClr val="9900FF"/>
                </a:solidFill>
              </a:rPr>
              <a:t>القلاب</a:t>
            </a:r>
            <a:r>
              <a:rPr lang="ar-DZ" b="1" dirty="0" smtClean="0">
                <a:solidFill>
                  <a:srgbClr val="9900FF"/>
                </a:solidFill>
              </a:rPr>
              <a:t> الأول (الأقل ثقل).</a:t>
            </a:r>
            <a:endParaRPr lang="fr-FR" b="1" dirty="0">
              <a:solidFill>
                <a:srgbClr val="9900FF"/>
              </a:solidFill>
            </a:endParaRPr>
          </a:p>
        </p:txBody>
      </p:sp>
      <p:pic>
        <p:nvPicPr>
          <p:cNvPr id="122" name="Image 12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" y="0"/>
            <a:ext cx="3502740" cy="14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2" name="Text Box 129"/>
          <p:cNvSpPr txBox="1">
            <a:spLocks noChangeArrowheads="1"/>
          </p:cNvSpPr>
          <p:nvPr/>
        </p:nvSpPr>
        <p:spPr bwMode="auto">
          <a:xfrm>
            <a:off x="5214942" y="6072206"/>
            <a:ext cx="3606795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 dirty="0" smtClean="0">
                <a:solidFill>
                  <a:srgbClr val="FF0000"/>
                </a:solidFill>
              </a:rPr>
              <a:t>ملاحظة:</a:t>
            </a:r>
            <a:r>
              <a:rPr lang="ar-DZ" b="1" dirty="0" smtClean="0">
                <a:solidFill>
                  <a:srgbClr val="FF0000"/>
                </a:solidFill>
              </a:rPr>
              <a:t> </a:t>
            </a:r>
            <a:r>
              <a:rPr lang="ar-DZ" dirty="0" smtClean="0">
                <a:solidFill>
                  <a:srgbClr val="000000"/>
                </a:solidFill>
              </a:rPr>
              <a:t>هذا السجل ذو مخارج </a:t>
            </a:r>
            <a:r>
              <a:rPr lang="ar-DZ" dirty="0" err="1" smtClean="0">
                <a:solidFill>
                  <a:srgbClr val="000000"/>
                </a:solidFill>
              </a:rPr>
              <a:t>تفرعية</a:t>
            </a:r>
            <a:r>
              <a:rPr lang="ar-DZ" dirty="0" smtClean="0">
                <a:solidFill>
                  <a:srgbClr val="000000"/>
                </a:solidFill>
              </a:rPr>
              <a:t>.</a:t>
            </a:r>
            <a:endParaRPr lang="fr-FR" u="sng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9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2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2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937" grpId="0"/>
      <p:bldP spid="246" grpId="0" animBg="1"/>
      <p:bldP spid="283" grpId="0"/>
      <p:bldP spid="284" grpId="0"/>
      <p:bldP spid="285" grpId="0"/>
      <p:bldP spid="286" grpId="0"/>
      <p:bldP spid="112" grpId="0"/>
      <p:bldP spid="113" grpId="0"/>
      <p:bldP spid="8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78" name="Line 3"/>
          <p:cNvSpPr>
            <a:spLocks noChangeAspect="1" noChangeShapeType="1"/>
          </p:cNvSpPr>
          <p:nvPr/>
        </p:nvSpPr>
        <p:spPr bwMode="auto">
          <a:xfrm flipH="1">
            <a:off x="912781" y="370309"/>
            <a:ext cx="0" cy="299550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 sz="2400"/>
          </a:p>
        </p:txBody>
      </p:sp>
      <p:sp>
        <p:nvSpPr>
          <p:cNvPr id="69679" name="Line 4"/>
          <p:cNvSpPr>
            <a:spLocks noChangeAspect="1" noChangeShapeType="1"/>
          </p:cNvSpPr>
          <p:nvPr/>
        </p:nvSpPr>
        <p:spPr bwMode="auto">
          <a:xfrm flipH="1">
            <a:off x="1363034" y="374439"/>
            <a:ext cx="0" cy="299550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9680" name="Line 5"/>
          <p:cNvSpPr>
            <a:spLocks noChangeAspect="1" noChangeShapeType="1"/>
          </p:cNvSpPr>
          <p:nvPr/>
        </p:nvSpPr>
        <p:spPr bwMode="auto">
          <a:xfrm flipH="1">
            <a:off x="1788503" y="370309"/>
            <a:ext cx="0" cy="299550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9681" name="Line 6"/>
          <p:cNvSpPr>
            <a:spLocks noChangeAspect="1" noChangeShapeType="1"/>
          </p:cNvSpPr>
          <p:nvPr/>
        </p:nvSpPr>
        <p:spPr bwMode="auto">
          <a:xfrm flipH="1">
            <a:off x="2237379" y="371685"/>
            <a:ext cx="0" cy="299550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9682" name="Line 7"/>
          <p:cNvSpPr>
            <a:spLocks noChangeAspect="1" noChangeShapeType="1"/>
          </p:cNvSpPr>
          <p:nvPr/>
        </p:nvSpPr>
        <p:spPr bwMode="auto">
          <a:xfrm flipH="1">
            <a:off x="2654586" y="371685"/>
            <a:ext cx="0" cy="299550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9683" name="Line 8"/>
          <p:cNvSpPr>
            <a:spLocks noChangeAspect="1" noChangeShapeType="1"/>
          </p:cNvSpPr>
          <p:nvPr/>
        </p:nvSpPr>
        <p:spPr bwMode="auto">
          <a:xfrm flipH="1">
            <a:off x="3091070" y="367555"/>
            <a:ext cx="0" cy="299550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9684" name="Line 9"/>
          <p:cNvSpPr>
            <a:spLocks noChangeAspect="1" noChangeShapeType="1"/>
          </p:cNvSpPr>
          <p:nvPr/>
        </p:nvSpPr>
        <p:spPr bwMode="auto">
          <a:xfrm flipH="1">
            <a:off x="3511031" y="371685"/>
            <a:ext cx="0" cy="299550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9685" name="Line 10"/>
          <p:cNvSpPr>
            <a:spLocks noChangeAspect="1" noChangeShapeType="1"/>
          </p:cNvSpPr>
          <p:nvPr/>
        </p:nvSpPr>
        <p:spPr bwMode="auto">
          <a:xfrm flipH="1">
            <a:off x="3966793" y="367555"/>
            <a:ext cx="0" cy="299550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9686" name="Line 11"/>
          <p:cNvSpPr>
            <a:spLocks noChangeAspect="1" noChangeShapeType="1"/>
          </p:cNvSpPr>
          <p:nvPr/>
        </p:nvSpPr>
        <p:spPr bwMode="auto">
          <a:xfrm flipH="1">
            <a:off x="4382623" y="368932"/>
            <a:ext cx="0" cy="299550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9687" name="Line 12"/>
          <p:cNvSpPr>
            <a:spLocks noChangeAspect="1" noChangeShapeType="1"/>
          </p:cNvSpPr>
          <p:nvPr/>
        </p:nvSpPr>
        <p:spPr bwMode="auto">
          <a:xfrm flipH="1">
            <a:off x="4810845" y="368932"/>
            <a:ext cx="0" cy="299550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128" name="Groupe 127"/>
          <p:cNvGrpSpPr/>
          <p:nvPr/>
        </p:nvGrpSpPr>
        <p:grpSpPr>
          <a:xfrm>
            <a:off x="414335" y="0"/>
            <a:ext cx="5219909" cy="704826"/>
            <a:chOff x="414335" y="0"/>
            <a:chExt cx="5219909" cy="704826"/>
          </a:xfrm>
        </p:grpSpPr>
        <p:sp>
          <p:nvSpPr>
            <p:cNvPr id="69753" name="Line 34"/>
            <p:cNvSpPr>
              <a:spLocks noChangeAspect="1" noChangeShapeType="1"/>
            </p:cNvSpPr>
            <p:nvPr/>
          </p:nvSpPr>
          <p:spPr bwMode="auto">
            <a:xfrm flipV="1">
              <a:off x="704865" y="75714"/>
              <a:ext cx="0" cy="446023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400"/>
            </a:p>
          </p:txBody>
        </p:sp>
        <p:sp>
          <p:nvSpPr>
            <p:cNvPr id="69754" name="Line 35"/>
            <p:cNvSpPr>
              <a:spLocks noChangeAspect="1" noChangeShapeType="1"/>
            </p:cNvSpPr>
            <p:nvPr/>
          </p:nvSpPr>
          <p:spPr bwMode="auto">
            <a:xfrm>
              <a:off x="704865" y="527243"/>
              <a:ext cx="4739363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755" name="Text Box 36"/>
            <p:cNvSpPr txBox="1">
              <a:spLocks noChangeAspect="1" noChangeArrowheads="1"/>
            </p:cNvSpPr>
            <p:nvPr/>
          </p:nvSpPr>
          <p:spPr bwMode="auto">
            <a:xfrm>
              <a:off x="414335" y="0"/>
              <a:ext cx="516346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003300"/>
                  </a:solidFill>
                  <a:cs typeface="Arial" charset="0"/>
                </a:rPr>
                <a:t>H</a:t>
              </a:r>
              <a:endParaRPr lang="fr-FR" sz="1600" b="1" baseline="-2500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69756" name="Text Box 37"/>
            <p:cNvSpPr txBox="1">
              <a:spLocks noChangeAspect="1" noChangeArrowheads="1"/>
            </p:cNvSpPr>
            <p:nvPr/>
          </p:nvSpPr>
          <p:spPr bwMode="auto">
            <a:xfrm>
              <a:off x="5407052" y="430880"/>
              <a:ext cx="227192" cy="27394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  <p:sp>
          <p:nvSpPr>
            <p:cNvPr id="69719" name="AutoShape 39"/>
            <p:cNvSpPr>
              <a:spLocks noChangeAspect="1"/>
            </p:cNvSpPr>
            <p:nvPr/>
          </p:nvSpPr>
          <p:spPr bwMode="auto">
            <a:xfrm rot="16200000">
              <a:off x="1385086" y="313844"/>
              <a:ext cx="189973" cy="217554"/>
            </a:xfrm>
            <a:prstGeom prst="rightBracket">
              <a:avLst>
                <a:gd name="adj" fmla="val 0"/>
              </a:avLst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69720" name="AutoShape 40"/>
            <p:cNvSpPr>
              <a:spLocks noChangeAspect="1"/>
            </p:cNvSpPr>
            <p:nvPr/>
          </p:nvSpPr>
          <p:spPr bwMode="auto">
            <a:xfrm rot="16200000">
              <a:off x="1814686" y="316597"/>
              <a:ext cx="189973" cy="217554"/>
            </a:xfrm>
            <a:prstGeom prst="rightBracket">
              <a:avLst>
                <a:gd name="adj" fmla="val 0"/>
              </a:avLst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69721" name="Line 41"/>
            <p:cNvSpPr>
              <a:spLocks noChangeAspect="1" noChangeShapeType="1"/>
            </p:cNvSpPr>
            <p:nvPr/>
          </p:nvSpPr>
          <p:spPr bwMode="auto">
            <a:xfrm>
              <a:off x="1588850" y="512259"/>
              <a:ext cx="217554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722" name="Line 42"/>
            <p:cNvSpPr>
              <a:spLocks noChangeAspect="1" noChangeShapeType="1"/>
            </p:cNvSpPr>
            <p:nvPr/>
          </p:nvSpPr>
          <p:spPr bwMode="auto">
            <a:xfrm flipV="1">
              <a:off x="1375427" y="338543"/>
              <a:ext cx="0" cy="59194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723" name="Line 43"/>
            <p:cNvSpPr>
              <a:spLocks noChangeAspect="1" noChangeShapeType="1"/>
            </p:cNvSpPr>
            <p:nvPr/>
          </p:nvSpPr>
          <p:spPr bwMode="auto">
            <a:xfrm flipV="1">
              <a:off x="1796765" y="338543"/>
              <a:ext cx="0" cy="59194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748" name="AutoShape 45"/>
            <p:cNvSpPr>
              <a:spLocks noChangeAspect="1"/>
            </p:cNvSpPr>
            <p:nvPr/>
          </p:nvSpPr>
          <p:spPr bwMode="auto">
            <a:xfrm rot="16200000">
              <a:off x="2242192" y="319921"/>
              <a:ext cx="190104" cy="217853"/>
            </a:xfrm>
            <a:prstGeom prst="rightBracket">
              <a:avLst>
                <a:gd name="adj" fmla="val 0"/>
              </a:avLst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69749" name="AutoShape 46"/>
            <p:cNvSpPr>
              <a:spLocks noChangeAspect="1"/>
            </p:cNvSpPr>
            <p:nvPr/>
          </p:nvSpPr>
          <p:spPr bwMode="auto">
            <a:xfrm rot="16200000">
              <a:off x="2671491" y="322543"/>
              <a:ext cx="190104" cy="217853"/>
            </a:xfrm>
            <a:prstGeom prst="rightBracket">
              <a:avLst>
                <a:gd name="adj" fmla="val 0"/>
              </a:avLst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69750" name="Line 47"/>
            <p:cNvSpPr>
              <a:spLocks noChangeAspect="1" noChangeShapeType="1"/>
            </p:cNvSpPr>
            <p:nvPr/>
          </p:nvSpPr>
          <p:spPr bwMode="auto">
            <a:xfrm>
              <a:off x="2446971" y="516689"/>
              <a:ext cx="217853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751" name="Line 48"/>
            <p:cNvSpPr>
              <a:spLocks noChangeAspect="1" noChangeShapeType="1"/>
            </p:cNvSpPr>
            <p:nvPr/>
          </p:nvSpPr>
          <p:spPr bwMode="auto">
            <a:xfrm flipV="1">
              <a:off x="2232322" y="343590"/>
              <a:ext cx="0" cy="58998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752" name="Line 49"/>
            <p:cNvSpPr>
              <a:spLocks noChangeAspect="1" noChangeShapeType="1"/>
            </p:cNvSpPr>
            <p:nvPr/>
          </p:nvSpPr>
          <p:spPr bwMode="auto">
            <a:xfrm flipV="1">
              <a:off x="2655214" y="343590"/>
              <a:ext cx="0" cy="58998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725" name="Line 50"/>
            <p:cNvSpPr>
              <a:spLocks noChangeAspect="1" noChangeShapeType="1"/>
            </p:cNvSpPr>
            <p:nvPr/>
          </p:nvSpPr>
          <p:spPr bwMode="auto">
            <a:xfrm>
              <a:off x="2011564" y="515013"/>
              <a:ext cx="217554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743" name="AutoShape 53"/>
            <p:cNvSpPr>
              <a:spLocks noChangeAspect="1"/>
            </p:cNvSpPr>
            <p:nvPr/>
          </p:nvSpPr>
          <p:spPr bwMode="auto">
            <a:xfrm rot="16200000">
              <a:off x="3102954" y="318582"/>
              <a:ext cx="190104" cy="217778"/>
            </a:xfrm>
            <a:prstGeom prst="rightBracket">
              <a:avLst>
                <a:gd name="adj" fmla="val 0"/>
              </a:avLst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69744" name="AutoShape 54"/>
            <p:cNvSpPr>
              <a:spLocks noChangeAspect="1"/>
            </p:cNvSpPr>
            <p:nvPr/>
          </p:nvSpPr>
          <p:spPr bwMode="auto">
            <a:xfrm rot="16200000">
              <a:off x="3532105" y="321205"/>
              <a:ext cx="190104" cy="217778"/>
            </a:xfrm>
            <a:prstGeom prst="rightBracket">
              <a:avLst>
                <a:gd name="adj" fmla="val 0"/>
              </a:avLst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69745" name="Line 55"/>
            <p:cNvSpPr>
              <a:spLocks noChangeAspect="1" noChangeShapeType="1"/>
            </p:cNvSpPr>
            <p:nvPr/>
          </p:nvSpPr>
          <p:spPr bwMode="auto">
            <a:xfrm>
              <a:off x="3307696" y="515313"/>
              <a:ext cx="217778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746" name="Line 56"/>
            <p:cNvSpPr>
              <a:spLocks noChangeAspect="1" noChangeShapeType="1"/>
            </p:cNvSpPr>
            <p:nvPr/>
          </p:nvSpPr>
          <p:spPr bwMode="auto">
            <a:xfrm flipV="1">
              <a:off x="3093121" y="342214"/>
              <a:ext cx="0" cy="58998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747" name="Line 57"/>
            <p:cNvSpPr>
              <a:spLocks noChangeAspect="1" noChangeShapeType="1"/>
            </p:cNvSpPr>
            <p:nvPr/>
          </p:nvSpPr>
          <p:spPr bwMode="auto">
            <a:xfrm flipV="1">
              <a:off x="3515866" y="342214"/>
              <a:ext cx="0" cy="58998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742" name="Line 58"/>
            <p:cNvSpPr>
              <a:spLocks noChangeAspect="1" noChangeShapeType="1"/>
            </p:cNvSpPr>
            <p:nvPr/>
          </p:nvSpPr>
          <p:spPr bwMode="auto">
            <a:xfrm>
              <a:off x="2872140" y="520557"/>
              <a:ext cx="217778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727" name="AutoShape 59"/>
            <p:cNvSpPr>
              <a:spLocks noChangeAspect="1"/>
            </p:cNvSpPr>
            <p:nvPr/>
          </p:nvSpPr>
          <p:spPr bwMode="auto">
            <a:xfrm rot="16200000">
              <a:off x="3970945" y="317973"/>
              <a:ext cx="189973" cy="217554"/>
            </a:xfrm>
            <a:prstGeom prst="rightBracket">
              <a:avLst>
                <a:gd name="adj" fmla="val 0"/>
              </a:avLst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69728" name="AutoShape 60"/>
            <p:cNvSpPr>
              <a:spLocks noChangeAspect="1"/>
            </p:cNvSpPr>
            <p:nvPr/>
          </p:nvSpPr>
          <p:spPr bwMode="auto">
            <a:xfrm rot="16200000">
              <a:off x="4400545" y="320727"/>
              <a:ext cx="189973" cy="217554"/>
            </a:xfrm>
            <a:prstGeom prst="rightBracket">
              <a:avLst>
                <a:gd name="adj" fmla="val 0"/>
              </a:avLst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69729" name="Line 61"/>
            <p:cNvSpPr>
              <a:spLocks noChangeAspect="1" noChangeShapeType="1"/>
            </p:cNvSpPr>
            <p:nvPr/>
          </p:nvSpPr>
          <p:spPr bwMode="auto">
            <a:xfrm>
              <a:off x="4174708" y="516230"/>
              <a:ext cx="217554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730" name="Line 62"/>
            <p:cNvSpPr>
              <a:spLocks noChangeAspect="1" noChangeShapeType="1"/>
            </p:cNvSpPr>
            <p:nvPr/>
          </p:nvSpPr>
          <p:spPr bwMode="auto">
            <a:xfrm flipV="1">
              <a:off x="3953184" y="342673"/>
              <a:ext cx="0" cy="59194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731" name="Line 63"/>
            <p:cNvSpPr>
              <a:spLocks noChangeAspect="1" noChangeShapeType="1"/>
            </p:cNvSpPr>
            <p:nvPr/>
          </p:nvSpPr>
          <p:spPr bwMode="auto">
            <a:xfrm flipV="1">
              <a:off x="4382623" y="342673"/>
              <a:ext cx="0" cy="59194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732" name="AutoShape 64"/>
            <p:cNvSpPr>
              <a:spLocks noChangeAspect="1"/>
            </p:cNvSpPr>
            <p:nvPr/>
          </p:nvSpPr>
          <p:spPr bwMode="auto">
            <a:xfrm rot="16200000">
              <a:off x="4827390" y="323480"/>
              <a:ext cx="189973" cy="217554"/>
            </a:xfrm>
            <a:prstGeom prst="rightBracket">
              <a:avLst>
                <a:gd name="adj" fmla="val 0"/>
              </a:avLst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69733" name="Line 65"/>
            <p:cNvSpPr>
              <a:spLocks noChangeAspect="1" noChangeShapeType="1"/>
            </p:cNvSpPr>
            <p:nvPr/>
          </p:nvSpPr>
          <p:spPr bwMode="auto">
            <a:xfrm>
              <a:off x="5031153" y="513636"/>
              <a:ext cx="217554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734" name="Line 66"/>
            <p:cNvSpPr>
              <a:spLocks noChangeAspect="1" noChangeShapeType="1"/>
            </p:cNvSpPr>
            <p:nvPr/>
          </p:nvSpPr>
          <p:spPr bwMode="auto">
            <a:xfrm flipV="1">
              <a:off x="4816354" y="348179"/>
              <a:ext cx="0" cy="59194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735" name="Line 67"/>
            <p:cNvSpPr>
              <a:spLocks noChangeAspect="1" noChangeShapeType="1"/>
            </p:cNvSpPr>
            <p:nvPr/>
          </p:nvSpPr>
          <p:spPr bwMode="auto">
            <a:xfrm>
              <a:off x="4596046" y="519142"/>
              <a:ext cx="217554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736" name="Line 68"/>
            <p:cNvSpPr>
              <a:spLocks noChangeAspect="1" noChangeShapeType="1"/>
            </p:cNvSpPr>
            <p:nvPr/>
          </p:nvSpPr>
          <p:spPr bwMode="auto">
            <a:xfrm>
              <a:off x="3731339" y="515013"/>
              <a:ext cx="217554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737" name="AutoShape 69"/>
            <p:cNvSpPr>
              <a:spLocks noChangeAspect="1"/>
            </p:cNvSpPr>
            <p:nvPr/>
          </p:nvSpPr>
          <p:spPr bwMode="auto">
            <a:xfrm rot="16200000">
              <a:off x="929325" y="320727"/>
              <a:ext cx="189973" cy="217554"/>
            </a:xfrm>
            <a:prstGeom prst="rightBracket">
              <a:avLst>
                <a:gd name="adj" fmla="val 0"/>
              </a:avLst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69738" name="Line 70"/>
            <p:cNvSpPr>
              <a:spLocks noChangeAspect="1" noChangeShapeType="1"/>
            </p:cNvSpPr>
            <p:nvPr/>
          </p:nvSpPr>
          <p:spPr bwMode="auto">
            <a:xfrm>
              <a:off x="703489" y="516230"/>
              <a:ext cx="217554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400"/>
            </a:p>
          </p:txBody>
        </p:sp>
        <p:sp>
          <p:nvSpPr>
            <p:cNvPr id="69739" name="Line 71"/>
            <p:cNvSpPr>
              <a:spLocks noChangeAspect="1" noChangeShapeType="1"/>
            </p:cNvSpPr>
            <p:nvPr/>
          </p:nvSpPr>
          <p:spPr bwMode="auto">
            <a:xfrm flipV="1">
              <a:off x="911404" y="342673"/>
              <a:ext cx="0" cy="59194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400"/>
            </a:p>
          </p:txBody>
        </p:sp>
        <p:sp>
          <p:nvSpPr>
            <p:cNvPr id="69740" name="Line 72"/>
            <p:cNvSpPr>
              <a:spLocks noChangeAspect="1" noChangeShapeType="1"/>
            </p:cNvSpPr>
            <p:nvPr/>
          </p:nvSpPr>
          <p:spPr bwMode="auto">
            <a:xfrm>
              <a:off x="1137380" y="515013"/>
              <a:ext cx="217554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29" name="Groupe 128"/>
          <p:cNvGrpSpPr/>
          <p:nvPr/>
        </p:nvGrpSpPr>
        <p:grpSpPr>
          <a:xfrm>
            <a:off x="71406" y="578177"/>
            <a:ext cx="5566969" cy="704826"/>
            <a:chOff x="71406" y="578177"/>
            <a:chExt cx="5566969" cy="704826"/>
          </a:xfrm>
        </p:grpSpPr>
        <p:sp>
          <p:nvSpPr>
            <p:cNvPr id="69715" name="Line 74"/>
            <p:cNvSpPr>
              <a:spLocks noChangeAspect="1" noChangeShapeType="1"/>
            </p:cNvSpPr>
            <p:nvPr/>
          </p:nvSpPr>
          <p:spPr bwMode="auto">
            <a:xfrm flipV="1">
              <a:off x="714504" y="894798"/>
              <a:ext cx="184507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400"/>
            </a:p>
          </p:txBody>
        </p:sp>
        <p:grpSp>
          <p:nvGrpSpPr>
            <p:cNvPr id="13" name="Group 75"/>
            <p:cNvGrpSpPr>
              <a:grpSpLocks noChangeAspect="1"/>
            </p:cNvGrpSpPr>
            <p:nvPr/>
          </p:nvGrpSpPr>
          <p:grpSpPr bwMode="auto">
            <a:xfrm>
              <a:off x="914158" y="886538"/>
              <a:ext cx="4163810" cy="217505"/>
              <a:chOff x="945" y="944"/>
              <a:chExt cx="3024" cy="158"/>
            </a:xfrm>
          </p:grpSpPr>
          <p:sp>
            <p:nvSpPr>
              <p:cNvPr id="69717" name="AutoShape 76"/>
              <p:cNvSpPr>
                <a:spLocks noChangeAspect="1"/>
              </p:cNvSpPr>
              <p:nvPr/>
            </p:nvSpPr>
            <p:spPr bwMode="auto">
              <a:xfrm rot="5400000" flipV="1">
                <a:off x="951" y="938"/>
                <a:ext cx="158" cy="170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9718" name="Line 77"/>
              <p:cNvSpPr>
                <a:spLocks noChangeAspect="1" noChangeShapeType="1"/>
              </p:cNvSpPr>
              <p:nvPr/>
            </p:nvSpPr>
            <p:spPr bwMode="auto">
              <a:xfrm>
                <a:off x="1111" y="946"/>
                <a:ext cx="2858" cy="0"/>
              </a:xfrm>
              <a:prstGeom prst="line">
                <a:avLst/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9711" name="Line 83"/>
            <p:cNvSpPr>
              <a:spLocks noChangeAspect="1" noChangeShapeType="1"/>
            </p:cNvSpPr>
            <p:nvPr/>
          </p:nvSpPr>
          <p:spPr bwMode="auto">
            <a:xfrm flipV="1">
              <a:off x="708996" y="655267"/>
              <a:ext cx="0" cy="446023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400"/>
            </a:p>
          </p:txBody>
        </p:sp>
        <p:sp>
          <p:nvSpPr>
            <p:cNvPr id="69712" name="Line 84"/>
            <p:cNvSpPr>
              <a:spLocks noChangeAspect="1" noChangeShapeType="1"/>
            </p:cNvSpPr>
            <p:nvPr/>
          </p:nvSpPr>
          <p:spPr bwMode="auto">
            <a:xfrm>
              <a:off x="708996" y="1106797"/>
              <a:ext cx="4742117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713" name="Text Box 85"/>
            <p:cNvSpPr txBox="1">
              <a:spLocks noChangeAspect="1" noChangeArrowheads="1"/>
            </p:cNvSpPr>
            <p:nvPr/>
          </p:nvSpPr>
          <p:spPr bwMode="auto">
            <a:xfrm>
              <a:off x="71406" y="578177"/>
              <a:ext cx="651409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00"/>
                  </a:solidFill>
                  <a:cs typeface="Arial" charset="0"/>
                </a:rPr>
                <a:t>Start</a:t>
              </a:r>
              <a:endParaRPr lang="fr-FR" sz="14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69714" name="Text Box 86"/>
            <p:cNvSpPr txBox="1">
              <a:spLocks noChangeAspect="1" noChangeArrowheads="1"/>
            </p:cNvSpPr>
            <p:nvPr/>
          </p:nvSpPr>
          <p:spPr bwMode="auto">
            <a:xfrm>
              <a:off x="5411183" y="1009057"/>
              <a:ext cx="227192" cy="27394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  <p:sp>
          <p:nvSpPr>
            <p:cNvPr id="69710" name="Line 87"/>
            <p:cNvSpPr>
              <a:spLocks noChangeAspect="1" noChangeShapeType="1"/>
            </p:cNvSpPr>
            <p:nvPr/>
          </p:nvSpPr>
          <p:spPr bwMode="auto">
            <a:xfrm>
              <a:off x="167664" y="612186"/>
              <a:ext cx="396000" cy="0"/>
            </a:xfrm>
            <a:prstGeom prst="line">
              <a:avLst/>
            </a:prstGeom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400"/>
            </a:p>
          </p:txBody>
        </p:sp>
      </p:grpSp>
      <p:grpSp>
        <p:nvGrpSpPr>
          <p:cNvPr id="131" name="Groupe 130"/>
          <p:cNvGrpSpPr/>
          <p:nvPr/>
        </p:nvGrpSpPr>
        <p:grpSpPr>
          <a:xfrm>
            <a:off x="322073" y="1768947"/>
            <a:ext cx="5316302" cy="704826"/>
            <a:chOff x="322073" y="1768947"/>
            <a:chExt cx="5316302" cy="704826"/>
          </a:xfrm>
        </p:grpSpPr>
        <p:sp>
          <p:nvSpPr>
            <p:cNvPr id="69757" name="Line 29"/>
            <p:cNvSpPr>
              <a:spLocks noChangeAspect="1" noChangeShapeType="1"/>
            </p:cNvSpPr>
            <p:nvPr/>
          </p:nvSpPr>
          <p:spPr bwMode="auto">
            <a:xfrm flipV="1">
              <a:off x="708996" y="1846037"/>
              <a:ext cx="0" cy="444646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400"/>
            </a:p>
          </p:txBody>
        </p:sp>
        <p:sp>
          <p:nvSpPr>
            <p:cNvPr id="69758" name="Line 30"/>
            <p:cNvSpPr>
              <a:spLocks noChangeAspect="1" noChangeShapeType="1"/>
            </p:cNvSpPr>
            <p:nvPr/>
          </p:nvSpPr>
          <p:spPr bwMode="auto">
            <a:xfrm>
              <a:off x="708996" y="2296190"/>
              <a:ext cx="4742118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759" name="Text Box 31"/>
            <p:cNvSpPr txBox="1">
              <a:spLocks noChangeAspect="1" noChangeArrowheads="1"/>
            </p:cNvSpPr>
            <p:nvPr/>
          </p:nvSpPr>
          <p:spPr bwMode="auto">
            <a:xfrm>
              <a:off x="322073" y="1768947"/>
              <a:ext cx="514969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3300"/>
                  </a:solidFill>
                  <a:cs typeface="Arial" charset="0"/>
                </a:rPr>
                <a:t>2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69760" name="Text Box 32"/>
            <p:cNvSpPr txBox="1">
              <a:spLocks noChangeAspect="1" noChangeArrowheads="1"/>
            </p:cNvSpPr>
            <p:nvPr/>
          </p:nvSpPr>
          <p:spPr bwMode="auto">
            <a:xfrm>
              <a:off x="5411183" y="2199827"/>
              <a:ext cx="227192" cy="27394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  <p:sp>
          <p:nvSpPr>
            <p:cNvPr id="69701" name="Text Box 90"/>
            <p:cNvSpPr txBox="1">
              <a:spLocks noChangeAspect="1" noChangeArrowheads="1"/>
            </p:cNvSpPr>
            <p:nvPr/>
          </p:nvSpPr>
          <p:spPr bwMode="auto">
            <a:xfrm>
              <a:off x="967854" y="2020850"/>
              <a:ext cx="253354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FFFF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69702" name="Line 91"/>
            <p:cNvSpPr>
              <a:spLocks noChangeAspect="1" noChangeShapeType="1"/>
            </p:cNvSpPr>
            <p:nvPr/>
          </p:nvSpPr>
          <p:spPr bwMode="auto">
            <a:xfrm>
              <a:off x="704865" y="2297566"/>
              <a:ext cx="206538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400"/>
            </a:p>
          </p:txBody>
        </p:sp>
        <p:sp>
          <p:nvSpPr>
            <p:cNvPr id="69705" name="Line 94"/>
            <p:cNvSpPr>
              <a:spLocks noChangeAspect="1" noChangeShapeType="1"/>
            </p:cNvSpPr>
            <p:nvPr/>
          </p:nvSpPr>
          <p:spPr bwMode="auto">
            <a:xfrm flipV="1">
              <a:off x="914158" y="2297566"/>
              <a:ext cx="440615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32" name="Groupe 131"/>
          <p:cNvGrpSpPr/>
          <p:nvPr/>
        </p:nvGrpSpPr>
        <p:grpSpPr>
          <a:xfrm>
            <a:off x="322073" y="2307202"/>
            <a:ext cx="5316302" cy="702072"/>
            <a:chOff x="322073" y="2307202"/>
            <a:chExt cx="5316302" cy="702072"/>
          </a:xfrm>
        </p:grpSpPr>
        <p:sp>
          <p:nvSpPr>
            <p:cNvPr id="69761" name="Line 24"/>
            <p:cNvSpPr>
              <a:spLocks noChangeAspect="1" noChangeShapeType="1"/>
            </p:cNvSpPr>
            <p:nvPr/>
          </p:nvSpPr>
          <p:spPr bwMode="auto">
            <a:xfrm flipV="1">
              <a:off x="708996" y="2382916"/>
              <a:ext cx="0" cy="446022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400"/>
            </a:p>
          </p:txBody>
        </p:sp>
        <p:sp>
          <p:nvSpPr>
            <p:cNvPr id="69762" name="Line 25"/>
            <p:cNvSpPr>
              <a:spLocks noChangeAspect="1" noChangeShapeType="1"/>
            </p:cNvSpPr>
            <p:nvPr/>
          </p:nvSpPr>
          <p:spPr bwMode="auto">
            <a:xfrm>
              <a:off x="708996" y="2834444"/>
              <a:ext cx="4742118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763" name="Text Box 26"/>
            <p:cNvSpPr txBox="1">
              <a:spLocks noChangeAspect="1" noChangeArrowheads="1"/>
            </p:cNvSpPr>
            <p:nvPr/>
          </p:nvSpPr>
          <p:spPr bwMode="auto">
            <a:xfrm>
              <a:off x="322073" y="2307202"/>
              <a:ext cx="514969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3300"/>
                  </a:solidFill>
                  <a:cs typeface="Arial" charset="0"/>
                </a:rPr>
                <a:t>3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69764" name="Text Box 27"/>
            <p:cNvSpPr txBox="1">
              <a:spLocks noChangeAspect="1" noChangeArrowheads="1"/>
            </p:cNvSpPr>
            <p:nvPr/>
          </p:nvSpPr>
          <p:spPr bwMode="auto">
            <a:xfrm>
              <a:off x="5411183" y="2735328"/>
              <a:ext cx="227192" cy="27394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  <p:sp>
          <p:nvSpPr>
            <p:cNvPr id="69700" name="Text Box 89"/>
            <p:cNvSpPr txBox="1">
              <a:spLocks noChangeAspect="1" noChangeArrowheads="1"/>
            </p:cNvSpPr>
            <p:nvPr/>
          </p:nvSpPr>
          <p:spPr bwMode="auto">
            <a:xfrm>
              <a:off x="966477" y="2556353"/>
              <a:ext cx="37452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FFFF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69703" name="Line 92"/>
            <p:cNvSpPr>
              <a:spLocks noChangeAspect="1" noChangeShapeType="1"/>
            </p:cNvSpPr>
            <p:nvPr/>
          </p:nvSpPr>
          <p:spPr bwMode="auto">
            <a:xfrm>
              <a:off x="704865" y="2834445"/>
              <a:ext cx="206538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400"/>
            </a:p>
          </p:txBody>
        </p:sp>
        <p:sp>
          <p:nvSpPr>
            <p:cNvPr id="69706" name="Line 95"/>
            <p:cNvSpPr>
              <a:spLocks noChangeAspect="1" noChangeShapeType="1"/>
            </p:cNvSpPr>
            <p:nvPr/>
          </p:nvSpPr>
          <p:spPr bwMode="auto">
            <a:xfrm flipV="1">
              <a:off x="916911" y="2834445"/>
              <a:ext cx="440615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33" name="Groupe 132"/>
          <p:cNvGrpSpPr/>
          <p:nvPr/>
        </p:nvGrpSpPr>
        <p:grpSpPr>
          <a:xfrm>
            <a:off x="326204" y="2850964"/>
            <a:ext cx="5316302" cy="703449"/>
            <a:chOff x="326204" y="2850964"/>
            <a:chExt cx="5316302" cy="703449"/>
          </a:xfrm>
        </p:grpSpPr>
        <p:sp>
          <p:nvSpPr>
            <p:cNvPr id="69765" name="Line 19"/>
            <p:cNvSpPr>
              <a:spLocks noChangeAspect="1" noChangeShapeType="1"/>
            </p:cNvSpPr>
            <p:nvPr/>
          </p:nvSpPr>
          <p:spPr bwMode="auto">
            <a:xfrm flipV="1">
              <a:off x="713127" y="2926678"/>
              <a:ext cx="0" cy="446022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400"/>
            </a:p>
          </p:txBody>
        </p:sp>
        <p:sp>
          <p:nvSpPr>
            <p:cNvPr id="69766" name="Line 20"/>
            <p:cNvSpPr>
              <a:spLocks noChangeAspect="1" noChangeShapeType="1"/>
            </p:cNvSpPr>
            <p:nvPr/>
          </p:nvSpPr>
          <p:spPr bwMode="auto">
            <a:xfrm>
              <a:off x="713127" y="3378207"/>
              <a:ext cx="4737987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767" name="Text Box 21"/>
            <p:cNvSpPr txBox="1">
              <a:spLocks noChangeAspect="1" noChangeArrowheads="1"/>
            </p:cNvSpPr>
            <p:nvPr/>
          </p:nvSpPr>
          <p:spPr bwMode="auto">
            <a:xfrm>
              <a:off x="326204" y="2850964"/>
              <a:ext cx="514969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3300"/>
                  </a:solidFill>
                  <a:cs typeface="Arial" charset="0"/>
                </a:rPr>
                <a:t>4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69768" name="Text Box 22"/>
            <p:cNvSpPr txBox="1">
              <a:spLocks noChangeAspect="1" noChangeArrowheads="1"/>
            </p:cNvSpPr>
            <p:nvPr/>
          </p:nvSpPr>
          <p:spPr bwMode="auto">
            <a:xfrm>
              <a:off x="5415314" y="3279090"/>
              <a:ext cx="227192" cy="2753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  <p:sp>
          <p:nvSpPr>
            <p:cNvPr id="69699" name="Text Box 88"/>
            <p:cNvSpPr txBox="1">
              <a:spLocks noChangeAspect="1" noChangeArrowheads="1"/>
            </p:cNvSpPr>
            <p:nvPr/>
          </p:nvSpPr>
          <p:spPr bwMode="auto">
            <a:xfrm>
              <a:off x="971985" y="3091855"/>
              <a:ext cx="37452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FFFF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69704" name="Line 93"/>
            <p:cNvSpPr>
              <a:spLocks noChangeAspect="1" noChangeShapeType="1"/>
            </p:cNvSpPr>
            <p:nvPr/>
          </p:nvSpPr>
          <p:spPr bwMode="auto">
            <a:xfrm>
              <a:off x="704865" y="3375453"/>
              <a:ext cx="206538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400"/>
            </a:p>
          </p:txBody>
        </p:sp>
        <p:sp>
          <p:nvSpPr>
            <p:cNvPr id="69707" name="Line 96"/>
            <p:cNvSpPr>
              <a:spLocks noChangeAspect="1" noChangeShapeType="1"/>
            </p:cNvSpPr>
            <p:nvPr/>
          </p:nvSpPr>
          <p:spPr bwMode="auto">
            <a:xfrm flipV="1">
              <a:off x="922419" y="3375453"/>
              <a:ext cx="440615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30" name="Groupe 129"/>
          <p:cNvGrpSpPr/>
          <p:nvPr/>
        </p:nvGrpSpPr>
        <p:grpSpPr>
          <a:xfrm>
            <a:off x="322073" y="1149471"/>
            <a:ext cx="5316302" cy="704826"/>
            <a:chOff x="322073" y="1149471"/>
            <a:chExt cx="5316302" cy="704826"/>
          </a:xfrm>
        </p:grpSpPr>
        <p:sp>
          <p:nvSpPr>
            <p:cNvPr id="69769" name="Line 14"/>
            <p:cNvSpPr>
              <a:spLocks noChangeAspect="1" noChangeShapeType="1"/>
            </p:cNvSpPr>
            <p:nvPr/>
          </p:nvSpPr>
          <p:spPr bwMode="auto">
            <a:xfrm flipV="1">
              <a:off x="708996" y="1226561"/>
              <a:ext cx="0" cy="444646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400"/>
            </a:p>
          </p:txBody>
        </p:sp>
        <p:sp>
          <p:nvSpPr>
            <p:cNvPr id="69770" name="Line 15"/>
            <p:cNvSpPr>
              <a:spLocks noChangeAspect="1" noChangeShapeType="1"/>
            </p:cNvSpPr>
            <p:nvPr/>
          </p:nvSpPr>
          <p:spPr bwMode="auto">
            <a:xfrm>
              <a:off x="708996" y="1676714"/>
              <a:ext cx="4742118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771" name="Text Box 16"/>
            <p:cNvSpPr txBox="1">
              <a:spLocks noChangeAspect="1" noChangeArrowheads="1"/>
            </p:cNvSpPr>
            <p:nvPr/>
          </p:nvSpPr>
          <p:spPr bwMode="auto">
            <a:xfrm>
              <a:off x="322073" y="1149471"/>
              <a:ext cx="514969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3300"/>
                  </a:solidFill>
                  <a:cs typeface="Arial" charset="0"/>
                </a:rPr>
                <a:t>1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69772" name="Text Box 17"/>
            <p:cNvSpPr txBox="1">
              <a:spLocks noChangeAspect="1" noChangeArrowheads="1"/>
            </p:cNvSpPr>
            <p:nvPr/>
          </p:nvSpPr>
          <p:spPr bwMode="auto">
            <a:xfrm>
              <a:off x="5411183" y="1580351"/>
              <a:ext cx="227192" cy="27394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  <p:sp>
          <p:nvSpPr>
            <p:cNvPr id="69695" name="AutoShape 78"/>
            <p:cNvSpPr>
              <a:spLocks noChangeAspect="1"/>
            </p:cNvSpPr>
            <p:nvPr/>
          </p:nvSpPr>
          <p:spPr bwMode="auto">
            <a:xfrm rot="16200000">
              <a:off x="1033974" y="1343522"/>
              <a:ext cx="216128" cy="455761"/>
            </a:xfrm>
            <a:prstGeom prst="rightBracket">
              <a:avLst>
                <a:gd name="adj" fmla="val 0"/>
              </a:avLst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69696" name="Line 79"/>
            <p:cNvSpPr>
              <a:spLocks noChangeAspect="1" noChangeShapeType="1"/>
            </p:cNvSpPr>
            <p:nvPr/>
          </p:nvSpPr>
          <p:spPr bwMode="auto">
            <a:xfrm>
              <a:off x="713127" y="1675337"/>
              <a:ext cx="206538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400"/>
            </a:p>
          </p:txBody>
        </p:sp>
        <p:sp>
          <p:nvSpPr>
            <p:cNvPr id="69697" name="Text Box 80"/>
            <p:cNvSpPr txBox="1">
              <a:spLocks noChangeAspect="1" noChangeArrowheads="1"/>
            </p:cNvSpPr>
            <p:nvPr/>
          </p:nvSpPr>
          <p:spPr bwMode="auto">
            <a:xfrm>
              <a:off x="963723" y="1398304"/>
              <a:ext cx="265746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FFFF00"/>
                  </a:solidFill>
                  <a:cs typeface="Arial" charset="0"/>
                </a:rPr>
                <a:t>1</a:t>
              </a:r>
            </a:p>
          </p:txBody>
        </p:sp>
        <p:sp>
          <p:nvSpPr>
            <p:cNvPr id="69708" name="Line 97"/>
            <p:cNvSpPr>
              <a:spLocks noChangeAspect="1" noChangeShapeType="1"/>
            </p:cNvSpPr>
            <p:nvPr/>
          </p:nvSpPr>
          <p:spPr bwMode="auto">
            <a:xfrm flipV="1">
              <a:off x="1368542" y="1669827"/>
              <a:ext cx="408946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34" name="Groupe 133"/>
          <p:cNvGrpSpPr/>
          <p:nvPr/>
        </p:nvGrpSpPr>
        <p:grpSpPr>
          <a:xfrm>
            <a:off x="684213" y="3860800"/>
            <a:ext cx="4176712" cy="2376488"/>
            <a:chOff x="684213" y="3860800"/>
            <a:chExt cx="4176712" cy="2376488"/>
          </a:xfrm>
        </p:grpSpPr>
        <p:grpSp>
          <p:nvGrpSpPr>
            <p:cNvPr id="16" name="Group 98"/>
            <p:cNvGrpSpPr>
              <a:grpSpLocks/>
            </p:cNvGrpSpPr>
            <p:nvPr/>
          </p:nvGrpSpPr>
          <p:grpSpPr bwMode="auto">
            <a:xfrm>
              <a:off x="684213" y="3860800"/>
              <a:ext cx="4176712" cy="2376488"/>
              <a:chOff x="431" y="2432"/>
              <a:chExt cx="2631" cy="1497"/>
            </a:xfrm>
            <a:noFill/>
          </p:grpSpPr>
          <p:sp>
            <p:nvSpPr>
              <p:cNvPr id="69636" name="Rectangle 99"/>
              <p:cNvSpPr>
                <a:spLocks noChangeArrowheads="1"/>
              </p:cNvSpPr>
              <p:nvPr/>
            </p:nvSpPr>
            <p:spPr bwMode="auto">
              <a:xfrm>
                <a:off x="1065" y="3680"/>
                <a:ext cx="677" cy="249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 dirty="0">
                    <a:solidFill>
                      <a:srgbClr val="FF0000"/>
                    </a:solidFill>
                    <a:cs typeface="Times New Roman" pitchFamily="18" charset="0"/>
                  </a:rPr>
                  <a:t>1</a:t>
                </a:r>
                <a:endParaRPr lang="fr-FR" sz="1600" dirty="0">
                  <a:solidFill>
                    <a:srgbClr val="FF0000"/>
                  </a:solidFill>
                  <a:cs typeface="Arial" charset="0"/>
                </a:endParaRPr>
              </a:p>
            </p:txBody>
          </p:sp>
          <p:sp>
            <p:nvSpPr>
              <p:cNvPr id="69638" name="Rectangle 101"/>
              <p:cNvSpPr>
                <a:spLocks noChangeArrowheads="1"/>
              </p:cNvSpPr>
              <p:nvPr/>
            </p:nvSpPr>
            <p:spPr bwMode="auto">
              <a:xfrm>
                <a:off x="1065" y="3430"/>
                <a:ext cx="677" cy="25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>
                    <a:solidFill>
                      <a:srgbClr val="FF0000"/>
                    </a:solidFill>
                    <a:cs typeface="Times New Roman" pitchFamily="18" charset="0"/>
                  </a:rPr>
                  <a:t>0</a:t>
                </a:r>
                <a:endParaRPr lang="fr-FR" sz="1600">
                  <a:solidFill>
                    <a:srgbClr val="FF0000"/>
                  </a:solidFill>
                  <a:cs typeface="Arial" charset="0"/>
                </a:endParaRPr>
              </a:p>
            </p:txBody>
          </p:sp>
          <p:sp>
            <p:nvSpPr>
              <p:cNvPr id="69640" name="Rectangle 103"/>
              <p:cNvSpPr>
                <a:spLocks noChangeArrowheads="1"/>
              </p:cNvSpPr>
              <p:nvPr/>
            </p:nvSpPr>
            <p:spPr bwMode="auto">
              <a:xfrm>
                <a:off x="1065" y="3181"/>
                <a:ext cx="677" cy="249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>
                    <a:solidFill>
                      <a:srgbClr val="FF0000"/>
                    </a:solidFill>
                    <a:cs typeface="Times New Roman" pitchFamily="18" charset="0"/>
                  </a:rPr>
                  <a:t>0</a:t>
                </a:r>
                <a:endParaRPr lang="fr-FR" sz="1600">
                  <a:solidFill>
                    <a:srgbClr val="FF0000"/>
                  </a:solidFill>
                  <a:cs typeface="Arial" charset="0"/>
                </a:endParaRPr>
              </a:p>
            </p:txBody>
          </p:sp>
          <p:sp>
            <p:nvSpPr>
              <p:cNvPr id="69642" name="Rectangle 105"/>
              <p:cNvSpPr>
                <a:spLocks noChangeArrowheads="1"/>
              </p:cNvSpPr>
              <p:nvPr/>
            </p:nvSpPr>
            <p:spPr bwMode="auto">
              <a:xfrm>
                <a:off x="1065" y="2931"/>
                <a:ext cx="677" cy="25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 dirty="0">
                    <a:solidFill>
                      <a:srgbClr val="FF0000"/>
                    </a:solidFill>
                    <a:cs typeface="Times New Roman" pitchFamily="18" charset="0"/>
                  </a:rPr>
                  <a:t>1</a:t>
                </a:r>
                <a:endParaRPr lang="fr-FR" sz="1600" dirty="0">
                  <a:solidFill>
                    <a:srgbClr val="FF0000"/>
                  </a:solidFill>
                  <a:cs typeface="Arial" charset="0"/>
                </a:endParaRPr>
              </a:p>
            </p:txBody>
          </p:sp>
          <p:sp>
            <p:nvSpPr>
              <p:cNvPr id="69644" name="Rectangle 107"/>
              <p:cNvSpPr>
                <a:spLocks noChangeArrowheads="1"/>
              </p:cNvSpPr>
              <p:nvPr/>
            </p:nvSpPr>
            <p:spPr bwMode="auto">
              <a:xfrm>
                <a:off x="2732" y="2682"/>
                <a:ext cx="330" cy="249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>
                    <a:solidFill>
                      <a:srgbClr val="FFFF00"/>
                    </a:solidFill>
                    <a:cs typeface="Times New Roman" pitchFamily="18" charset="0"/>
                  </a:rPr>
                  <a:t>0</a:t>
                </a:r>
                <a:endParaRPr lang="fr-FR" sz="1600">
                  <a:solidFill>
                    <a:srgbClr val="FFFF00"/>
                  </a:solidFill>
                  <a:cs typeface="Arial" charset="0"/>
                </a:endParaRPr>
              </a:p>
            </p:txBody>
          </p:sp>
          <p:sp>
            <p:nvSpPr>
              <p:cNvPr id="69645" name="Rectangle 108"/>
              <p:cNvSpPr>
                <a:spLocks noChangeArrowheads="1"/>
              </p:cNvSpPr>
              <p:nvPr/>
            </p:nvSpPr>
            <p:spPr bwMode="auto">
              <a:xfrm>
                <a:off x="2402" y="2682"/>
                <a:ext cx="330" cy="249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>
                    <a:solidFill>
                      <a:srgbClr val="FFFF00"/>
                    </a:solidFill>
                    <a:cs typeface="Times New Roman" pitchFamily="18" charset="0"/>
                  </a:rPr>
                  <a:t>0</a:t>
                </a:r>
                <a:endParaRPr lang="fr-FR" sz="1600">
                  <a:solidFill>
                    <a:srgbClr val="FFFF00"/>
                  </a:solidFill>
                  <a:cs typeface="Arial" charset="0"/>
                </a:endParaRPr>
              </a:p>
            </p:txBody>
          </p:sp>
          <p:sp>
            <p:nvSpPr>
              <p:cNvPr id="69646" name="Rectangle 109"/>
              <p:cNvSpPr>
                <a:spLocks noChangeArrowheads="1"/>
              </p:cNvSpPr>
              <p:nvPr/>
            </p:nvSpPr>
            <p:spPr bwMode="auto">
              <a:xfrm>
                <a:off x="2072" y="2682"/>
                <a:ext cx="330" cy="249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>
                    <a:solidFill>
                      <a:srgbClr val="FFFF00"/>
                    </a:solidFill>
                    <a:cs typeface="Times New Roman" pitchFamily="18" charset="0"/>
                  </a:rPr>
                  <a:t>0</a:t>
                </a:r>
                <a:endParaRPr lang="fr-FR" sz="1600">
                  <a:solidFill>
                    <a:srgbClr val="FFFF00"/>
                  </a:solidFill>
                  <a:cs typeface="Arial" charset="0"/>
                </a:endParaRPr>
              </a:p>
            </p:txBody>
          </p:sp>
          <p:sp>
            <p:nvSpPr>
              <p:cNvPr id="69647" name="Rectangle 110"/>
              <p:cNvSpPr>
                <a:spLocks noChangeArrowheads="1"/>
              </p:cNvSpPr>
              <p:nvPr/>
            </p:nvSpPr>
            <p:spPr bwMode="auto">
              <a:xfrm>
                <a:off x="1742" y="2682"/>
                <a:ext cx="330" cy="249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fr-FR" sz="1600">
                    <a:solidFill>
                      <a:srgbClr val="FFFF00"/>
                    </a:solidFill>
                    <a:cs typeface="Times New Roman" pitchFamily="18" charset="0"/>
                  </a:rPr>
                  <a:t>1</a:t>
                </a:r>
                <a:endParaRPr lang="fr-FR" sz="1600">
                  <a:solidFill>
                    <a:srgbClr val="FFFF00"/>
                  </a:solidFill>
                  <a:cs typeface="Arial" charset="0"/>
                </a:endParaRPr>
              </a:p>
            </p:txBody>
          </p:sp>
          <p:sp>
            <p:nvSpPr>
              <p:cNvPr id="100463" name="Rectangle 111"/>
              <p:cNvSpPr>
                <a:spLocks noChangeArrowheads="1"/>
              </p:cNvSpPr>
              <p:nvPr/>
            </p:nvSpPr>
            <p:spPr bwMode="auto">
              <a:xfrm>
                <a:off x="1065" y="2682"/>
                <a:ext cx="677" cy="249"/>
              </a:xfrm>
              <a:prstGeom prst="rect">
                <a:avLst/>
              </a:prstGeom>
              <a:grpFill/>
              <a:ln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Wingdings" pitchFamily="2" charset="2"/>
                  <a:buNone/>
                  <a:defRPr/>
                </a:pPr>
                <a:endParaRPr lang="fr-FR" sz="1600"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endParaRPr>
              </a:p>
            </p:txBody>
          </p:sp>
          <p:sp>
            <p:nvSpPr>
              <p:cNvPr id="100464" name="Rectangle 112"/>
              <p:cNvSpPr>
                <a:spLocks noChangeArrowheads="1"/>
              </p:cNvSpPr>
              <p:nvPr/>
            </p:nvSpPr>
            <p:spPr bwMode="auto">
              <a:xfrm>
                <a:off x="431" y="2682"/>
                <a:ext cx="634" cy="249"/>
              </a:xfrm>
              <a:prstGeom prst="rect">
                <a:avLst/>
              </a:prstGeom>
              <a:grpFill/>
              <a:ln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Wingdings" pitchFamily="2" charset="2"/>
                  <a:buNone/>
                  <a:defRPr/>
                </a:pPr>
                <a:endParaRPr lang="fr-FR" sz="1600"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endParaRPr>
              </a:p>
            </p:txBody>
          </p:sp>
          <p:grpSp>
            <p:nvGrpSpPr>
              <p:cNvPr id="17" name="Group 113"/>
              <p:cNvGrpSpPr>
                <a:grpSpLocks/>
              </p:cNvGrpSpPr>
              <p:nvPr/>
            </p:nvGrpSpPr>
            <p:grpSpPr bwMode="auto">
              <a:xfrm>
                <a:off x="431" y="2432"/>
                <a:ext cx="2631" cy="1497"/>
                <a:chOff x="2018" y="2523"/>
                <a:chExt cx="2631" cy="1497"/>
              </a:xfrm>
              <a:grpFill/>
            </p:grpSpPr>
            <p:sp>
              <p:nvSpPr>
                <p:cNvPr id="69655" name="Rectangle 114"/>
                <p:cNvSpPr>
                  <a:spLocks noChangeArrowheads="1"/>
                </p:cNvSpPr>
                <p:nvPr/>
              </p:nvSpPr>
              <p:spPr bwMode="auto">
                <a:xfrm>
                  <a:off x="4319" y="2523"/>
                  <a:ext cx="330" cy="25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fr-FR" sz="1600" dirty="0" smtClean="0">
                      <a:solidFill>
                        <a:srgbClr val="003300"/>
                      </a:solidFill>
                      <a:cs typeface="Times New Roman" pitchFamily="18" charset="0"/>
                    </a:rPr>
                    <a:t>Q</a:t>
                  </a:r>
                  <a:r>
                    <a:rPr lang="fr-FR" sz="1600" baseline="-30000" dirty="0" smtClean="0">
                      <a:solidFill>
                        <a:srgbClr val="003300"/>
                      </a:solidFill>
                      <a:cs typeface="Times New Roman" pitchFamily="18" charset="0"/>
                    </a:rPr>
                    <a:t>4</a:t>
                  </a:r>
                  <a:endParaRPr lang="fr-FR" sz="1600" dirty="0">
                    <a:solidFill>
                      <a:srgbClr val="003300"/>
                    </a:solidFill>
                    <a:cs typeface="Arial" charset="0"/>
                  </a:endParaRPr>
                </a:p>
              </p:txBody>
            </p:sp>
            <p:sp>
              <p:nvSpPr>
                <p:cNvPr id="69656" name="Rectangle 115"/>
                <p:cNvSpPr>
                  <a:spLocks noChangeArrowheads="1"/>
                </p:cNvSpPr>
                <p:nvPr/>
              </p:nvSpPr>
              <p:spPr bwMode="auto">
                <a:xfrm>
                  <a:off x="3989" y="2523"/>
                  <a:ext cx="330" cy="25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fr-FR" sz="1600" dirty="0" smtClean="0">
                      <a:solidFill>
                        <a:srgbClr val="003300"/>
                      </a:solidFill>
                      <a:cs typeface="Times New Roman" pitchFamily="18" charset="0"/>
                    </a:rPr>
                    <a:t>Q</a:t>
                  </a:r>
                  <a:r>
                    <a:rPr lang="fr-FR" sz="1600" baseline="-30000" dirty="0" smtClean="0">
                      <a:solidFill>
                        <a:srgbClr val="003300"/>
                      </a:solidFill>
                      <a:cs typeface="Times New Roman" pitchFamily="18" charset="0"/>
                    </a:rPr>
                    <a:t>3</a:t>
                  </a:r>
                  <a:endParaRPr lang="fr-FR" sz="1600" dirty="0">
                    <a:solidFill>
                      <a:srgbClr val="003300"/>
                    </a:solidFill>
                    <a:cs typeface="Arial" charset="0"/>
                  </a:endParaRPr>
                </a:p>
              </p:txBody>
            </p:sp>
            <p:sp>
              <p:nvSpPr>
                <p:cNvPr id="69657" name="Rectangle 116"/>
                <p:cNvSpPr>
                  <a:spLocks noChangeArrowheads="1"/>
                </p:cNvSpPr>
                <p:nvPr/>
              </p:nvSpPr>
              <p:spPr bwMode="auto">
                <a:xfrm>
                  <a:off x="3659" y="2523"/>
                  <a:ext cx="330" cy="25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fr-FR" sz="1600" dirty="0" smtClean="0">
                      <a:solidFill>
                        <a:srgbClr val="003300"/>
                      </a:solidFill>
                      <a:cs typeface="Times New Roman" pitchFamily="18" charset="0"/>
                    </a:rPr>
                    <a:t>Q</a:t>
                  </a:r>
                  <a:r>
                    <a:rPr lang="fr-FR" sz="1600" baseline="-30000" dirty="0" smtClean="0">
                      <a:solidFill>
                        <a:srgbClr val="003300"/>
                      </a:solidFill>
                      <a:cs typeface="Times New Roman" pitchFamily="18" charset="0"/>
                    </a:rPr>
                    <a:t>2</a:t>
                  </a:r>
                  <a:endParaRPr lang="fr-FR" sz="1600" dirty="0">
                    <a:solidFill>
                      <a:srgbClr val="003300"/>
                    </a:solidFill>
                    <a:cs typeface="Arial" charset="0"/>
                  </a:endParaRPr>
                </a:p>
              </p:txBody>
            </p:sp>
            <p:sp>
              <p:nvSpPr>
                <p:cNvPr id="69658" name="Rectangle 117"/>
                <p:cNvSpPr>
                  <a:spLocks noChangeArrowheads="1"/>
                </p:cNvSpPr>
                <p:nvPr/>
              </p:nvSpPr>
              <p:spPr bwMode="auto">
                <a:xfrm>
                  <a:off x="3329" y="2523"/>
                  <a:ext cx="330" cy="25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fr-FR" sz="1600" dirty="0" smtClean="0">
                      <a:solidFill>
                        <a:srgbClr val="003300"/>
                      </a:solidFill>
                      <a:cs typeface="Times New Roman" pitchFamily="18" charset="0"/>
                    </a:rPr>
                    <a:t>Q</a:t>
                  </a:r>
                  <a:r>
                    <a:rPr lang="fr-FR" sz="1600" baseline="-30000" dirty="0" smtClean="0">
                      <a:solidFill>
                        <a:srgbClr val="003300"/>
                      </a:solidFill>
                      <a:cs typeface="Times New Roman" pitchFamily="18" charset="0"/>
                    </a:rPr>
                    <a:t>1</a:t>
                  </a:r>
                  <a:endParaRPr lang="fr-FR" sz="1600" dirty="0">
                    <a:solidFill>
                      <a:srgbClr val="003300"/>
                    </a:solidFill>
                    <a:cs typeface="Arial" charset="0"/>
                  </a:endParaRPr>
                </a:p>
              </p:txBody>
            </p:sp>
            <p:sp>
              <p:nvSpPr>
                <p:cNvPr id="69659" name="Rectangle 118"/>
                <p:cNvSpPr>
                  <a:spLocks noChangeArrowheads="1"/>
                </p:cNvSpPr>
                <p:nvPr/>
              </p:nvSpPr>
              <p:spPr bwMode="auto">
                <a:xfrm>
                  <a:off x="2652" y="2523"/>
                  <a:ext cx="677" cy="250"/>
                </a:xfrm>
                <a:prstGeom prst="rect">
                  <a:avLst/>
                </a:prstGeom>
                <a:grpFill/>
                <a:ln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/>
                  <a:endParaRPr lang="fr-FR" sz="1600">
                    <a:solidFill>
                      <a:srgbClr val="FFFF00"/>
                    </a:solidFill>
                    <a:cs typeface="Arial" charset="0"/>
                  </a:endParaRPr>
                </a:p>
              </p:txBody>
            </p:sp>
            <p:sp>
              <p:nvSpPr>
                <p:cNvPr id="69660" name="Rectangle 119"/>
                <p:cNvSpPr>
                  <a:spLocks noChangeArrowheads="1"/>
                </p:cNvSpPr>
                <p:nvPr/>
              </p:nvSpPr>
              <p:spPr bwMode="auto">
                <a:xfrm>
                  <a:off x="2018" y="2523"/>
                  <a:ext cx="634" cy="25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fr-FR" sz="1600" dirty="0">
                      <a:solidFill>
                        <a:srgbClr val="003300"/>
                      </a:solidFill>
                      <a:cs typeface="Times New Roman" pitchFamily="18" charset="0"/>
                    </a:rPr>
                    <a:t>H</a:t>
                  </a:r>
                  <a:endParaRPr lang="fr-FR" sz="1600" dirty="0">
                    <a:solidFill>
                      <a:srgbClr val="003300"/>
                    </a:solidFill>
                    <a:cs typeface="Arial" charset="0"/>
                  </a:endParaRPr>
                </a:p>
              </p:txBody>
            </p:sp>
            <p:grpSp>
              <p:nvGrpSpPr>
                <p:cNvPr id="18" name="Group 120"/>
                <p:cNvGrpSpPr>
                  <a:grpSpLocks/>
                </p:cNvGrpSpPr>
                <p:nvPr/>
              </p:nvGrpSpPr>
              <p:grpSpPr bwMode="auto">
                <a:xfrm>
                  <a:off x="2018" y="2523"/>
                  <a:ext cx="2631" cy="1497"/>
                  <a:chOff x="2018" y="2523"/>
                  <a:chExt cx="2631" cy="1497"/>
                </a:xfrm>
                <a:grpFill/>
              </p:grpSpPr>
              <p:grpSp>
                <p:nvGrpSpPr>
                  <p:cNvPr id="19" name="Group 121"/>
                  <p:cNvGrpSpPr>
                    <a:grpSpLocks/>
                  </p:cNvGrpSpPr>
                  <p:nvPr/>
                </p:nvGrpSpPr>
                <p:grpSpPr bwMode="auto">
                  <a:xfrm>
                    <a:off x="2018" y="2523"/>
                    <a:ext cx="2631" cy="1497"/>
                    <a:chOff x="2018" y="2523"/>
                    <a:chExt cx="2631" cy="1497"/>
                  </a:xfrm>
                  <a:grpFill/>
                </p:grpSpPr>
                <p:sp>
                  <p:nvSpPr>
                    <p:cNvPr id="69671" name="Line 12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18" y="2523"/>
                      <a:ext cx="0" cy="1497"/>
                    </a:xfrm>
                    <a:prstGeom prst="line">
                      <a:avLst/>
                    </a:prstGeom>
                    <a:grpFill/>
                    <a:ln>
                      <a:solidFill>
                        <a:srgbClr val="003366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9672" name="Line 12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649" y="2523"/>
                      <a:ext cx="0" cy="1497"/>
                    </a:xfrm>
                    <a:prstGeom prst="line">
                      <a:avLst/>
                    </a:prstGeom>
                    <a:grpFill/>
                    <a:ln>
                      <a:solidFill>
                        <a:srgbClr val="003366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9673" name="Line 1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52" y="2523"/>
                      <a:ext cx="0" cy="1497"/>
                    </a:xfrm>
                    <a:prstGeom prst="line">
                      <a:avLst/>
                    </a:prstGeom>
                    <a:grpFill/>
                    <a:ln>
                      <a:solidFill>
                        <a:srgbClr val="003366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9674" name="Line 1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29" y="2523"/>
                      <a:ext cx="0" cy="1497"/>
                    </a:xfrm>
                    <a:prstGeom prst="line">
                      <a:avLst/>
                    </a:prstGeom>
                    <a:grpFill/>
                    <a:ln>
                      <a:solidFill>
                        <a:srgbClr val="003366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9675" name="Line 12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59" y="2523"/>
                      <a:ext cx="0" cy="1497"/>
                    </a:xfrm>
                    <a:prstGeom prst="line">
                      <a:avLst/>
                    </a:prstGeom>
                    <a:grpFill/>
                    <a:ln>
                      <a:solidFill>
                        <a:srgbClr val="003366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9676" name="Line 1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989" y="2523"/>
                      <a:ext cx="0" cy="1497"/>
                    </a:xfrm>
                    <a:prstGeom prst="line">
                      <a:avLst/>
                    </a:prstGeom>
                    <a:grpFill/>
                    <a:ln>
                      <a:solidFill>
                        <a:srgbClr val="003366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9677" name="Line 1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19" y="2523"/>
                      <a:ext cx="0" cy="1497"/>
                    </a:xfrm>
                    <a:prstGeom prst="line">
                      <a:avLst/>
                    </a:prstGeom>
                    <a:grpFill/>
                    <a:ln>
                      <a:solidFill>
                        <a:srgbClr val="003366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" name="Group 129"/>
                  <p:cNvGrpSpPr>
                    <a:grpSpLocks/>
                  </p:cNvGrpSpPr>
                  <p:nvPr/>
                </p:nvGrpSpPr>
                <p:grpSpPr bwMode="auto">
                  <a:xfrm>
                    <a:off x="2018" y="2523"/>
                    <a:ext cx="2631" cy="1497"/>
                    <a:chOff x="2018" y="2523"/>
                    <a:chExt cx="2631" cy="1497"/>
                  </a:xfrm>
                  <a:grpFill/>
                </p:grpSpPr>
                <p:sp>
                  <p:nvSpPr>
                    <p:cNvPr id="69664" name="Line 1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18" y="2523"/>
                      <a:ext cx="2631" cy="0"/>
                    </a:xfrm>
                    <a:prstGeom prst="line">
                      <a:avLst/>
                    </a:prstGeom>
                    <a:grpFill/>
                    <a:ln>
                      <a:solidFill>
                        <a:srgbClr val="003366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9665" name="Line 13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18" y="4020"/>
                      <a:ext cx="2631" cy="0"/>
                    </a:xfrm>
                    <a:prstGeom prst="line">
                      <a:avLst/>
                    </a:prstGeom>
                    <a:grpFill/>
                    <a:ln>
                      <a:solidFill>
                        <a:srgbClr val="003366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9666" name="Line 13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18" y="2773"/>
                      <a:ext cx="2631" cy="0"/>
                    </a:xfrm>
                    <a:prstGeom prst="line">
                      <a:avLst/>
                    </a:prstGeom>
                    <a:grpFill/>
                    <a:ln>
                      <a:solidFill>
                        <a:srgbClr val="003366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9667" name="Line 13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18" y="3022"/>
                      <a:ext cx="2631" cy="0"/>
                    </a:xfrm>
                    <a:prstGeom prst="line">
                      <a:avLst/>
                    </a:prstGeom>
                    <a:grpFill/>
                    <a:ln>
                      <a:solidFill>
                        <a:srgbClr val="003366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9668" name="Line 13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18" y="3272"/>
                      <a:ext cx="2631" cy="0"/>
                    </a:xfrm>
                    <a:prstGeom prst="line">
                      <a:avLst/>
                    </a:prstGeom>
                    <a:grpFill/>
                    <a:ln>
                      <a:solidFill>
                        <a:srgbClr val="003366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9669" name="Line 1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18" y="3521"/>
                      <a:ext cx="2631" cy="0"/>
                    </a:xfrm>
                    <a:prstGeom prst="line">
                      <a:avLst/>
                    </a:prstGeom>
                    <a:grpFill/>
                    <a:ln>
                      <a:solidFill>
                        <a:srgbClr val="003366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9670" name="Line 13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18" y="3771"/>
                      <a:ext cx="2631" cy="0"/>
                    </a:xfrm>
                    <a:prstGeom prst="line">
                      <a:avLst/>
                    </a:prstGeom>
                    <a:grpFill/>
                    <a:ln>
                      <a:solidFill>
                        <a:srgbClr val="003366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</p:grpSp>
          </p:grpSp>
          <p:sp>
            <p:nvSpPr>
              <p:cNvPr id="69651" name="Line 137"/>
              <p:cNvSpPr>
                <a:spLocks noChangeShapeType="1"/>
              </p:cNvSpPr>
              <p:nvPr/>
            </p:nvSpPr>
            <p:spPr bwMode="auto">
              <a:xfrm>
                <a:off x="1472" y="3059"/>
                <a:ext cx="225" cy="1"/>
              </a:xfrm>
              <a:prstGeom prst="line">
                <a:avLst/>
              </a:prstGeom>
              <a:grpFill/>
              <a:ln>
                <a:solidFill>
                  <a:srgbClr val="003366"/>
                </a:solidFill>
                <a:headEnd/>
                <a:tailEnd type="triangl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9652" name="Line 138"/>
              <p:cNvSpPr>
                <a:spLocks noChangeShapeType="1"/>
              </p:cNvSpPr>
              <p:nvPr/>
            </p:nvSpPr>
            <p:spPr bwMode="auto">
              <a:xfrm>
                <a:off x="1474" y="3317"/>
                <a:ext cx="224" cy="1"/>
              </a:xfrm>
              <a:prstGeom prst="line">
                <a:avLst/>
              </a:prstGeom>
              <a:grpFill/>
              <a:ln>
                <a:solidFill>
                  <a:srgbClr val="003366"/>
                </a:solidFill>
                <a:headEnd/>
                <a:tailEnd type="triangl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9653" name="Line 139"/>
              <p:cNvSpPr>
                <a:spLocks noChangeShapeType="1"/>
              </p:cNvSpPr>
              <p:nvPr/>
            </p:nvSpPr>
            <p:spPr bwMode="auto">
              <a:xfrm>
                <a:off x="1481" y="3561"/>
                <a:ext cx="225" cy="1"/>
              </a:xfrm>
              <a:prstGeom prst="line">
                <a:avLst/>
              </a:prstGeom>
              <a:grpFill/>
              <a:ln>
                <a:solidFill>
                  <a:srgbClr val="003366"/>
                </a:solidFill>
                <a:headEnd/>
                <a:tailEnd type="triangl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9654" name="Line 140"/>
              <p:cNvSpPr>
                <a:spLocks noChangeShapeType="1"/>
              </p:cNvSpPr>
              <p:nvPr/>
            </p:nvSpPr>
            <p:spPr bwMode="auto">
              <a:xfrm>
                <a:off x="1474" y="3795"/>
                <a:ext cx="224" cy="0"/>
              </a:xfrm>
              <a:prstGeom prst="line">
                <a:avLst/>
              </a:prstGeom>
              <a:grpFill/>
              <a:ln>
                <a:solidFill>
                  <a:srgbClr val="003366"/>
                </a:solidFill>
                <a:headEnd/>
                <a:tailEnd type="triangl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cxnSp>
          <p:nvCxnSpPr>
            <p:cNvPr id="142" name="Connecteur droit avec flèche 141"/>
            <p:cNvCxnSpPr/>
            <p:nvPr/>
          </p:nvCxnSpPr>
          <p:spPr>
            <a:xfrm rot="5400000" flipH="1" flipV="1">
              <a:off x="998976" y="4842531"/>
              <a:ext cx="288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Connecteur droit avec flèche 142"/>
            <p:cNvCxnSpPr/>
            <p:nvPr/>
          </p:nvCxnSpPr>
          <p:spPr>
            <a:xfrm rot="5400000" flipH="1" flipV="1">
              <a:off x="999770" y="5248331"/>
              <a:ext cx="288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Connecteur droit avec flèche 143"/>
            <p:cNvCxnSpPr/>
            <p:nvPr/>
          </p:nvCxnSpPr>
          <p:spPr>
            <a:xfrm rot="5400000" flipH="1" flipV="1">
              <a:off x="1016123" y="5643908"/>
              <a:ext cx="288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Connecteur droit avec flèche 144"/>
            <p:cNvCxnSpPr/>
            <p:nvPr/>
          </p:nvCxnSpPr>
          <p:spPr>
            <a:xfrm rot="5400000" flipH="1" flipV="1">
              <a:off x="1016917" y="6049708"/>
              <a:ext cx="288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9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9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69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69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69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69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69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69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69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69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78" grpId="0" animBg="1"/>
      <p:bldP spid="69679" grpId="0" animBg="1"/>
      <p:bldP spid="69680" grpId="0" animBg="1"/>
      <p:bldP spid="69681" grpId="0" animBg="1"/>
      <p:bldP spid="69682" grpId="0" animBg="1"/>
      <p:bldP spid="69683" grpId="0" animBg="1"/>
      <p:bldP spid="69684" grpId="0" animBg="1"/>
      <p:bldP spid="69685" grpId="0" animBg="1"/>
      <p:bldP spid="69686" grpId="0" animBg="1"/>
      <p:bldP spid="6968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82" name="Text Box 358"/>
          <p:cNvSpPr txBox="1">
            <a:spLocks noChangeArrowheads="1"/>
          </p:cNvSpPr>
          <p:nvPr/>
        </p:nvSpPr>
        <p:spPr bwMode="auto">
          <a:xfrm>
            <a:off x="6002338" y="171450"/>
            <a:ext cx="115093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00"/>
                </a:solidFill>
                <a:cs typeface="Arial" charset="0"/>
              </a:rPr>
              <a:t>Start =1</a:t>
            </a:r>
          </a:p>
        </p:txBody>
      </p:sp>
      <p:sp>
        <p:nvSpPr>
          <p:cNvPr id="103783" name="AutoShape 359"/>
          <p:cNvSpPr>
            <a:spLocks noChangeArrowheads="1"/>
          </p:cNvSpPr>
          <p:nvPr/>
        </p:nvSpPr>
        <p:spPr bwMode="auto">
          <a:xfrm>
            <a:off x="6986588" y="244475"/>
            <a:ext cx="576262" cy="215900"/>
          </a:xfrm>
          <a:prstGeom prst="rightArrow">
            <a:avLst>
              <a:gd name="adj1" fmla="val 50000"/>
              <a:gd name="adj2" fmla="val 66728"/>
            </a:avLst>
          </a:prstGeom>
          <a:solidFill>
            <a:srgbClr val="9966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83" name="Groupe 182"/>
          <p:cNvGrpSpPr/>
          <p:nvPr/>
        </p:nvGrpSpPr>
        <p:grpSpPr>
          <a:xfrm>
            <a:off x="7596188" y="171450"/>
            <a:ext cx="1150937" cy="366713"/>
            <a:chOff x="7596188" y="171450"/>
            <a:chExt cx="1150937" cy="366713"/>
          </a:xfrm>
        </p:grpSpPr>
        <p:sp>
          <p:nvSpPr>
            <p:cNvPr id="70838" name="Text Box 361"/>
            <p:cNvSpPr txBox="1">
              <a:spLocks noChangeArrowheads="1"/>
            </p:cNvSpPr>
            <p:nvPr/>
          </p:nvSpPr>
          <p:spPr bwMode="auto">
            <a:xfrm>
              <a:off x="7596188" y="171450"/>
              <a:ext cx="1150937" cy="3667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dirty="0">
                  <a:solidFill>
                    <a:srgbClr val="000000"/>
                  </a:solidFill>
                  <a:cs typeface="Arial" charset="0"/>
                </a:rPr>
                <a:t>Start =0</a:t>
              </a:r>
            </a:p>
          </p:txBody>
        </p:sp>
        <p:sp>
          <p:nvSpPr>
            <p:cNvPr id="70839" name="Line 362"/>
            <p:cNvSpPr>
              <a:spLocks noChangeShapeType="1"/>
            </p:cNvSpPr>
            <p:nvPr/>
          </p:nvSpPr>
          <p:spPr bwMode="auto">
            <a:xfrm>
              <a:off x="7681273" y="198746"/>
              <a:ext cx="504825" cy="0"/>
            </a:xfrm>
            <a:prstGeom prst="line">
              <a:avLst/>
            </a:prstGeom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84" name="Text Box 539"/>
          <p:cNvSpPr txBox="1">
            <a:spLocks noChangeArrowheads="1"/>
          </p:cNvSpPr>
          <p:nvPr/>
        </p:nvSpPr>
        <p:spPr bwMode="auto">
          <a:xfrm>
            <a:off x="214282" y="285728"/>
            <a:ext cx="27003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chemeClr val="tx1"/>
                </a:solidFill>
                <a:cs typeface="Arial" charset="0"/>
              </a:rPr>
              <a:t>S</a:t>
            </a:r>
            <a:r>
              <a:rPr lang="fr-FR" b="1" baseline="-25000" dirty="0" smtClean="0">
                <a:solidFill>
                  <a:schemeClr val="tx1"/>
                </a:solidFill>
                <a:cs typeface="Arial" charset="0"/>
              </a:rPr>
              <a:t>1</a:t>
            </a:r>
            <a:r>
              <a:rPr lang="fr-FR" b="1" dirty="0" smtClean="0">
                <a:solidFill>
                  <a:schemeClr val="tx1"/>
                </a:solidFill>
                <a:cs typeface="Arial" charset="0"/>
              </a:rPr>
              <a:t>=1,R</a:t>
            </a:r>
            <a:r>
              <a:rPr lang="fr-FR" b="1" baseline="-25000" dirty="0" smtClean="0">
                <a:solidFill>
                  <a:schemeClr val="tx1"/>
                </a:solidFill>
                <a:cs typeface="Arial" charset="0"/>
              </a:rPr>
              <a:t>2</a:t>
            </a:r>
            <a:r>
              <a:rPr lang="fr-FR" b="1" dirty="0" smtClean="0">
                <a:solidFill>
                  <a:schemeClr val="tx1"/>
                </a:solidFill>
                <a:cs typeface="Arial" charset="0"/>
              </a:rPr>
              <a:t>=0,R</a:t>
            </a:r>
            <a:r>
              <a:rPr lang="fr-FR" b="1" baseline="-25000" dirty="0" smtClean="0">
                <a:solidFill>
                  <a:schemeClr val="tx1"/>
                </a:solidFill>
                <a:cs typeface="Arial" charset="0"/>
              </a:rPr>
              <a:t>3</a:t>
            </a:r>
            <a:r>
              <a:rPr lang="fr-FR" b="1" dirty="0" smtClean="0">
                <a:solidFill>
                  <a:schemeClr val="tx1"/>
                </a:solidFill>
                <a:cs typeface="Arial" charset="0"/>
              </a:rPr>
              <a:t>=0,R</a:t>
            </a:r>
            <a:r>
              <a:rPr lang="fr-FR" b="1" baseline="-25000" dirty="0" smtClean="0">
                <a:solidFill>
                  <a:schemeClr val="tx1"/>
                </a:solidFill>
                <a:cs typeface="Arial" charset="0"/>
              </a:rPr>
              <a:t>4</a:t>
            </a:r>
            <a:r>
              <a:rPr lang="fr-FR" b="1" dirty="0" smtClean="0">
                <a:solidFill>
                  <a:schemeClr val="tx1"/>
                </a:solidFill>
                <a:cs typeface="Arial" charset="0"/>
              </a:rPr>
              <a:t>=0</a:t>
            </a:r>
            <a:endParaRPr lang="fr-FR" b="1" baseline="-25000" dirty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185" name="Text Box 363"/>
          <p:cNvSpPr txBox="1">
            <a:spLocks noChangeArrowheads="1"/>
          </p:cNvSpPr>
          <p:nvPr/>
        </p:nvSpPr>
        <p:spPr bwMode="auto">
          <a:xfrm>
            <a:off x="4643438" y="1071546"/>
            <a:ext cx="388778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dirty="0">
                <a:solidFill>
                  <a:srgbClr val="000000"/>
                </a:solidFill>
              </a:rPr>
              <a:t>ـ  حالة المخارج لما تكون </a:t>
            </a:r>
            <a:r>
              <a:rPr lang="fr-FR" sz="1600" dirty="0" err="1">
                <a:solidFill>
                  <a:srgbClr val="000000"/>
                </a:solidFill>
              </a:rPr>
              <a:t>start</a:t>
            </a:r>
            <a:r>
              <a:rPr lang="ar-DZ" sz="1600" dirty="0">
                <a:solidFill>
                  <a:srgbClr val="000000"/>
                </a:solidFill>
              </a:rPr>
              <a:t> فعالة : هي (0001).</a:t>
            </a:r>
            <a:endParaRPr lang="fr-FR" sz="1600" dirty="0">
              <a:solidFill>
                <a:srgbClr val="000000"/>
              </a:solidFill>
            </a:endParaRPr>
          </a:p>
        </p:txBody>
      </p:sp>
      <p:sp>
        <p:nvSpPr>
          <p:cNvPr id="186" name="Line 540"/>
          <p:cNvSpPr>
            <a:spLocks noChangeShapeType="1"/>
          </p:cNvSpPr>
          <p:nvPr/>
        </p:nvSpPr>
        <p:spPr bwMode="auto">
          <a:xfrm flipH="1">
            <a:off x="2005013" y="1214422"/>
            <a:ext cx="0" cy="4464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87" name="Line 541"/>
          <p:cNvSpPr>
            <a:spLocks noChangeShapeType="1"/>
          </p:cNvSpPr>
          <p:nvPr/>
        </p:nvSpPr>
        <p:spPr bwMode="auto">
          <a:xfrm flipH="1">
            <a:off x="2524125" y="1231026"/>
            <a:ext cx="0" cy="3960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88" name="Line 542"/>
          <p:cNvSpPr>
            <a:spLocks noChangeShapeType="1"/>
          </p:cNvSpPr>
          <p:nvPr/>
        </p:nvSpPr>
        <p:spPr bwMode="auto">
          <a:xfrm flipH="1">
            <a:off x="3014663" y="1730375"/>
            <a:ext cx="0" cy="3454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89" name="Line 543"/>
          <p:cNvSpPr>
            <a:spLocks noChangeShapeType="1"/>
          </p:cNvSpPr>
          <p:nvPr/>
        </p:nvSpPr>
        <p:spPr bwMode="auto">
          <a:xfrm flipH="1">
            <a:off x="3532188" y="1731963"/>
            <a:ext cx="0" cy="3454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0" name="Line 544"/>
          <p:cNvSpPr>
            <a:spLocks noChangeShapeType="1"/>
          </p:cNvSpPr>
          <p:nvPr/>
        </p:nvSpPr>
        <p:spPr bwMode="auto">
          <a:xfrm flipH="1">
            <a:off x="4013200" y="1650950"/>
            <a:ext cx="0" cy="406800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1" name="Line 545"/>
          <p:cNvSpPr>
            <a:spLocks noChangeShapeType="1"/>
          </p:cNvSpPr>
          <p:nvPr/>
        </p:nvSpPr>
        <p:spPr bwMode="auto">
          <a:xfrm flipH="1">
            <a:off x="4516438" y="1727200"/>
            <a:ext cx="0" cy="3454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2" name="Line 546"/>
          <p:cNvSpPr>
            <a:spLocks noChangeShapeType="1"/>
          </p:cNvSpPr>
          <p:nvPr/>
        </p:nvSpPr>
        <p:spPr bwMode="auto">
          <a:xfrm flipH="1">
            <a:off x="5000625" y="1731963"/>
            <a:ext cx="0" cy="3454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3" name="Line 547"/>
          <p:cNvSpPr>
            <a:spLocks noChangeShapeType="1"/>
          </p:cNvSpPr>
          <p:nvPr/>
        </p:nvSpPr>
        <p:spPr bwMode="auto">
          <a:xfrm flipH="1">
            <a:off x="5526088" y="1727200"/>
            <a:ext cx="0" cy="3454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4" name="Line 548"/>
          <p:cNvSpPr>
            <a:spLocks noChangeShapeType="1"/>
          </p:cNvSpPr>
          <p:nvPr/>
        </p:nvSpPr>
        <p:spPr bwMode="auto">
          <a:xfrm flipH="1">
            <a:off x="6005513" y="1728788"/>
            <a:ext cx="0" cy="3454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5" name="Line 549"/>
          <p:cNvSpPr>
            <a:spLocks noChangeShapeType="1"/>
          </p:cNvSpPr>
          <p:nvPr/>
        </p:nvSpPr>
        <p:spPr bwMode="auto">
          <a:xfrm flipH="1">
            <a:off x="6499225" y="1728788"/>
            <a:ext cx="0" cy="3454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196" name="Group 550"/>
          <p:cNvGrpSpPr>
            <a:grpSpLocks/>
          </p:cNvGrpSpPr>
          <p:nvPr/>
        </p:nvGrpSpPr>
        <p:grpSpPr bwMode="auto">
          <a:xfrm>
            <a:off x="1366838" y="2619375"/>
            <a:ext cx="6086476" cy="809625"/>
            <a:chOff x="145" y="1858"/>
            <a:chExt cx="3834" cy="510"/>
          </a:xfrm>
        </p:grpSpPr>
        <p:sp>
          <p:nvSpPr>
            <p:cNvPr id="197" name="Line 551"/>
            <p:cNvSpPr>
              <a:spLocks noChangeShapeType="1"/>
            </p:cNvSpPr>
            <p:nvPr/>
          </p:nvSpPr>
          <p:spPr bwMode="auto">
            <a:xfrm flipV="1">
              <a:off x="399" y="1920"/>
              <a:ext cx="0" cy="323"/>
            </a:xfrm>
            <a:prstGeom prst="line">
              <a:avLst/>
            </a:prstGeom>
            <a:ln w="19050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8" name="Line 552"/>
            <p:cNvSpPr>
              <a:spLocks noChangeShapeType="1"/>
            </p:cNvSpPr>
            <p:nvPr/>
          </p:nvSpPr>
          <p:spPr bwMode="auto">
            <a:xfrm>
              <a:off x="399" y="2247"/>
              <a:ext cx="3444" cy="0"/>
            </a:xfrm>
            <a:prstGeom prst="line">
              <a:avLst/>
            </a:prstGeom>
            <a:ln w="19050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9" name="Text Box 553"/>
            <p:cNvSpPr txBox="1">
              <a:spLocks noChangeArrowheads="1"/>
            </p:cNvSpPr>
            <p:nvPr/>
          </p:nvSpPr>
          <p:spPr bwMode="auto">
            <a:xfrm>
              <a:off x="145" y="1858"/>
              <a:ext cx="374" cy="2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3300"/>
                  </a:solidFill>
                  <a:cs typeface="Arial" charset="0"/>
                </a:rPr>
                <a:t>1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00" name="Text Box 554"/>
            <p:cNvSpPr txBox="1">
              <a:spLocks noChangeArrowheads="1"/>
            </p:cNvSpPr>
            <p:nvPr/>
          </p:nvSpPr>
          <p:spPr bwMode="auto">
            <a:xfrm>
              <a:off x="3814" y="2176"/>
              <a:ext cx="165" cy="19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</p:grpSp>
      <p:grpSp>
        <p:nvGrpSpPr>
          <p:cNvPr id="201" name="Group 555"/>
          <p:cNvGrpSpPr>
            <a:grpSpLocks/>
          </p:cNvGrpSpPr>
          <p:nvPr/>
        </p:nvGrpSpPr>
        <p:grpSpPr bwMode="auto">
          <a:xfrm>
            <a:off x="1362075" y="4519622"/>
            <a:ext cx="6095999" cy="869952"/>
            <a:chOff x="142" y="3371"/>
            <a:chExt cx="3840" cy="548"/>
          </a:xfrm>
        </p:grpSpPr>
        <p:sp>
          <p:nvSpPr>
            <p:cNvPr id="202" name="Line 556"/>
            <p:cNvSpPr>
              <a:spLocks noChangeShapeType="1"/>
            </p:cNvSpPr>
            <p:nvPr/>
          </p:nvSpPr>
          <p:spPr bwMode="auto">
            <a:xfrm flipV="1">
              <a:off x="402" y="3471"/>
              <a:ext cx="0" cy="324"/>
            </a:xfrm>
            <a:prstGeom prst="line">
              <a:avLst/>
            </a:prstGeom>
            <a:ln w="19050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3" name="Line 557"/>
            <p:cNvSpPr>
              <a:spLocks noChangeShapeType="1"/>
            </p:cNvSpPr>
            <p:nvPr/>
          </p:nvSpPr>
          <p:spPr bwMode="auto">
            <a:xfrm>
              <a:off x="402" y="3799"/>
              <a:ext cx="3441" cy="0"/>
            </a:xfrm>
            <a:prstGeom prst="line">
              <a:avLst/>
            </a:prstGeom>
            <a:ln w="19050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4" name="Text Box 558"/>
            <p:cNvSpPr txBox="1">
              <a:spLocks noChangeArrowheads="1"/>
            </p:cNvSpPr>
            <p:nvPr/>
          </p:nvSpPr>
          <p:spPr bwMode="auto">
            <a:xfrm>
              <a:off x="142" y="3371"/>
              <a:ext cx="374" cy="2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3300"/>
                  </a:solidFill>
                  <a:cs typeface="Arial" charset="0"/>
                </a:rPr>
                <a:t>4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05" name="Text Box 559"/>
            <p:cNvSpPr txBox="1">
              <a:spLocks noChangeArrowheads="1"/>
            </p:cNvSpPr>
            <p:nvPr/>
          </p:nvSpPr>
          <p:spPr bwMode="auto">
            <a:xfrm>
              <a:off x="3817" y="3727"/>
              <a:ext cx="165" cy="19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</p:grpSp>
      <p:grpSp>
        <p:nvGrpSpPr>
          <p:cNvPr id="206" name="Group 560"/>
          <p:cNvGrpSpPr>
            <a:grpSpLocks/>
          </p:cNvGrpSpPr>
          <p:nvPr/>
        </p:nvGrpSpPr>
        <p:grpSpPr bwMode="auto">
          <a:xfrm>
            <a:off x="1346201" y="3871907"/>
            <a:ext cx="6107114" cy="890585"/>
            <a:chOff x="405" y="1918"/>
            <a:chExt cx="3847" cy="561"/>
          </a:xfrm>
        </p:grpSpPr>
        <p:sp>
          <p:nvSpPr>
            <p:cNvPr id="207" name="Line 561"/>
            <p:cNvSpPr>
              <a:spLocks noChangeShapeType="1"/>
            </p:cNvSpPr>
            <p:nvPr/>
          </p:nvSpPr>
          <p:spPr bwMode="auto">
            <a:xfrm flipV="1">
              <a:off x="672" y="2031"/>
              <a:ext cx="0" cy="324"/>
            </a:xfrm>
            <a:prstGeom prst="line">
              <a:avLst/>
            </a:prstGeom>
            <a:ln w="19050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8" name="Line 562"/>
            <p:cNvSpPr>
              <a:spLocks noChangeShapeType="1"/>
            </p:cNvSpPr>
            <p:nvPr/>
          </p:nvSpPr>
          <p:spPr bwMode="auto">
            <a:xfrm>
              <a:off x="672" y="2359"/>
              <a:ext cx="3444" cy="0"/>
            </a:xfrm>
            <a:prstGeom prst="line">
              <a:avLst/>
            </a:prstGeom>
            <a:ln w="19050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9" name="Text Box 563"/>
            <p:cNvSpPr txBox="1">
              <a:spLocks noChangeArrowheads="1"/>
            </p:cNvSpPr>
            <p:nvPr/>
          </p:nvSpPr>
          <p:spPr bwMode="auto">
            <a:xfrm>
              <a:off x="405" y="1918"/>
              <a:ext cx="374" cy="2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3300"/>
                  </a:solidFill>
                  <a:cs typeface="Arial" charset="0"/>
                </a:rPr>
                <a:t>3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10" name="Text Box 564"/>
            <p:cNvSpPr txBox="1">
              <a:spLocks noChangeArrowheads="1"/>
            </p:cNvSpPr>
            <p:nvPr/>
          </p:nvSpPr>
          <p:spPr bwMode="auto">
            <a:xfrm>
              <a:off x="4087" y="2287"/>
              <a:ext cx="165" cy="19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</p:grpSp>
      <p:grpSp>
        <p:nvGrpSpPr>
          <p:cNvPr id="211" name="Group 565"/>
          <p:cNvGrpSpPr>
            <a:grpSpLocks/>
          </p:cNvGrpSpPr>
          <p:nvPr/>
        </p:nvGrpSpPr>
        <p:grpSpPr bwMode="auto">
          <a:xfrm>
            <a:off x="1357313" y="3281370"/>
            <a:ext cx="6096001" cy="862014"/>
            <a:chOff x="139" y="2591"/>
            <a:chExt cx="3840" cy="543"/>
          </a:xfrm>
        </p:grpSpPr>
        <p:sp>
          <p:nvSpPr>
            <p:cNvPr id="212" name="Line 566"/>
            <p:cNvSpPr>
              <a:spLocks noChangeShapeType="1"/>
            </p:cNvSpPr>
            <p:nvPr/>
          </p:nvSpPr>
          <p:spPr bwMode="auto">
            <a:xfrm flipV="1">
              <a:off x="399" y="2686"/>
              <a:ext cx="0" cy="323"/>
            </a:xfrm>
            <a:prstGeom prst="line">
              <a:avLst/>
            </a:prstGeom>
            <a:ln w="19050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13" name="Line 567"/>
            <p:cNvSpPr>
              <a:spLocks noChangeShapeType="1"/>
            </p:cNvSpPr>
            <p:nvPr/>
          </p:nvSpPr>
          <p:spPr bwMode="auto">
            <a:xfrm>
              <a:off x="399" y="3013"/>
              <a:ext cx="3444" cy="0"/>
            </a:xfrm>
            <a:prstGeom prst="line">
              <a:avLst/>
            </a:prstGeom>
            <a:ln w="19050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14" name="Text Box 568"/>
            <p:cNvSpPr txBox="1">
              <a:spLocks noChangeArrowheads="1"/>
            </p:cNvSpPr>
            <p:nvPr/>
          </p:nvSpPr>
          <p:spPr bwMode="auto">
            <a:xfrm>
              <a:off x="139" y="2591"/>
              <a:ext cx="374" cy="2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3300"/>
                  </a:solidFill>
                  <a:cs typeface="Arial" charset="0"/>
                </a:rPr>
                <a:t>2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15" name="Text Box 569"/>
            <p:cNvSpPr txBox="1">
              <a:spLocks noChangeArrowheads="1"/>
            </p:cNvSpPr>
            <p:nvPr/>
          </p:nvSpPr>
          <p:spPr bwMode="auto">
            <a:xfrm>
              <a:off x="3814" y="2942"/>
              <a:ext cx="165" cy="19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</p:grpSp>
      <p:grpSp>
        <p:nvGrpSpPr>
          <p:cNvPr id="216" name="Group 570"/>
          <p:cNvGrpSpPr>
            <a:grpSpLocks/>
          </p:cNvGrpSpPr>
          <p:nvPr/>
        </p:nvGrpSpPr>
        <p:grpSpPr bwMode="auto">
          <a:xfrm>
            <a:off x="1430338" y="1303338"/>
            <a:ext cx="6018212" cy="800100"/>
            <a:chOff x="188" y="3846"/>
            <a:chExt cx="3791" cy="504"/>
          </a:xfrm>
        </p:grpSpPr>
        <p:sp>
          <p:nvSpPr>
            <p:cNvPr id="217" name="Line 571"/>
            <p:cNvSpPr>
              <a:spLocks noChangeShapeType="1"/>
            </p:cNvSpPr>
            <p:nvPr/>
          </p:nvSpPr>
          <p:spPr bwMode="auto">
            <a:xfrm flipV="1">
              <a:off x="399" y="3908"/>
              <a:ext cx="0" cy="324"/>
            </a:xfrm>
            <a:prstGeom prst="line">
              <a:avLst/>
            </a:prstGeom>
            <a:ln w="19050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18" name="Line 572"/>
            <p:cNvSpPr>
              <a:spLocks noChangeShapeType="1"/>
            </p:cNvSpPr>
            <p:nvPr/>
          </p:nvSpPr>
          <p:spPr bwMode="auto">
            <a:xfrm>
              <a:off x="399" y="4236"/>
              <a:ext cx="3442" cy="0"/>
            </a:xfrm>
            <a:prstGeom prst="line">
              <a:avLst/>
            </a:prstGeom>
            <a:ln w="19050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19" name="Text Box 573"/>
            <p:cNvSpPr txBox="1">
              <a:spLocks noChangeArrowheads="1"/>
            </p:cNvSpPr>
            <p:nvPr/>
          </p:nvSpPr>
          <p:spPr bwMode="auto">
            <a:xfrm>
              <a:off x="188" y="3846"/>
              <a:ext cx="375" cy="2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3300"/>
                  </a:solidFill>
                  <a:cs typeface="Arial" charset="0"/>
                </a:rPr>
                <a:t>H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20" name="Text Box 574"/>
            <p:cNvSpPr txBox="1">
              <a:spLocks noChangeArrowheads="1"/>
            </p:cNvSpPr>
            <p:nvPr/>
          </p:nvSpPr>
          <p:spPr bwMode="auto">
            <a:xfrm>
              <a:off x="3814" y="4158"/>
              <a:ext cx="165" cy="19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</p:grpSp>
      <p:grpSp>
        <p:nvGrpSpPr>
          <p:cNvPr id="221" name="Group 575"/>
          <p:cNvGrpSpPr>
            <a:grpSpLocks/>
          </p:cNvGrpSpPr>
          <p:nvPr/>
        </p:nvGrpSpPr>
        <p:grpSpPr bwMode="auto">
          <a:xfrm>
            <a:off x="1763713" y="1670889"/>
            <a:ext cx="5240337" cy="230187"/>
            <a:chOff x="668" y="538"/>
            <a:chExt cx="3301" cy="145"/>
          </a:xfrm>
        </p:grpSpPr>
        <p:sp>
          <p:nvSpPr>
            <p:cNvPr id="222" name="AutoShape 576"/>
            <p:cNvSpPr>
              <a:spLocks/>
            </p:cNvSpPr>
            <p:nvPr/>
          </p:nvSpPr>
          <p:spPr bwMode="auto">
            <a:xfrm rot="-5400000">
              <a:off x="1163" y="528"/>
              <a:ext cx="138" cy="158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223" name="AutoShape 577"/>
            <p:cNvSpPr>
              <a:spLocks/>
            </p:cNvSpPr>
            <p:nvPr/>
          </p:nvSpPr>
          <p:spPr bwMode="auto">
            <a:xfrm rot="-5400000">
              <a:off x="1475" y="530"/>
              <a:ext cx="138" cy="158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224" name="Line 578"/>
            <p:cNvSpPr>
              <a:spLocks noChangeShapeType="1"/>
            </p:cNvSpPr>
            <p:nvPr/>
          </p:nvSpPr>
          <p:spPr bwMode="auto">
            <a:xfrm>
              <a:off x="1311" y="677"/>
              <a:ext cx="158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5" name="Line 579"/>
            <p:cNvSpPr>
              <a:spLocks noChangeShapeType="1"/>
            </p:cNvSpPr>
            <p:nvPr/>
          </p:nvSpPr>
          <p:spPr bwMode="auto">
            <a:xfrm flipV="1">
              <a:off x="1156" y="585"/>
              <a:ext cx="0" cy="43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6" name="Line 580"/>
            <p:cNvSpPr>
              <a:spLocks noChangeShapeType="1"/>
            </p:cNvSpPr>
            <p:nvPr/>
          </p:nvSpPr>
          <p:spPr bwMode="auto">
            <a:xfrm flipV="1">
              <a:off x="1462" y="585"/>
              <a:ext cx="0" cy="43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27" name="Group 581"/>
            <p:cNvGrpSpPr>
              <a:grpSpLocks/>
            </p:cNvGrpSpPr>
            <p:nvPr/>
          </p:nvGrpSpPr>
          <p:grpSpPr bwMode="auto">
            <a:xfrm>
              <a:off x="1772" y="542"/>
              <a:ext cx="469" cy="140"/>
              <a:chOff x="1571" y="3905"/>
              <a:chExt cx="404" cy="147"/>
            </a:xfrm>
          </p:grpSpPr>
          <p:sp>
            <p:nvSpPr>
              <p:cNvPr id="251" name="AutoShape 582"/>
              <p:cNvSpPr>
                <a:spLocks/>
              </p:cNvSpPr>
              <p:nvPr/>
            </p:nvSpPr>
            <p:spPr bwMode="auto">
              <a:xfrm rot="-5400000">
                <a:off x="1566" y="3910"/>
                <a:ext cx="145" cy="136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52" name="AutoShape 583"/>
              <p:cNvSpPr>
                <a:spLocks/>
              </p:cNvSpPr>
              <p:nvPr/>
            </p:nvSpPr>
            <p:spPr bwMode="auto">
              <a:xfrm rot="-5400000">
                <a:off x="1834" y="3912"/>
                <a:ext cx="145" cy="136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53" name="Line 584"/>
              <p:cNvSpPr>
                <a:spLocks noChangeShapeType="1"/>
              </p:cNvSpPr>
              <p:nvPr/>
            </p:nvSpPr>
            <p:spPr bwMode="auto">
              <a:xfrm>
                <a:off x="1707" y="4045"/>
                <a:ext cx="136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54" name="Line 585"/>
              <p:cNvSpPr>
                <a:spLocks noChangeShapeType="1"/>
              </p:cNvSpPr>
              <p:nvPr/>
            </p:nvSpPr>
            <p:spPr bwMode="auto">
              <a:xfrm flipV="1">
                <a:off x="1573" y="3954"/>
                <a:ext cx="0" cy="45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55" name="Line 586"/>
              <p:cNvSpPr>
                <a:spLocks noChangeShapeType="1"/>
              </p:cNvSpPr>
              <p:nvPr/>
            </p:nvSpPr>
            <p:spPr bwMode="auto">
              <a:xfrm flipV="1">
                <a:off x="1837" y="3954"/>
                <a:ext cx="0" cy="45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28" name="Line 587"/>
            <p:cNvSpPr>
              <a:spLocks noChangeShapeType="1"/>
            </p:cNvSpPr>
            <p:nvPr/>
          </p:nvSpPr>
          <p:spPr bwMode="auto">
            <a:xfrm>
              <a:off x="1618" y="679"/>
              <a:ext cx="158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29" name="Group 588"/>
            <p:cNvGrpSpPr>
              <a:grpSpLocks/>
            </p:cNvGrpSpPr>
            <p:nvPr/>
          </p:nvGrpSpPr>
          <p:grpSpPr bwMode="auto">
            <a:xfrm>
              <a:off x="2240" y="541"/>
              <a:ext cx="627" cy="140"/>
              <a:chOff x="1447" y="3909"/>
              <a:chExt cx="540" cy="147"/>
            </a:xfrm>
          </p:grpSpPr>
          <p:grpSp>
            <p:nvGrpSpPr>
              <p:cNvPr id="244" name="Group 589"/>
              <p:cNvGrpSpPr>
                <a:grpSpLocks/>
              </p:cNvGrpSpPr>
              <p:nvPr/>
            </p:nvGrpSpPr>
            <p:grpSpPr bwMode="auto">
              <a:xfrm>
                <a:off x="1583" y="3909"/>
                <a:ext cx="404" cy="147"/>
                <a:chOff x="1571" y="3905"/>
                <a:chExt cx="404" cy="147"/>
              </a:xfrm>
            </p:grpSpPr>
            <p:sp>
              <p:nvSpPr>
                <p:cNvPr id="246" name="AutoShape 590"/>
                <p:cNvSpPr>
                  <a:spLocks/>
                </p:cNvSpPr>
                <p:nvPr/>
              </p:nvSpPr>
              <p:spPr bwMode="auto">
                <a:xfrm rot="-5400000">
                  <a:off x="1566" y="3910"/>
                  <a:ext cx="145" cy="136"/>
                </a:xfrm>
                <a:prstGeom prst="righ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  <a:headEnd/>
                  <a:tailEnd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47" name="AutoShape 591"/>
                <p:cNvSpPr>
                  <a:spLocks/>
                </p:cNvSpPr>
                <p:nvPr/>
              </p:nvSpPr>
              <p:spPr bwMode="auto">
                <a:xfrm rot="-5400000">
                  <a:off x="1834" y="3912"/>
                  <a:ext cx="145" cy="136"/>
                </a:xfrm>
                <a:prstGeom prst="righ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  <a:headEnd/>
                  <a:tailEnd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48" name="Line 592"/>
                <p:cNvSpPr>
                  <a:spLocks noChangeShapeType="1"/>
                </p:cNvSpPr>
                <p:nvPr/>
              </p:nvSpPr>
              <p:spPr bwMode="auto">
                <a:xfrm>
                  <a:off x="1707" y="4045"/>
                  <a:ext cx="136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49" name="Line 593"/>
                <p:cNvSpPr>
                  <a:spLocks noChangeShapeType="1"/>
                </p:cNvSpPr>
                <p:nvPr/>
              </p:nvSpPr>
              <p:spPr bwMode="auto">
                <a:xfrm flipV="1">
                  <a:off x="1573" y="3954"/>
                  <a:ext cx="0" cy="45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50" name="Line 594"/>
                <p:cNvSpPr>
                  <a:spLocks noChangeShapeType="1"/>
                </p:cNvSpPr>
                <p:nvPr/>
              </p:nvSpPr>
              <p:spPr bwMode="auto">
                <a:xfrm flipV="1">
                  <a:off x="1837" y="3954"/>
                  <a:ext cx="0" cy="45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245" name="Line 595"/>
              <p:cNvSpPr>
                <a:spLocks noChangeShapeType="1"/>
              </p:cNvSpPr>
              <p:nvPr/>
            </p:nvSpPr>
            <p:spPr bwMode="auto">
              <a:xfrm>
                <a:off x="1447" y="4053"/>
                <a:ext cx="136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30" name="AutoShape 596"/>
            <p:cNvSpPr>
              <a:spLocks/>
            </p:cNvSpPr>
            <p:nvPr/>
          </p:nvSpPr>
          <p:spPr bwMode="auto">
            <a:xfrm rot="-5400000">
              <a:off x="3041" y="531"/>
              <a:ext cx="138" cy="158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231" name="AutoShape 597"/>
            <p:cNvSpPr>
              <a:spLocks/>
            </p:cNvSpPr>
            <p:nvPr/>
          </p:nvSpPr>
          <p:spPr bwMode="auto">
            <a:xfrm rot="-5400000">
              <a:off x="3353" y="533"/>
              <a:ext cx="138" cy="158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232" name="Line 598"/>
            <p:cNvSpPr>
              <a:spLocks noChangeShapeType="1"/>
            </p:cNvSpPr>
            <p:nvPr/>
          </p:nvSpPr>
          <p:spPr bwMode="auto">
            <a:xfrm>
              <a:off x="3189" y="675"/>
              <a:ext cx="158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3" name="Line 599"/>
            <p:cNvSpPr>
              <a:spLocks noChangeShapeType="1"/>
            </p:cNvSpPr>
            <p:nvPr/>
          </p:nvSpPr>
          <p:spPr bwMode="auto">
            <a:xfrm flipV="1">
              <a:off x="3033" y="588"/>
              <a:ext cx="0" cy="43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4" name="Line 600"/>
            <p:cNvSpPr>
              <a:spLocks noChangeShapeType="1"/>
            </p:cNvSpPr>
            <p:nvPr/>
          </p:nvSpPr>
          <p:spPr bwMode="auto">
            <a:xfrm flipV="1">
              <a:off x="3340" y="588"/>
              <a:ext cx="0" cy="43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5" name="AutoShape 601"/>
            <p:cNvSpPr>
              <a:spLocks/>
            </p:cNvSpPr>
            <p:nvPr/>
          </p:nvSpPr>
          <p:spPr bwMode="auto">
            <a:xfrm rot="-5400000">
              <a:off x="3663" y="535"/>
              <a:ext cx="138" cy="158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236" name="Line 602"/>
            <p:cNvSpPr>
              <a:spLocks noChangeShapeType="1"/>
            </p:cNvSpPr>
            <p:nvPr/>
          </p:nvSpPr>
          <p:spPr bwMode="auto">
            <a:xfrm>
              <a:off x="3811" y="678"/>
              <a:ext cx="158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7" name="Line 603"/>
            <p:cNvSpPr>
              <a:spLocks noChangeShapeType="1"/>
            </p:cNvSpPr>
            <p:nvPr/>
          </p:nvSpPr>
          <p:spPr bwMode="auto">
            <a:xfrm flipV="1">
              <a:off x="3655" y="592"/>
              <a:ext cx="0" cy="43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8" name="Line 604"/>
            <p:cNvSpPr>
              <a:spLocks noChangeShapeType="1"/>
            </p:cNvSpPr>
            <p:nvPr/>
          </p:nvSpPr>
          <p:spPr bwMode="auto">
            <a:xfrm>
              <a:off x="3495" y="682"/>
              <a:ext cx="158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9" name="Line 605"/>
            <p:cNvSpPr>
              <a:spLocks noChangeShapeType="1"/>
            </p:cNvSpPr>
            <p:nvPr/>
          </p:nvSpPr>
          <p:spPr bwMode="auto">
            <a:xfrm>
              <a:off x="2867" y="679"/>
              <a:ext cx="158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0" name="AutoShape 606"/>
            <p:cNvSpPr>
              <a:spLocks/>
            </p:cNvSpPr>
            <p:nvPr/>
          </p:nvSpPr>
          <p:spPr bwMode="auto">
            <a:xfrm rot="-5400000">
              <a:off x="832" y="533"/>
              <a:ext cx="138" cy="158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241" name="Line 607"/>
            <p:cNvSpPr>
              <a:spLocks noChangeShapeType="1"/>
            </p:cNvSpPr>
            <p:nvPr/>
          </p:nvSpPr>
          <p:spPr bwMode="auto">
            <a:xfrm>
              <a:off x="668" y="675"/>
              <a:ext cx="158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2" name="Line 608"/>
            <p:cNvSpPr>
              <a:spLocks noChangeShapeType="1"/>
            </p:cNvSpPr>
            <p:nvPr/>
          </p:nvSpPr>
          <p:spPr bwMode="auto">
            <a:xfrm flipV="1">
              <a:off x="819" y="588"/>
              <a:ext cx="0" cy="43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3" name="Line 609"/>
            <p:cNvSpPr>
              <a:spLocks noChangeShapeType="1"/>
            </p:cNvSpPr>
            <p:nvPr/>
          </p:nvSpPr>
          <p:spPr bwMode="auto">
            <a:xfrm>
              <a:off x="988" y="679"/>
              <a:ext cx="158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56" name="Group 610"/>
          <p:cNvGrpSpPr>
            <a:grpSpLocks/>
          </p:cNvGrpSpPr>
          <p:nvPr/>
        </p:nvGrpSpPr>
        <p:grpSpPr bwMode="auto">
          <a:xfrm>
            <a:off x="1765302" y="2325688"/>
            <a:ext cx="5041901" cy="250825"/>
            <a:chOff x="669" y="944"/>
            <a:chExt cx="3176" cy="158"/>
          </a:xfrm>
        </p:grpSpPr>
        <p:sp>
          <p:nvSpPr>
            <p:cNvPr id="257" name="Line 611"/>
            <p:cNvSpPr>
              <a:spLocks noChangeShapeType="1"/>
            </p:cNvSpPr>
            <p:nvPr/>
          </p:nvSpPr>
          <p:spPr bwMode="auto">
            <a:xfrm flipV="1">
              <a:off x="669" y="950"/>
              <a:ext cx="15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58" name="Group 612"/>
            <p:cNvGrpSpPr>
              <a:grpSpLocks/>
            </p:cNvGrpSpPr>
            <p:nvPr/>
          </p:nvGrpSpPr>
          <p:grpSpPr bwMode="auto">
            <a:xfrm>
              <a:off x="821" y="944"/>
              <a:ext cx="3024" cy="158"/>
              <a:chOff x="945" y="944"/>
              <a:chExt cx="3024" cy="158"/>
            </a:xfrm>
          </p:grpSpPr>
          <p:sp>
            <p:nvSpPr>
              <p:cNvPr id="259" name="AutoShape 613"/>
              <p:cNvSpPr>
                <a:spLocks/>
              </p:cNvSpPr>
              <p:nvPr/>
            </p:nvSpPr>
            <p:spPr bwMode="auto">
              <a:xfrm rot="5400000" flipV="1">
                <a:off x="951" y="938"/>
                <a:ext cx="158" cy="170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60" name="Line 614"/>
              <p:cNvSpPr>
                <a:spLocks noChangeShapeType="1"/>
              </p:cNvSpPr>
              <p:nvPr/>
            </p:nvSpPr>
            <p:spPr bwMode="auto">
              <a:xfrm>
                <a:off x="1111" y="946"/>
                <a:ext cx="2858" cy="0"/>
              </a:xfrm>
              <a:prstGeom prst="line">
                <a:avLst/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261" name="AutoShape 615"/>
          <p:cNvSpPr>
            <a:spLocks/>
          </p:cNvSpPr>
          <p:nvPr/>
        </p:nvSpPr>
        <p:spPr bwMode="auto">
          <a:xfrm rot="-5400000">
            <a:off x="2144713" y="2852737"/>
            <a:ext cx="249238" cy="525463"/>
          </a:xfrm>
          <a:prstGeom prst="rightBracket">
            <a:avLst>
              <a:gd name="adj" fmla="val 0"/>
            </a:avLst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262" name="Line 616"/>
          <p:cNvSpPr>
            <a:spLocks noChangeShapeType="1"/>
          </p:cNvSpPr>
          <p:nvPr/>
        </p:nvSpPr>
        <p:spPr bwMode="auto">
          <a:xfrm>
            <a:off x="1774825" y="3229147"/>
            <a:ext cx="238125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63" name="AutoShape 617"/>
          <p:cNvSpPr>
            <a:spLocks/>
          </p:cNvSpPr>
          <p:nvPr/>
        </p:nvSpPr>
        <p:spPr bwMode="auto">
          <a:xfrm rot="-5400000">
            <a:off x="4140238" y="2871406"/>
            <a:ext cx="249237" cy="504000"/>
          </a:xfrm>
          <a:prstGeom prst="rightBracket">
            <a:avLst>
              <a:gd name="adj" fmla="val 0"/>
            </a:avLst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264" name="AutoShape 618"/>
          <p:cNvSpPr>
            <a:spLocks/>
          </p:cNvSpPr>
          <p:nvPr/>
        </p:nvSpPr>
        <p:spPr bwMode="auto">
          <a:xfrm rot="-5400000">
            <a:off x="6124785" y="2852356"/>
            <a:ext cx="249237" cy="504000"/>
          </a:xfrm>
          <a:prstGeom prst="rightBracket">
            <a:avLst>
              <a:gd name="adj" fmla="val 0"/>
            </a:avLst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265" name="AutoShape 619"/>
          <p:cNvSpPr>
            <a:spLocks/>
          </p:cNvSpPr>
          <p:nvPr/>
        </p:nvSpPr>
        <p:spPr bwMode="auto">
          <a:xfrm rot="-5400000">
            <a:off x="2644520" y="3580068"/>
            <a:ext cx="249238" cy="493200"/>
          </a:xfrm>
          <a:prstGeom prst="rightBracket">
            <a:avLst>
              <a:gd name="adj" fmla="val 0"/>
            </a:avLst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266" name="AutoShape 620"/>
          <p:cNvSpPr>
            <a:spLocks/>
          </p:cNvSpPr>
          <p:nvPr/>
        </p:nvSpPr>
        <p:spPr bwMode="auto">
          <a:xfrm rot="-5400000">
            <a:off x="4631898" y="3586418"/>
            <a:ext cx="249238" cy="493200"/>
          </a:xfrm>
          <a:prstGeom prst="rightBracket">
            <a:avLst>
              <a:gd name="adj" fmla="val 0"/>
            </a:avLst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267" name="AutoShape 621"/>
          <p:cNvSpPr>
            <a:spLocks/>
          </p:cNvSpPr>
          <p:nvPr/>
        </p:nvSpPr>
        <p:spPr bwMode="auto">
          <a:xfrm rot="-5400000">
            <a:off x="6645275" y="3562351"/>
            <a:ext cx="249237" cy="525462"/>
          </a:xfrm>
          <a:prstGeom prst="rightBracket">
            <a:avLst>
              <a:gd name="adj" fmla="val 0"/>
            </a:avLst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268" name="AutoShape 622"/>
          <p:cNvSpPr>
            <a:spLocks/>
          </p:cNvSpPr>
          <p:nvPr/>
        </p:nvSpPr>
        <p:spPr bwMode="auto">
          <a:xfrm rot="-5400000">
            <a:off x="3153278" y="4183632"/>
            <a:ext cx="249237" cy="514800"/>
          </a:xfrm>
          <a:prstGeom prst="rightBracket">
            <a:avLst>
              <a:gd name="adj" fmla="val 0"/>
            </a:avLst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269" name="Line 623"/>
          <p:cNvSpPr>
            <a:spLocks noChangeShapeType="1"/>
          </p:cNvSpPr>
          <p:nvPr/>
        </p:nvSpPr>
        <p:spPr bwMode="auto">
          <a:xfrm flipV="1">
            <a:off x="2538413" y="4568825"/>
            <a:ext cx="473075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70" name="AutoShape 624"/>
          <p:cNvSpPr>
            <a:spLocks/>
          </p:cNvSpPr>
          <p:nvPr/>
        </p:nvSpPr>
        <p:spPr bwMode="auto">
          <a:xfrm rot="-5400000">
            <a:off x="5134319" y="4186238"/>
            <a:ext cx="249238" cy="525462"/>
          </a:xfrm>
          <a:prstGeom prst="rightBracket">
            <a:avLst>
              <a:gd name="adj" fmla="val 0"/>
            </a:avLst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271" name="AutoShape 625"/>
          <p:cNvSpPr>
            <a:spLocks/>
          </p:cNvSpPr>
          <p:nvPr/>
        </p:nvSpPr>
        <p:spPr bwMode="auto">
          <a:xfrm rot="-5400000">
            <a:off x="3650994" y="4824668"/>
            <a:ext cx="249238" cy="493200"/>
          </a:xfrm>
          <a:prstGeom prst="rightBracket">
            <a:avLst>
              <a:gd name="adj" fmla="val 0"/>
            </a:avLst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272" name="AutoShape 626"/>
          <p:cNvSpPr>
            <a:spLocks/>
          </p:cNvSpPr>
          <p:nvPr/>
        </p:nvSpPr>
        <p:spPr bwMode="auto">
          <a:xfrm rot="-5400000">
            <a:off x="5641304" y="4845206"/>
            <a:ext cx="249237" cy="468000"/>
          </a:xfrm>
          <a:prstGeom prst="rightBracket">
            <a:avLst>
              <a:gd name="adj" fmla="val 0"/>
            </a:avLst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273" name="Text Box 627"/>
          <p:cNvSpPr txBox="1">
            <a:spLocks noChangeArrowheads="1"/>
          </p:cNvSpPr>
          <p:nvPr/>
        </p:nvSpPr>
        <p:spPr bwMode="auto">
          <a:xfrm>
            <a:off x="2090738" y="2951163"/>
            <a:ext cx="30480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>
                <a:solidFill>
                  <a:srgbClr val="FFFF00"/>
                </a:solidFill>
                <a:cs typeface="Arial" charset="0"/>
              </a:rPr>
              <a:t>1</a:t>
            </a:r>
          </a:p>
        </p:txBody>
      </p:sp>
      <p:sp>
        <p:nvSpPr>
          <p:cNvPr id="274" name="Text Box 628"/>
          <p:cNvSpPr txBox="1">
            <a:spLocks noChangeArrowheads="1"/>
          </p:cNvSpPr>
          <p:nvPr/>
        </p:nvSpPr>
        <p:spPr bwMode="auto">
          <a:xfrm>
            <a:off x="2611438" y="2947988"/>
            <a:ext cx="287337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275" name="Text Box 629"/>
          <p:cNvSpPr txBox="1">
            <a:spLocks noChangeArrowheads="1"/>
          </p:cNvSpPr>
          <p:nvPr/>
        </p:nvSpPr>
        <p:spPr bwMode="auto">
          <a:xfrm>
            <a:off x="3140075" y="2947988"/>
            <a:ext cx="334963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276" name="Text Box 630"/>
          <p:cNvSpPr txBox="1">
            <a:spLocks noChangeArrowheads="1"/>
          </p:cNvSpPr>
          <p:nvPr/>
        </p:nvSpPr>
        <p:spPr bwMode="auto">
          <a:xfrm>
            <a:off x="3629025" y="2960688"/>
            <a:ext cx="43180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277" name="Text Box 631"/>
          <p:cNvSpPr txBox="1">
            <a:spLocks noChangeArrowheads="1"/>
          </p:cNvSpPr>
          <p:nvPr/>
        </p:nvSpPr>
        <p:spPr bwMode="auto">
          <a:xfrm>
            <a:off x="4097338" y="2954338"/>
            <a:ext cx="314325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>
                <a:solidFill>
                  <a:srgbClr val="FFFF00"/>
                </a:solidFill>
                <a:cs typeface="Arial" charset="0"/>
              </a:rPr>
              <a:t>1</a:t>
            </a:r>
          </a:p>
        </p:txBody>
      </p:sp>
      <p:sp>
        <p:nvSpPr>
          <p:cNvPr id="278" name="Text Box 632"/>
          <p:cNvSpPr txBox="1">
            <a:spLocks noChangeArrowheads="1"/>
          </p:cNvSpPr>
          <p:nvPr/>
        </p:nvSpPr>
        <p:spPr bwMode="auto">
          <a:xfrm>
            <a:off x="4605338" y="2960688"/>
            <a:ext cx="43180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279" name="Text Box 633"/>
          <p:cNvSpPr txBox="1">
            <a:spLocks noChangeArrowheads="1"/>
          </p:cNvSpPr>
          <p:nvPr/>
        </p:nvSpPr>
        <p:spPr bwMode="auto">
          <a:xfrm>
            <a:off x="5095875" y="2960688"/>
            <a:ext cx="43180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280" name="Text Box 634"/>
          <p:cNvSpPr txBox="1">
            <a:spLocks noChangeArrowheads="1"/>
          </p:cNvSpPr>
          <p:nvPr/>
        </p:nvSpPr>
        <p:spPr bwMode="auto">
          <a:xfrm>
            <a:off x="5594350" y="2973388"/>
            <a:ext cx="276225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281" name="Text Box 635"/>
          <p:cNvSpPr txBox="1">
            <a:spLocks noChangeArrowheads="1"/>
          </p:cNvSpPr>
          <p:nvPr/>
        </p:nvSpPr>
        <p:spPr bwMode="auto">
          <a:xfrm>
            <a:off x="6097588" y="2951163"/>
            <a:ext cx="257175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>
                <a:solidFill>
                  <a:srgbClr val="FFFF00"/>
                </a:solidFill>
                <a:cs typeface="Arial" charset="0"/>
              </a:rPr>
              <a:t>1</a:t>
            </a:r>
          </a:p>
        </p:txBody>
      </p:sp>
      <p:sp>
        <p:nvSpPr>
          <p:cNvPr id="282" name="Text Box 636"/>
          <p:cNvSpPr txBox="1">
            <a:spLocks noChangeArrowheads="1"/>
          </p:cNvSpPr>
          <p:nvPr/>
        </p:nvSpPr>
        <p:spPr bwMode="auto">
          <a:xfrm>
            <a:off x="6618288" y="2947988"/>
            <a:ext cx="43180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283" name="Text Box 637"/>
          <p:cNvSpPr txBox="1">
            <a:spLocks noChangeArrowheads="1"/>
          </p:cNvSpPr>
          <p:nvPr/>
        </p:nvSpPr>
        <p:spPr bwMode="auto">
          <a:xfrm>
            <a:off x="2619375" y="3668713"/>
            <a:ext cx="26987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00"/>
                </a:solidFill>
                <a:cs typeface="Arial" charset="0"/>
              </a:rPr>
              <a:t>1</a:t>
            </a:r>
          </a:p>
        </p:txBody>
      </p:sp>
      <p:sp>
        <p:nvSpPr>
          <p:cNvPr id="284" name="Text Box 638"/>
          <p:cNvSpPr txBox="1">
            <a:spLocks noChangeArrowheads="1"/>
          </p:cNvSpPr>
          <p:nvPr/>
        </p:nvSpPr>
        <p:spPr bwMode="auto">
          <a:xfrm>
            <a:off x="3140075" y="3665538"/>
            <a:ext cx="2540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285" name="Text Box 639"/>
          <p:cNvSpPr txBox="1">
            <a:spLocks noChangeArrowheads="1"/>
          </p:cNvSpPr>
          <p:nvPr/>
        </p:nvSpPr>
        <p:spPr bwMode="auto">
          <a:xfrm>
            <a:off x="3621088" y="3665538"/>
            <a:ext cx="2667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286" name="Text Box 640"/>
          <p:cNvSpPr txBox="1">
            <a:spLocks noChangeArrowheads="1"/>
          </p:cNvSpPr>
          <p:nvPr/>
        </p:nvSpPr>
        <p:spPr bwMode="auto">
          <a:xfrm>
            <a:off x="4110038" y="3659188"/>
            <a:ext cx="4318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FFFF00"/>
                </a:solidFill>
                <a:cs typeface="Arial" charset="0"/>
              </a:rPr>
              <a:t>0</a:t>
            </a:r>
          </a:p>
        </p:txBody>
      </p:sp>
      <p:sp>
        <p:nvSpPr>
          <p:cNvPr id="287" name="Text Box 641"/>
          <p:cNvSpPr txBox="1">
            <a:spLocks noChangeArrowheads="1"/>
          </p:cNvSpPr>
          <p:nvPr/>
        </p:nvSpPr>
        <p:spPr bwMode="auto">
          <a:xfrm>
            <a:off x="4594225" y="3662363"/>
            <a:ext cx="2587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>
                <a:solidFill>
                  <a:srgbClr val="000000"/>
                </a:solidFill>
                <a:cs typeface="Arial" charset="0"/>
              </a:rPr>
              <a:t>1</a:t>
            </a:r>
          </a:p>
        </p:txBody>
      </p:sp>
      <p:sp>
        <p:nvSpPr>
          <p:cNvPr id="288" name="Text Box 642"/>
          <p:cNvSpPr txBox="1">
            <a:spLocks noChangeArrowheads="1"/>
          </p:cNvSpPr>
          <p:nvPr/>
        </p:nvSpPr>
        <p:spPr bwMode="auto">
          <a:xfrm>
            <a:off x="5105400" y="3659188"/>
            <a:ext cx="4318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289" name="Text Box 643"/>
          <p:cNvSpPr txBox="1">
            <a:spLocks noChangeArrowheads="1"/>
          </p:cNvSpPr>
          <p:nvPr/>
        </p:nvSpPr>
        <p:spPr bwMode="auto">
          <a:xfrm>
            <a:off x="5614988" y="3659188"/>
            <a:ext cx="4318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290" name="Text Box 644"/>
          <p:cNvSpPr txBox="1">
            <a:spLocks noChangeArrowheads="1"/>
          </p:cNvSpPr>
          <p:nvPr/>
        </p:nvSpPr>
        <p:spPr bwMode="auto">
          <a:xfrm>
            <a:off x="6107113" y="3662363"/>
            <a:ext cx="2667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FFFF00"/>
                </a:solidFill>
                <a:cs typeface="Arial" charset="0"/>
              </a:rPr>
              <a:t>0</a:t>
            </a:r>
          </a:p>
        </p:txBody>
      </p:sp>
      <p:sp>
        <p:nvSpPr>
          <p:cNvPr id="291" name="Text Box 645"/>
          <p:cNvSpPr txBox="1">
            <a:spLocks noChangeArrowheads="1"/>
          </p:cNvSpPr>
          <p:nvPr/>
        </p:nvSpPr>
        <p:spPr bwMode="auto">
          <a:xfrm>
            <a:off x="6626225" y="3659188"/>
            <a:ext cx="29527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00"/>
                </a:solidFill>
                <a:cs typeface="Arial" charset="0"/>
              </a:rPr>
              <a:t>1</a:t>
            </a:r>
          </a:p>
        </p:txBody>
      </p:sp>
      <p:sp>
        <p:nvSpPr>
          <p:cNvPr id="292" name="Text Box 646"/>
          <p:cNvSpPr txBox="1">
            <a:spLocks noChangeArrowheads="1"/>
          </p:cNvSpPr>
          <p:nvPr/>
        </p:nvSpPr>
        <p:spPr bwMode="auto">
          <a:xfrm>
            <a:off x="3128963" y="4278313"/>
            <a:ext cx="2841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00"/>
                </a:solidFill>
                <a:cs typeface="Arial" charset="0"/>
              </a:rPr>
              <a:t>1</a:t>
            </a:r>
          </a:p>
        </p:txBody>
      </p:sp>
      <p:sp>
        <p:nvSpPr>
          <p:cNvPr id="293" name="Text Box 647"/>
          <p:cNvSpPr txBox="1">
            <a:spLocks noChangeArrowheads="1"/>
          </p:cNvSpPr>
          <p:nvPr/>
        </p:nvSpPr>
        <p:spPr bwMode="auto">
          <a:xfrm>
            <a:off x="3640138" y="4275138"/>
            <a:ext cx="4318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294" name="Text Box 648"/>
          <p:cNvSpPr txBox="1">
            <a:spLocks noChangeArrowheads="1"/>
          </p:cNvSpPr>
          <p:nvPr/>
        </p:nvSpPr>
        <p:spPr bwMode="auto">
          <a:xfrm>
            <a:off x="4111625" y="4275138"/>
            <a:ext cx="28098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FFFF00"/>
                </a:solidFill>
                <a:cs typeface="Arial" charset="0"/>
              </a:rPr>
              <a:t>0</a:t>
            </a:r>
          </a:p>
        </p:txBody>
      </p:sp>
      <p:sp>
        <p:nvSpPr>
          <p:cNvPr id="295" name="Text Box 649"/>
          <p:cNvSpPr txBox="1">
            <a:spLocks noChangeArrowheads="1"/>
          </p:cNvSpPr>
          <p:nvPr/>
        </p:nvSpPr>
        <p:spPr bwMode="auto">
          <a:xfrm>
            <a:off x="4610100" y="4287838"/>
            <a:ext cx="2667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296" name="Text Box 650"/>
          <p:cNvSpPr txBox="1">
            <a:spLocks noChangeArrowheads="1"/>
          </p:cNvSpPr>
          <p:nvPr/>
        </p:nvSpPr>
        <p:spPr bwMode="auto">
          <a:xfrm>
            <a:off x="5084763" y="4291013"/>
            <a:ext cx="2714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00"/>
                </a:solidFill>
                <a:cs typeface="Arial" charset="0"/>
              </a:rPr>
              <a:t>1</a:t>
            </a:r>
          </a:p>
        </p:txBody>
      </p:sp>
      <p:sp>
        <p:nvSpPr>
          <p:cNvPr id="297" name="Text Box 651"/>
          <p:cNvSpPr txBox="1">
            <a:spLocks noChangeArrowheads="1"/>
          </p:cNvSpPr>
          <p:nvPr/>
        </p:nvSpPr>
        <p:spPr bwMode="auto">
          <a:xfrm>
            <a:off x="5605463" y="4287838"/>
            <a:ext cx="4318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298" name="Text Box 652"/>
          <p:cNvSpPr txBox="1">
            <a:spLocks noChangeArrowheads="1"/>
          </p:cNvSpPr>
          <p:nvPr/>
        </p:nvSpPr>
        <p:spPr bwMode="auto">
          <a:xfrm>
            <a:off x="6105525" y="4278313"/>
            <a:ext cx="26828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FFFF00"/>
                </a:solidFill>
                <a:cs typeface="Arial" charset="0"/>
              </a:rPr>
              <a:t>0</a:t>
            </a:r>
          </a:p>
        </p:txBody>
      </p:sp>
      <p:sp>
        <p:nvSpPr>
          <p:cNvPr id="299" name="Text Box 653"/>
          <p:cNvSpPr txBox="1">
            <a:spLocks noChangeArrowheads="1"/>
          </p:cNvSpPr>
          <p:nvPr/>
        </p:nvSpPr>
        <p:spPr bwMode="auto">
          <a:xfrm>
            <a:off x="6623050" y="4291013"/>
            <a:ext cx="25558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300" name="Text Box 654"/>
          <p:cNvSpPr txBox="1">
            <a:spLocks noChangeArrowheads="1"/>
          </p:cNvSpPr>
          <p:nvPr/>
        </p:nvSpPr>
        <p:spPr bwMode="auto">
          <a:xfrm>
            <a:off x="3624263" y="4908550"/>
            <a:ext cx="28257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00"/>
                </a:solidFill>
                <a:cs typeface="Arial" charset="0"/>
              </a:rPr>
              <a:t>1</a:t>
            </a:r>
          </a:p>
        </p:txBody>
      </p:sp>
      <p:sp>
        <p:nvSpPr>
          <p:cNvPr id="301" name="Text Box 655"/>
          <p:cNvSpPr txBox="1">
            <a:spLocks noChangeArrowheads="1"/>
          </p:cNvSpPr>
          <p:nvPr/>
        </p:nvSpPr>
        <p:spPr bwMode="auto">
          <a:xfrm>
            <a:off x="4116388" y="4895850"/>
            <a:ext cx="4318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FFFF00"/>
                </a:solidFill>
                <a:cs typeface="Arial" charset="0"/>
              </a:rPr>
              <a:t>0</a:t>
            </a:r>
          </a:p>
        </p:txBody>
      </p:sp>
      <p:sp>
        <p:nvSpPr>
          <p:cNvPr id="302" name="Text Box 656"/>
          <p:cNvSpPr txBox="1">
            <a:spLocks noChangeArrowheads="1"/>
          </p:cNvSpPr>
          <p:nvPr/>
        </p:nvSpPr>
        <p:spPr bwMode="auto">
          <a:xfrm>
            <a:off x="4616450" y="4895850"/>
            <a:ext cx="3143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303" name="Text Box 657"/>
          <p:cNvSpPr txBox="1">
            <a:spLocks noChangeArrowheads="1"/>
          </p:cNvSpPr>
          <p:nvPr/>
        </p:nvSpPr>
        <p:spPr bwMode="auto">
          <a:xfrm>
            <a:off x="5114925" y="4908550"/>
            <a:ext cx="2667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304" name="Text Box 658"/>
          <p:cNvSpPr txBox="1">
            <a:spLocks noChangeArrowheads="1"/>
          </p:cNvSpPr>
          <p:nvPr/>
        </p:nvSpPr>
        <p:spPr bwMode="auto">
          <a:xfrm>
            <a:off x="5580063" y="4921250"/>
            <a:ext cx="2714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00"/>
                </a:solidFill>
                <a:cs typeface="Arial" charset="0"/>
              </a:rPr>
              <a:t>1</a:t>
            </a:r>
          </a:p>
        </p:txBody>
      </p:sp>
      <p:sp>
        <p:nvSpPr>
          <p:cNvPr id="305" name="Text Box 659"/>
          <p:cNvSpPr txBox="1">
            <a:spLocks noChangeArrowheads="1"/>
          </p:cNvSpPr>
          <p:nvPr/>
        </p:nvSpPr>
        <p:spPr bwMode="auto">
          <a:xfrm>
            <a:off x="6107113" y="4895850"/>
            <a:ext cx="4318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FFFF00"/>
                </a:solidFill>
                <a:cs typeface="Arial" charset="0"/>
              </a:rPr>
              <a:t>0</a:t>
            </a:r>
          </a:p>
        </p:txBody>
      </p:sp>
      <p:sp>
        <p:nvSpPr>
          <p:cNvPr id="306" name="Text Box 660"/>
          <p:cNvSpPr txBox="1">
            <a:spLocks noChangeArrowheads="1"/>
          </p:cNvSpPr>
          <p:nvPr/>
        </p:nvSpPr>
        <p:spPr bwMode="auto">
          <a:xfrm>
            <a:off x="6629400" y="4899025"/>
            <a:ext cx="3016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grpSp>
        <p:nvGrpSpPr>
          <p:cNvPr id="307" name="Group 661"/>
          <p:cNvGrpSpPr>
            <a:grpSpLocks/>
          </p:cNvGrpSpPr>
          <p:nvPr/>
        </p:nvGrpSpPr>
        <p:grpSpPr bwMode="auto">
          <a:xfrm>
            <a:off x="1085851" y="1970088"/>
            <a:ext cx="6367464" cy="801687"/>
            <a:chOff x="241" y="720"/>
            <a:chExt cx="4011" cy="505"/>
          </a:xfrm>
        </p:grpSpPr>
        <p:grpSp>
          <p:nvGrpSpPr>
            <p:cNvPr id="308" name="Group 662"/>
            <p:cNvGrpSpPr>
              <a:grpSpLocks/>
            </p:cNvGrpSpPr>
            <p:nvPr/>
          </p:nvGrpSpPr>
          <p:grpSpPr bwMode="auto">
            <a:xfrm>
              <a:off x="241" y="720"/>
              <a:ext cx="4011" cy="505"/>
              <a:chOff x="241" y="720"/>
              <a:chExt cx="4011" cy="505"/>
            </a:xfrm>
          </p:grpSpPr>
          <p:sp>
            <p:nvSpPr>
              <p:cNvPr id="310" name="Line 663"/>
              <p:cNvSpPr>
                <a:spLocks noChangeShapeType="1"/>
              </p:cNvSpPr>
              <p:nvPr/>
            </p:nvSpPr>
            <p:spPr bwMode="auto">
              <a:xfrm flipV="1">
                <a:off x="672" y="776"/>
                <a:ext cx="0" cy="324"/>
              </a:xfrm>
              <a:prstGeom prst="line">
                <a:avLst/>
              </a:prstGeom>
              <a:ln w="19050">
                <a:solidFill>
                  <a:srgbClr val="003366"/>
                </a:solidFill>
                <a:headEnd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11" name="Line 664"/>
              <p:cNvSpPr>
                <a:spLocks noChangeShapeType="1"/>
              </p:cNvSpPr>
              <p:nvPr/>
            </p:nvSpPr>
            <p:spPr bwMode="auto">
              <a:xfrm>
                <a:off x="672" y="1104"/>
                <a:ext cx="3444" cy="0"/>
              </a:xfrm>
              <a:prstGeom prst="line">
                <a:avLst/>
              </a:prstGeom>
              <a:ln w="19050">
                <a:solidFill>
                  <a:srgbClr val="003366"/>
                </a:solidFill>
                <a:headEnd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12" name="Text Box 665"/>
              <p:cNvSpPr txBox="1">
                <a:spLocks noChangeArrowheads="1"/>
              </p:cNvSpPr>
              <p:nvPr/>
            </p:nvSpPr>
            <p:spPr bwMode="auto">
              <a:xfrm>
                <a:off x="241" y="720"/>
                <a:ext cx="544" cy="21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b="1" dirty="0" smtClean="0">
                    <a:solidFill>
                      <a:srgbClr val="003300"/>
                    </a:solidFill>
                    <a:cs typeface="Arial" charset="0"/>
                  </a:rPr>
                  <a:t>Start</a:t>
                </a:r>
                <a:endParaRPr lang="fr-FR" sz="1600" b="1" baseline="-25000" dirty="0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313" name="Text Box 666"/>
              <p:cNvSpPr txBox="1">
                <a:spLocks noChangeArrowheads="1"/>
              </p:cNvSpPr>
              <p:nvPr/>
            </p:nvSpPr>
            <p:spPr bwMode="auto">
              <a:xfrm>
                <a:off x="4087" y="1033"/>
                <a:ext cx="165" cy="19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t</a:t>
                </a:r>
              </a:p>
            </p:txBody>
          </p:sp>
        </p:grpSp>
        <p:sp>
          <p:nvSpPr>
            <p:cNvPr id="309" name="Line 667"/>
            <p:cNvSpPr>
              <a:spLocks noChangeShapeType="1"/>
            </p:cNvSpPr>
            <p:nvPr/>
          </p:nvSpPr>
          <p:spPr bwMode="auto">
            <a:xfrm>
              <a:off x="305" y="741"/>
              <a:ext cx="317" cy="0"/>
            </a:xfrm>
            <a:prstGeom prst="line">
              <a:avLst/>
            </a:prstGeom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314" name="Text Box 668"/>
          <p:cNvSpPr txBox="1">
            <a:spLocks noChangeArrowheads="1"/>
          </p:cNvSpPr>
          <p:nvPr/>
        </p:nvSpPr>
        <p:spPr bwMode="auto">
          <a:xfrm>
            <a:off x="2098675" y="4919663"/>
            <a:ext cx="43180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>
                <a:solidFill>
                  <a:srgbClr val="FFFF00"/>
                </a:solidFill>
                <a:cs typeface="Arial" charset="0"/>
              </a:rPr>
              <a:t>0</a:t>
            </a:r>
          </a:p>
        </p:txBody>
      </p:sp>
      <p:sp>
        <p:nvSpPr>
          <p:cNvPr id="315" name="Text Box 669"/>
          <p:cNvSpPr txBox="1">
            <a:spLocks noChangeArrowheads="1"/>
          </p:cNvSpPr>
          <p:nvPr/>
        </p:nvSpPr>
        <p:spPr bwMode="auto">
          <a:xfrm>
            <a:off x="2627313" y="4919663"/>
            <a:ext cx="43180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316" name="Text Box 670"/>
          <p:cNvSpPr txBox="1">
            <a:spLocks noChangeArrowheads="1"/>
          </p:cNvSpPr>
          <p:nvPr/>
        </p:nvSpPr>
        <p:spPr bwMode="auto">
          <a:xfrm>
            <a:off x="3125788" y="4922838"/>
            <a:ext cx="296862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317" name="Text Box 671"/>
          <p:cNvSpPr txBox="1">
            <a:spLocks noChangeArrowheads="1"/>
          </p:cNvSpPr>
          <p:nvPr/>
        </p:nvSpPr>
        <p:spPr bwMode="auto">
          <a:xfrm>
            <a:off x="2092325" y="4302125"/>
            <a:ext cx="43180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>
                <a:solidFill>
                  <a:srgbClr val="FFFF00"/>
                </a:solidFill>
                <a:cs typeface="Arial" charset="0"/>
              </a:rPr>
              <a:t>0</a:t>
            </a:r>
          </a:p>
        </p:txBody>
      </p:sp>
      <p:sp>
        <p:nvSpPr>
          <p:cNvPr id="318" name="Text Box 672"/>
          <p:cNvSpPr txBox="1">
            <a:spLocks noChangeArrowheads="1"/>
          </p:cNvSpPr>
          <p:nvPr/>
        </p:nvSpPr>
        <p:spPr bwMode="auto">
          <a:xfrm>
            <a:off x="2624138" y="4302125"/>
            <a:ext cx="284162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319" name="Text Box 673"/>
          <p:cNvSpPr txBox="1">
            <a:spLocks noChangeArrowheads="1"/>
          </p:cNvSpPr>
          <p:nvPr/>
        </p:nvSpPr>
        <p:spPr bwMode="auto">
          <a:xfrm>
            <a:off x="2093913" y="3684588"/>
            <a:ext cx="29210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>
                <a:solidFill>
                  <a:srgbClr val="FFFF00"/>
                </a:solidFill>
                <a:cs typeface="Arial" charset="0"/>
              </a:rPr>
              <a:t>0</a:t>
            </a:r>
          </a:p>
        </p:txBody>
      </p:sp>
      <p:sp>
        <p:nvSpPr>
          <p:cNvPr id="320" name="Line 674"/>
          <p:cNvSpPr>
            <a:spLocks noChangeShapeType="1"/>
          </p:cNvSpPr>
          <p:nvPr/>
        </p:nvSpPr>
        <p:spPr bwMode="auto">
          <a:xfrm>
            <a:off x="1765300" y="3946697"/>
            <a:ext cx="238125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21" name="Line 675"/>
          <p:cNvSpPr>
            <a:spLocks noChangeShapeType="1"/>
          </p:cNvSpPr>
          <p:nvPr/>
        </p:nvSpPr>
        <p:spPr bwMode="auto">
          <a:xfrm>
            <a:off x="1765300" y="4572000"/>
            <a:ext cx="238125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22" name="Line 676"/>
          <p:cNvSpPr>
            <a:spLocks noChangeShapeType="1"/>
          </p:cNvSpPr>
          <p:nvPr/>
        </p:nvSpPr>
        <p:spPr bwMode="auto">
          <a:xfrm>
            <a:off x="1765300" y="5189710"/>
            <a:ext cx="238125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23" name="Line 677"/>
          <p:cNvSpPr>
            <a:spLocks noChangeShapeType="1"/>
          </p:cNvSpPr>
          <p:nvPr/>
        </p:nvSpPr>
        <p:spPr bwMode="auto">
          <a:xfrm flipV="1">
            <a:off x="2006600" y="3946697"/>
            <a:ext cx="5080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24" name="Line 678"/>
          <p:cNvSpPr>
            <a:spLocks noChangeShapeType="1"/>
          </p:cNvSpPr>
          <p:nvPr/>
        </p:nvSpPr>
        <p:spPr bwMode="auto">
          <a:xfrm flipV="1">
            <a:off x="2009775" y="4572000"/>
            <a:ext cx="5080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25" name="Line 679"/>
          <p:cNvSpPr>
            <a:spLocks noChangeShapeType="1"/>
          </p:cNvSpPr>
          <p:nvPr/>
        </p:nvSpPr>
        <p:spPr bwMode="auto">
          <a:xfrm flipV="1">
            <a:off x="2016125" y="5189710"/>
            <a:ext cx="5080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26" name="Line 680"/>
          <p:cNvSpPr>
            <a:spLocks noChangeShapeType="1"/>
          </p:cNvSpPr>
          <p:nvPr/>
        </p:nvSpPr>
        <p:spPr bwMode="auto">
          <a:xfrm flipV="1">
            <a:off x="2516188" y="5192713"/>
            <a:ext cx="5080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27" name="Line 681"/>
          <p:cNvSpPr>
            <a:spLocks noChangeShapeType="1"/>
          </p:cNvSpPr>
          <p:nvPr/>
        </p:nvSpPr>
        <p:spPr bwMode="auto">
          <a:xfrm flipV="1">
            <a:off x="3028950" y="5192713"/>
            <a:ext cx="5080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28" name="Line 682"/>
          <p:cNvSpPr>
            <a:spLocks noChangeShapeType="1"/>
          </p:cNvSpPr>
          <p:nvPr/>
        </p:nvSpPr>
        <p:spPr bwMode="auto">
          <a:xfrm flipV="1">
            <a:off x="2530475" y="3229319"/>
            <a:ext cx="471488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29" name="Line 683"/>
          <p:cNvSpPr>
            <a:spLocks noChangeShapeType="1"/>
          </p:cNvSpPr>
          <p:nvPr/>
        </p:nvSpPr>
        <p:spPr bwMode="auto">
          <a:xfrm flipV="1">
            <a:off x="3011488" y="3232322"/>
            <a:ext cx="5080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0" name="Line 684"/>
          <p:cNvSpPr>
            <a:spLocks noChangeShapeType="1"/>
          </p:cNvSpPr>
          <p:nvPr/>
        </p:nvSpPr>
        <p:spPr bwMode="auto">
          <a:xfrm flipV="1">
            <a:off x="3533775" y="3232322"/>
            <a:ext cx="471488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1" name="Line 685"/>
          <p:cNvSpPr>
            <a:spLocks noChangeShapeType="1"/>
          </p:cNvSpPr>
          <p:nvPr/>
        </p:nvSpPr>
        <p:spPr bwMode="auto">
          <a:xfrm flipV="1">
            <a:off x="3024188" y="3946697"/>
            <a:ext cx="471487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2" name="Line 686"/>
          <p:cNvSpPr>
            <a:spLocks noChangeShapeType="1"/>
          </p:cNvSpPr>
          <p:nvPr/>
        </p:nvSpPr>
        <p:spPr bwMode="auto">
          <a:xfrm flipV="1">
            <a:off x="3505200" y="3950992"/>
            <a:ext cx="5080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3" name="Line 687"/>
          <p:cNvSpPr>
            <a:spLocks noChangeShapeType="1"/>
          </p:cNvSpPr>
          <p:nvPr/>
        </p:nvSpPr>
        <p:spPr bwMode="auto">
          <a:xfrm flipV="1">
            <a:off x="4027488" y="3950992"/>
            <a:ext cx="471487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4" name="Line 688"/>
          <p:cNvSpPr>
            <a:spLocks noChangeShapeType="1"/>
          </p:cNvSpPr>
          <p:nvPr/>
        </p:nvSpPr>
        <p:spPr bwMode="auto">
          <a:xfrm flipV="1">
            <a:off x="3532188" y="4565822"/>
            <a:ext cx="471487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5" name="Line 689"/>
          <p:cNvSpPr>
            <a:spLocks noChangeShapeType="1"/>
          </p:cNvSpPr>
          <p:nvPr/>
        </p:nvSpPr>
        <p:spPr bwMode="auto">
          <a:xfrm flipV="1">
            <a:off x="4013200" y="4568825"/>
            <a:ext cx="5080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6" name="Line 690"/>
          <p:cNvSpPr>
            <a:spLocks noChangeShapeType="1"/>
          </p:cNvSpPr>
          <p:nvPr/>
        </p:nvSpPr>
        <p:spPr bwMode="auto">
          <a:xfrm flipV="1">
            <a:off x="4535488" y="4568825"/>
            <a:ext cx="471487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7" name="Line 691"/>
          <p:cNvSpPr>
            <a:spLocks noChangeShapeType="1"/>
          </p:cNvSpPr>
          <p:nvPr/>
        </p:nvSpPr>
        <p:spPr bwMode="auto">
          <a:xfrm flipV="1">
            <a:off x="4030663" y="5197765"/>
            <a:ext cx="471487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8" name="Line 692"/>
          <p:cNvSpPr>
            <a:spLocks noChangeShapeType="1"/>
          </p:cNvSpPr>
          <p:nvPr/>
        </p:nvSpPr>
        <p:spPr bwMode="auto">
          <a:xfrm flipV="1">
            <a:off x="4511675" y="5189882"/>
            <a:ext cx="5080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39" name="Line 693"/>
          <p:cNvSpPr>
            <a:spLocks noChangeShapeType="1"/>
          </p:cNvSpPr>
          <p:nvPr/>
        </p:nvSpPr>
        <p:spPr bwMode="auto">
          <a:xfrm flipV="1">
            <a:off x="5033963" y="5189882"/>
            <a:ext cx="471487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40" name="Line 694"/>
          <p:cNvSpPr>
            <a:spLocks noChangeShapeType="1"/>
          </p:cNvSpPr>
          <p:nvPr/>
        </p:nvSpPr>
        <p:spPr bwMode="auto">
          <a:xfrm flipV="1">
            <a:off x="4535488" y="3229319"/>
            <a:ext cx="471487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41" name="Line 695"/>
          <p:cNvSpPr>
            <a:spLocks noChangeShapeType="1"/>
          </p:cNvSpPr>
          <p:nvPr/>
        </p:nvSpPr>
        <p:spPr bwMode="auto">
          <a:xfrm flipV="1">
            <a:off x="5016500" y="3233614"/>
            <a:ext cx="5080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42" name="Line 696"/>
          <p:cNvSpPr>
            <a:spLocks noChangeShapeType="1"/>
          </p:cNvSpPr>
          <p:nvPr/>
        </p:nvSpPr>
        <p:spPr bwMode="auto">
          <a:xfrm flipV="1">
            <a:off x="5538788" y="3233614"/>
            <a:ext cx="471487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43" name="Line 697"/>
          <p:cNvSpPr>
            <a:spLocks noChangeShapeType="1"/>
          </p:cNvSpPr>
          <p:nvPr/>
        </p:nvSpPr>
        <p:spPr bwMode="auto">
          <a:xfrm flipV="1">
            <a:off x="5016500" y="3954580"/>
            <a:ext cx="471488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44" name="Line 698"/>
          <p:cNvSpPr>
            <a:spLocks noChangeShapeType="1"/>
          </p:cNvSpPr>
          <p:nvPr/>
        </p:nvSpPr>
        <p:spPr bwMode="auto">
          <a:xfrm flipV="1">
            <a:off x="5497513" y="3946697"/>
            <a:ext cx="5080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45" name="Line 699"/>
          <p:cNvSpPr>
            <a:spLocks noChangeShapeType="1"/>
          </p:cNvSpPr>
          <p:nvPr/>
        </p:nvSpPr>
        <p:spPr bwMode="auto">
          <a:xfrm flipV="1">
            <a:off x="6019800" y="3946697"/>
            <a:ext cx="471488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46" name="Line 700"/>
          <p:cNvSpPr>
            <a:spLocks noChangeShapeType="1"/>
          </p:cNvSpPr>
          <p:nvPr/>
        </p:nvSpPr>
        <p:spPr bwMode="auto">
          <a:xfrm flipV="1">
            <a:off x="5545138" y="4568997"/>
            <a:ext cx="471487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47" name="Line 701"/>
          <p:cNvSpPr>
            <a:spLocks noChangeShapeType="1"/>
          </p:cNvSpPr>
          <p:nvPr/>
        </p:nvSpPr>
        <p:spPr bwMode="auto">
          <a:xfrm flipV="1">
            <a:off x="6026150" y="4572000"/>
            <a:ext cx="5080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48" name="Line 702"/>
          <p:cNvSpPr>
            <a:spLocks noChangeShapeType="1"/>
          </p:cNvSpPr>
          <p:nvPr/>
        </p:nvSpPr>
        <p:spPr bwMode="auto">
          <a:xfrm flipV="1">
            <a:off x="6548438" y="4572000"/>
            <a:ext cx="471487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49" name="Line 703"/>
          <p:cNvSpPr>
            <a:spLocks noChangeShapeType="1"/>
          </p:cNvSpPr>
          <p:nvPr/>
        </p:nvSpPr>
        <p:spPr bwMode="auto">
          <a:xfrm flipV="1">
            <a:off x="6019800" y="5193057"/>
            <a:ext cx="471488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50" name="Line 704"/>
          <p:cNvSpPr>
            <a:spLocks noChangeShapeType="1"/>
          </p:cNvSpPr>
          <p:nvPr/>
        </p:nvSpPr>
        <p:spPr bwMode="auto">
          <a:xfrm flipV="1">
            <a:off x="6500813" y="5196060"/>
            <a:ext cx="5080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51" name="Line 705"/>
          <p:cNvSpPr>
            <a:spLocks noChangeShapeType="1"/>
          </p:cNvSpPr>
          <p:nvPr/>
        </p:nvSpPr>
        <p:spPr bwMode="auto">
          <a:xfrm flipV="1">
            <a:off x="6512097" y="3241847"/>
            <a:ext cx="471488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52" name="Rectangle 706"/>
          <p:cNvSpPr>
            <a:spLocks noChangeArrowheads="1"/>
          </p:cNvSpPr>
          <p:nvPr/>
        </p:nvSpPr>
        <p:spPr bwMode="auto">
          <a:xfrm>
            <a:off x="3278188" y="6367483"/>
            <a:ext cx="515937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0000"/>
                </a:solidFill>
                <a:cs typeface="Arial" charset="0"/>
              </a:rPr>
              <a:t>f</a:t>
            </a:r>
            <a:r>
              <a:rPr lang="fr-FR" sz="2000" b="1" baseline="-25000" dirty="0" smtClean="0">
                <a:solidFill>
                  <a:srgbClr val="000000"/>
                </a:solidFill>
                <a:cs typeface="Arial" charset="0"/>
              </a:rPr>
              <a:t>Q1</a:t>
            </a:r>
            <a:endParaRPr lang="fr-FR" sz="2000" b="1" baseline="-25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53" name="Rectangle 707"/>
          <p:cNvSpPr>
            <a:spLocks noChangeArrowheads="1"/>
          </p:cNvSpPr>
          <p:nvPr/>
        </p:nvSpPr>
        <p:spPr bwMode="auto">
          <a:xfrm>
            <a:off x="5364163" y="6357958"/>
            <a:ext cx="668337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000" b="1">
                <a:solidFill>
                  <a:srgbClr val="FF3300"/>
                </a:solidFill>
                <a:cs typeface="Arial" charset="0"/>
              </a:rPr>
              <a:t>f</a:t>
            </a:r>
            <a:r>
              <a:rPr lang="fr-FR" sz="2000" b="1" baseline="-25000">
                <a:solidFill>
                  <a:srgbClr val="FF3300"/>
                </a:solidFill>
                <a:cs typeface="Arial" charset="0"/>
              </a:rPr>
              <a:t>H</a:t>
            </a:r>
            <a:r>
              <a:rPr lang="fr-FR" sz="2000" b="1">
                <a:solidFill>
                  <a:srgbClr val="FF3300"/>
                </a:solidFill>
                <a:cs typeface="Arial" charset="0"/>
              </a:rPr>
              <a:t>/ 4</a:t>
            </a:r>
          </a:p>
        </p:txBody>
      </p:sp>
      <p:sp>
        <p:nvSpPr>
          <p:cNvPr id="354" name="Rectangle 708"/>
          <p:cNvSpPr>
            <a:spLocks noChangeArrowheads="1"/>
          </p:cNvSpPr>
          <p:nvPr/>
        </p:nvSpPr>
        <p:spPr bwMode="auto">
          <a:xfrm>
            <a:off x="4305300" y="6367483"/>
            <a:ext cx="515938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0000"/>
                </a:solidFill>
                <a:cs typeface="Arial" charset="0"/>
              </a:rPr>
              <a:t>f</a:t>
            </a:r>
            <a:r>
              <a:rPr lang="fr-FR" sz="2000" b="1" baseline="-25000" dirty="0" smtClean="0">
                <a:solidFill>
                  <a:srgbClr val="000000"/>
                </a:solidFill>
                <a:cs typeface="Arial" charset="0"/>
              </a:rPr>
              <a:t>Q3</a:t>
            </a:r>
            <a:endParaRPr lang="fr-FR" sz="2000" b="1" baseline="-25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55" name="Rectangle 709"/>
          <p:cNvSpPr>
            <a:spLocks noChangeArrowheads="1"/>
          </p:cNvSpPr>
          <p:nvPr/>
        </p:nvSpPr>
        <p:spPr bwMode="auto">
          <a:xfrm>
            <a:off x="3802063" y="6377008"/>
            <a:ext cx="515937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0000"/>
                </a:solidFill>
                <a:cs typeface="Arial" charset="0"/>
              </a:rPr>
              <a:t>f</a:t>
            </a:r>
            <a:r>
              <a:rPr lang="fr-FR" sz="2000" b="1" baseline="-25000" dirty="0" smtClean="0">
                <a:solidFill>
                  <a:srgbClr val="000000"/>
                </a:solidFill>
                <a:cs typeface="Arial" charset="0"/>
              </a:rPr>
              <a:t>Q2</a:t>
            </a:r>
            <a:endParaRPr lang="fr-FR" sz="2000" b="1" baseline="-25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56" name="Rectangle 710"/>
          <p:cNvSpPr>
            <a:spLocks noChangeArrowheads="1"/>
          </p:cNvSpPr>
          <p:nvPr/>
        </p:nvSpPr>
        <p:spPr bwMode="auto">
          <a:xfrm>
            <a:off x="4833938" y="6362720"/>
            <a:ext cx="515937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0000"/>
                </a:solidFill>
                <a:cs typeface="Arial" charset="0"/>
              </a:rPr>
              <a:t>f</a:t>
            </a:r>
            <a:r>
              <a:rPr lang="fr-FR" sz="2000" b="1" baseline="-25000" dirty="0" smtClean="0">
                <a:solidFill>
                  <a:srgbClr val="000000"/>
                </a:solidFill>
                <a:cs typeface="Arial" charset="0"/>
              </a:rPr>
              <a:t>Q4</a:t>
            </a:r>
            <a:endParaRPr lang="fr-FR" sz="2000" b="1" baseline="-25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57" name="Text Box 711"/>
          <p:cNvSpPr txBox="1">
            <a:spLocks noChangeArrowheads="1"/>
          </p:cNvSpPr>
          <p:nvPr/>
        </p:nvSpPr>
        <p:spPr bwMode="auto">
          <a:xfrm>
            <a:off x="3638550" y="6435745"/>
            <a:ext cx="360363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>
                <a:solidFill>
                  <a:srgbClr val="000000"/>
                </a:solidFill>
                <a:cs typeface="Arial" charset="0"/>
              </a:rPr>
              <a:t>=</a:t>
            </a:r>
          </a:p>
        </p:txBody>
      </p:sp>
      <p:sp>
        <p:nvSpPr>
          <p:cNvPr id="358" name="Text Box 712"/>
          <p:cNvSpPr txBox="1">
            <a:spLocks noChangeArrowheads="1"/>
          </p:cNvSpPr>
          <p:nvPr/>
        </p:nvSpPr>
        <p:spPr bwMode="auto">
          <a:xfrm>
            <a:off x="4143375" y="6435745"/>
            <a:ext cx="360363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>
                <a:solidFill>
                  <a:srgbClr val="000000"/>
                </a:solidFill>
                <a:cs typeface="Arial" charset="0"/>
              </a:rPr>
              <a:t>=</a:t>
            </a:r>
          </a:p>
        </p:txBody>
      </p:sp>
      <p:sp>
        <p:nvSpPr>
          <p:cNvPr id="359" name="Text Box 713"/>
          <p:cNvSpPr txBox="1">
            <a:spLocks noChangeArrowheads="1"/>
          </p:cNvSpPr>
          <p:nvPr/>
        </p:nvSpPr>
        <p:spPr bwMode="auto">
          <a:xfrm>
            <a:off x="5164138" y="6440508"/>
            <a:ext cx="360362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>
                <a:solidFill>
                  <a:srgbClr val="000000"/>
                </a:solidFill>
                <a:cs typeface="Arial" charset="0"/>
              </a:rPr>
              <a:t>=</a:t>
            </a:r>
          </a:p>
        </p:txBody>
      </p:sp>
      <p:sp>
        <p:nvSpPr>
          <p:cNvPr id="360" name="Text Box 714"/>
          <p:cNvSpPr txBox="1">
            <a:spLocks noChangeArrowheads="1"/>
          </p:cNvSpPr>
          <p:nvPr/>
        </p:nvSpPr>
        <p:spPr bwMode="auto">
          <a:xfrm>
            <a:off x="4656138" y="6440508"/>
            <a:ext cx="360362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>
                <a:solidFill>
                  <a:srgbClr val="000000"/>
                </a:solidFill>
                <a:cs typeface="Arial" charset="0"/>
              </a:rPr>
              <a:t>=</a:t>
            </a:r>
          </a:p>
        </p:txBody>
      </p:sp>
      <p:grpSp>
        <p:nvGrpSpPr>
          <p:cNvPr id="361" name="Groupe 360"/>
          <p:cNvGrpSpPr/>
          <p:nvPr/>
        </p:nvGrpSpPr>
        <p:grpSpPr>
          <a:xfrm>
            <a:off x="2027528" y="1142984"/>
            <a:ext cx="530225" cy="369332"/>
            <a:chOff x="1107351" y="345024"/>
            <a:chExt cx="530225" cy="369332"/>
          </a:xfrm>
        </p:grpSpPr>
        <p:cxnSp>
          <p:nvCxnSpPr>
            <p:cNvPr id="362" name="Connecteur droit avec flèche 361"/>
            <p:cNvCxnSpPr/>
            <p:nvPr/>
          </p:nvCxnSpPr>
          <p:spPr>
            <a:xfrm>
              <a:off x="1142976" y="714356"/>
              <a:ext cx="432000" cy="0"/>
            </a:xfrm>
            <a:prstGeom prst="straightConnector1">
              <a:avLst/>
            </a:prstGeom>
            <a:ln>
              <a:solidFill>
                <a:srgbClr val="00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3" name="Text Box 22"/>
            <p:cNvSpPr txBox="1">
              <a:spLocks noChangeAspect="1" noChangeArrowheads="1"/>
            </p:cNvSpPr>
            <p:nvPr/>
          </p:nvSpPr>
          <p:spPr bwMode="auto">
            <a:xfrm>
              <a:off x="1107351" y="345024"/>
              <a:ext cx="530225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003300"/>
                  </a:solidFill>
                  <a:cs typeface="Arial" charset="0"/>
                </a:rPr>
                <a:t>T</a:t>
              </a:r>
              <a:r>
                <a:rPr lang="fr-FR" sz="1400" b="1" dirty="0" smtClean="0">
                  <a:solidFill>
                    <a:srgbClr val="003300"/>
                  </a:solidFill>
                  <a:cs typeface="Arial" charset="0"/>
                </a:rPr>
                <a:t>H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</p:grpSp>
      <p:grpSp>
        <p:nvGrpSpPr>
          <p:cNvPr id="364" name="Groupe 363"/>
          <p:cNvGrpSpPr/>
          <p:nvPr/>
        </p:nvGrpSpPr>
        <p:grpSpPr>
          <a:xfrm>
            <a:off x="2000232" y="5572140"/>
            <a:ext cx="1980000" cy="369332"/>
            <a:chOff x="1154851" y="5000636"/>
            <a:chExt cx="1980000" cy="369332"/>
          </a:xfrm>
        </p:grpSpPr>
        <p:cxnSp>
          <p:nvCxnSpPr>
            <p:cNvPr id="365" name="Connecteur droit avec flèche 364"/>
            <p:cNvCxnSpPr/>
            <p:nvPr/>
          </p:nvCxnSpPr>
          <p:spPr>
            <a:xfrm>
              <a:off x="1154851" y="5000636"/>
              <a:ext cx="1980000" cy="0"/>
            </a:xfrm>
            <a:prstGeom prst="straightConnector1">
              <a:avLst/>
            </a:prstGeom>
            <a:ln>
              <a:solidFill>
                <a:srgbClr val="00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6" name="Text Box 22"/>
            <p:cNvSpPr txBox="1">
              <a:spLocks noChangeAspect="1" noChangeArrowheads="1"/>
            </p:cNvSpPr>
            <p:nvPr/>
          </p:nvSpPr>
          <p:spPr bwMode="auto">
            <a:xfrm>
              <a:off x="1654917" y="5000636"/>
              <a:ext cx="642942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003300"/>
                  </a:solidFill>
                  <a:cs typeface="Arial" charset="0"/>
                </a:rPr>
                <a:t>T</a:t>
              </a:r>
              <a:r>
                <a:rPr lang="fr-FR" sz="1400" b="1" dirty="0" smtClean="0">
                  <a:solidFill>
                    <a:srgbClr val="003300"/>
                  </a:solidFill>
                  <a:cs typeface="Arial" charset="0"/>
                </a:rPr>
                <a:t>Q4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</p:grpSp>
      <p:sp>
        <p:nvSpPr>
          <p:cNvPr id="367" name="Text Box 22"/>
          <p:cNvSpPr txBox="1">
            <a:spLocks noChangeAspect="1" noChangeArrowheads="1"/>
          </p:cNvSpPr>
          <p:nvPr/>
        </p:nvSpPr>
        <p:spPr bwMode="auto">
          <a:xfrm>
            <a:off x="785786" y="6143644"/>
            <a:ext cx="1285884" cy="369332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003300"/>
                </a:solidFill>
                <a:cs typeface="Arial" charset="0"/>
              </a:rPr>
              <a:t>T</a:t>
            </a:r>
            <a:r>
              <a:rPr lang="fr-FR" sz="1400" b="1" dirty="0" smtClean="0">
                <a:solidFill>
                  <a:srgbClr val="003300"/>
                </a:solidFill>
                <a:cs typeface="Arial" charset="0"/>
              </a:rPr>
              <a:t>Q4  </a:t>
            </a:r>
            <a:r>
              <a:rPr lang="fr-FR" b="1" dirty="0" smtClean="0">
                <a:solidFill>
                  <a:srgbClr val="003300"/>
                </a:solidFill>
                <a:cs typeface="Arial" charset="0"/>
              </a:rPr>
              <a:t>= 4T</a:t>
            </a:r>
            <a:r>
              <a:rPr lang="fr-FR" sz="1200" b="1" dirty="0" smtClean="0">
                <a:solidFill>
                  <a:srgbClr val="003300"/>
                </a:solidFill>
                <a:cs typeface="Arial" charset="0"/>
              </a:rPr>
              <a:t>H</a:t>
            </a:r>
            <a:endParaRPr lang="fr-FR" sz="1600" b="1" baseline="-25000" dirty="0">
              <a:solidFill>
                <a:srgbClr val="003300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3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3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7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2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2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7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2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7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2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7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2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7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2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7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2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7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2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7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2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7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2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7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2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7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2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7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2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7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2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7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2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7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2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7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2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7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2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7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2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7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2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7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2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7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2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7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2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7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2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7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2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7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2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7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8" fill="hold">
                      <p:stCondLst>
                        <p:cond delay="indefinite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2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" fill="hold">
                      <p:stCondLst>
                        <p:cond delay="indefinite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2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7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8" fill="hold">
                      <p:stCondLst>
                        <p:cond delay="indefinite"/>
                      </p:stCondLst>
                      <p:childTnLst>
                        <p:par>
                          <p:cTn id="419" fill="hold">
                            <p:stCondLst>
                              <p:cond delay="0"/>
                            </p:stCondLst>
                            <p:childTnLst>
                              <p:par>
                                <p:cTn id="4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2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7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8" fill="hold">
                      <p:stCondLst>
                        <p:cond delay="indefinite"/>
                      </p:stCondLst>
                      <p:childTnLst>
                        <p:par>
                          <p:cTn id="429" fill="hold">
                            <p:stCondLst>
                              <p:cond delay="0"/>
                            </p:stCondLst>
                            <p:childTnLst>
                              <p:par>
                                <p:cTn id="4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2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3" fill="hold">
                      <p:stCondLst>
                        <p:cond delay="indefinite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8" fill="hold">
                      <p:stCondLst>
                        <p:cond delay="indefinite"/>
                      </p:stCondLst>
                      <p:childTnLst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2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7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8" fill="hold">
                      <p:stCondLst>
                        <p:cond delay="indefinite"/>
                      </p:stCondLst>
                      <p:childTnLst>
                        <p:par>
                          <p:cTn id="449" fill="hold">
                            <p:stCondLst>
                              <p:cond delay="0"/>
                            </p:stCondLst>
                            <p:childTnLst>
                              <p:par>
                                <p:cTn id="4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2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3" fill="hold">
                      <p:stCondLst>
                        <p:cond delay="indefinite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7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3" fill="hold">
                      <p:stCondLst>
                        <p:cond delay="indefinite"/>
                      </p:stCondLst>
                      <p:childTnLst>
                        <p:par>
                          <p:cTn id="464" fill="hold">
                            <p:stCondLst>
                              <p:cond delay="0"/>
                            </p:stCondLst>
                            <p:childTnLst>
                              <p:par>
                                <p:cTn id="4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7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8" fill="hold">
                      <p:stCondLst>
                        <p:cond delay="indefinite"/>
                      </p:stCondLst>
                      <p:childTnLst>
                        <p:par>
                          <p:cTn id="469" fill="hold">
                            <p:stCondLst>
                              <p:cond delay="0"/>
                            </p:stCondLst>
                            <p:childTnLst>
                              <p:par>
                                <p:cTn id="4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2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3" fill="hold">
                      <p:stCondLst>
                        <p:cond delay="indefinite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7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8" fill="hold">
                      <p:stCondLst>
                        <p:cond delay="indefinite"/>
                      </p:stCondLst>
                      <p:childTnLst>
                        <p:par>
                          <p:cTn id="479" fill="hold">
                            <p:stCondLst>
                              <p:cond delay="0"/>
                            </p:stCondLst>
                            <p:childTnLst>
                              <p:par>
                                <p:cTn id="4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2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3" fill="hold">
                      <p:stCondLst>
                        <p:cond delay="indefinite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7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8" fill="hold">
                      <p:stCondLst>
                        <p:cond delay="indefinite"/>
                      </p:stCondLst>
                      <p:childTnLst>
                        <p:par>
                          <p:cTn id="489" fill="hold">
                            <p:stCondLst>
                              <p:cond delay="0"/>
                            </p:stCondLst>
                            <p:childTnLst>
                              <p:par>
                                <p:cTn id="4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2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7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8" fill="hold">
                      <p:stCondLst>
                        <p:cond delay="indefinite"/>
                      </p:stCondLst>
                      <p:childTnLst>
                        <p:par>
                          <p:cTn id="499" fill="hold">
                            <p:stCondLst>
                              <p:cond delay="0"/>
                            </p:stCondLst>
                            <p:childTnLst>
                              <p:par>
                                <p:cTn id="5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2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3" fill="hold">
                      <p:stCondLst>
                        <p:cond delay="indefinite"/>
                      </p:stCondLst>
                      <p:childTnLst>
                        <p:par>
                          <p:cTn id="504" fill="hold">
                            <p:stCondLst>
                              <p:cond delay="0"/>
                            </p:stCondLst>
                            <p:childTnLst>
                              <p:par>
                                <p:cTn id="5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7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8" fill="hold">
                      <p:stCondLst>
                        <p:cond delay="indefinite"/>
                      </p:stCondLst>
                      <p:childTnLst>
                        <p:par>
                          <p:cTn id="509" fill="hold">
                            <p:stCondLst>
                              <p:cond delay="0"/>
                            </p:stCondLst>
                            <p:childTnLst>
                              <p:par>
                                <p:cTn id="5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2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3" fill="hold">
                      <p:stCondLst>
                        <p:cond delay="indefinite"/>
                      </p:stCondLst>
                      <p:childTnLst>
                        <p:par>
                          <p:cTn id="514" fill="hold">
                            <p:stCondLst>
                              <p:cond delay="0"/>
                            </p:stCondLst>
                            <p:childTnLst>
                              <p:par>
                                <p:cTn id="5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7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8" fill="hold">
                      <p:stCondLst>
                        <p:cond delay="indefinite"/>
                      </p:stCondLst>
                      <p:childTnLst>
                        <p:par>
                          <p:cTn id="519" fill="hold">
                            <p:stCondLst>
                              <p:cond delay="0"/>
                            </p:stCondLst>
                            <p:childTnLst>
                              <p:par>
                                <p:cTn id="5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2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3" fill="hold">
                      <p:stCondLst>
                        <p:cond delay="indefinite"/>
                      </p:stCondLst>
                      <p:childTnLst>
                        <p:par>
                          <p:cTn id="524" fill="hold">
                            <p:stCondLst>
                              <p:cond delay="0"/>
                            </p:stCondLst>
                            <p:childTnLst>
                              <p:par>
                                <p:cTn id="5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7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2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3" fill="hold">
                      <p:stCondLst>
                        <p:cond delay="indefinite"/>
                      </p:stCondLst>
                      <p:childTnLst>
                        <p:par>
                          <p:cTn id="534" fill="hold">
                            <p:stCondLst>
                              <p:cond delay="0"/>
                            </p:stCondLst>
                            <p:childTnLst>
                              <p:par>
                                <p:cTn id="5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7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8" fill="hold">
                      <p:stCondLst>
                        <p:cond delay="indefinite"/>
                      </p:stCondLst>
                      <p:childTnLst>
                        <p:par>
                          <p:cTn id="539" fill="hold">
                            <p:stCondLst>
                              <p:cond delay="0"/>
                            </p:stCondLst>
                            <p:childTnLst>
                              <p:par>
                                <p:cTn id="5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2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3" fill="hold">
                      <p:stCondLst>
                        <p:cond delay="indefinite"/>
                      </p:stCondLst>
                      <p:childTnLst>
                        <p:par>
                          <p:cTn id="544" fill="hold">
                            <p:stCondLst>
                              <p:cond delay="0"/>
                            </p:stCondLst>
                            <p:childTnLst>
                              <p:par>
                                <p:cTn id="5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7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8" fill="hold">
                      <p:stCondLst>
                        <p:cond delay="indefinite"/>
                      </p:stCondLst>
                      <p:childTnLst>
                        <p:par>
                          <p:cTn id="549" fill="hold">
                            <p:stCondLst>
                              <p:cond delay="0"/>
                            </p:stCondLst>
                            <p:childTnLst>
                              <p:par>
                                <p:cTn id="5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2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3" fill="hold">
                      <p:stCondLst>
                        <p:cond delay="indefinite"/>
                      </p:stCondLst>
                      <p:childTnLst>
                        <p:par>
                          <p:cTn id="554" fill="hold">
                            <p:stCondLst>
                              <p:cond delay="0"/>
                            </p:stCondLst>
                            <p:childTnLst>
                              <p:par>
                                <p:cTn id="5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7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8" fill="hold">
                      <p:stCondLst>
                        <p:cond delay="indefinite"/>
                      </p:stCondLst>
                      <p:childTnLst>
                        <p:par>
                          <p:cTn id="559" fill="hold">
                            <p:stCondLst>
                              <p:cond delay="0"/>
                            </p:stCondLst>
                            <p:childTnLst>
                              <p:par>
                                <p:cTn id="5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2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7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8" fill="hold">
                      <p:stCondLst>
                        <p:cond delay="indefinite"/>
                      </p:stCondLst>
                      <p:childTnLst>
                        <p:par>
                          <p:cTn id="569" fill="hold">
                            <p:stCondLst>
                              <p:cond delay="0"/>
                            </p:stCondLst>
                            <p:childTnLst>
                              <p:par>
                                <p:cTn id="5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2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3" fill="hold">
                      <p:stCondLst>
                        <p:cond delay="indefinite"/>
                      </p:stCondLst>
                      <p:childTnLst>
                        <p:par>
                          <p:cTn id="574" fill="hold">
                            <p:stCondLst>
                              <p:cond delay="0"/>
                            </p:stCondLst>
                            <p:childTnLst>
                              <p:par>
                                <p:cTn id="5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7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8" fill="hold">
                      <p:stCondLst>
                        <p:cond delay="indefinite"/>
                      </p:stCondLst>
                      <p:childTnLst>
                        <p:par>
                          <p:cTn id="579" fill="hold">
                            <p:stCondLst>
                              <p:cond delay="0"/>
                            </p:stCondLst>
                            <p:childTnLst>
                              <p:par>
                                <p:cTn id="5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2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3" fill="hold">
                      <p:stCondLst>
                        <p:cond delay="indefinite"/>
                      </p:stCondLst>
                      <p:childTnLst>
                        <p:par>
                          <p:cTn id="584" fill="hold">
                            <p:stCondLst>
                              <p:cond delay="0"/>
                            </p:stCondLst>
                            <p:childTnLst>
                              <p:par>
                                <p:cTn id="5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7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8" fill="hold">
                      <p:stCondLst>
                        <p:cond delay="indefinite"/>
                      </p:stCondLst>
                      <p:childTnLst>
                        <p:par>
                          <p:cTn id="589" fill="hold">
                            <p:stCondLst>
                              <p:cond delay="0"/>
                            </p:stCondLst>
                            <p:childTnLst>
                              <p:par>
                                <p:cTn id="5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2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3" fill="hold">
                      <p:stCondLst>
                        <p:cond delay="indefinite"/>
                      </p:stCondLst>
                      <p:childTnLst>
                        <p:par>
                          <p:cTn id="594" fill="hold">
                            <p:stCondLst>
                              <p:cond delay="0"/>
                            </p:stCondLst>
                            <p:childTnLst>
                              <p:par>
                                <p:cTn id="5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7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782" grpId="0"/>
      <p:bldP spid="103783" grpId="0" animBg="1"/>
      <p:bldP spid="184" grpId="0"/>
      <p:bldP spid="185" grpId="0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261" grpId="0" animBg="1"/>
      <p:bldP spid="262" grpId="0" animBg="1"/>
      <p:bldP spid="263" grpId="0" animBg="1"/>
      <p:bldP spid="264" grpId="0" animBg="1"/>
      <p:bldP spid="265" grpId="0" animBg="1"/>
      <p:bldP spid="266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/>
      <p:bldP spid="274" grpId="0"/>
      <p:bldP spid="275" grpId="0"/>
      <p:bldP spid="276" grpId="0"/>
      <p:bldP spid="277" grpId="0"/>
      <p:bldP spid="278" grpId="0"/>
      <p:bldP spid="279" grpId="0"/>
      <p:bldP spid="280" grpId="0"/>
      <p:bldP spid="281" grpId="0"/>
      <p:bldP spid="282" grpId="0"/>
      <p:bldP spid="283" grpId="0"/>
      <p:bldP spid="284" grpId="0"/>
      <p:bldP spid="285" grpId="0"/>
      <p:bldP spid="286" grpId="0"/>
      <p:bldP spid="287" grpId="0"/>
      <p:bldP spid="288" grpId="0"/>
      <p:bldP spid="289" grpId="0"/>
      <p:bldP spid="290" grpId="0"/>
      <p:bldP spid="291" grpId="0"/>
      <p:bldP spid="292" grpId="0"/>
      <p:bldP spid="293" grpId="0"/>
      <p:bldP spid="294" grpId="0"/>
      <p:bldP spid="295" grpId="0"/>
      <p:bldP spid="296" grpId="0"/>
      <p:bldP spid="297" grpId="0"/>
      <p:bldP spid="298" grpId="0"/>
      <p:bldP spid="299" grpId="0"/>
      <p:bldP spid="300" grpId="0"/>
      <p:bldP spid="301" grpId="0"/>
      <p:bldP spid="302" grpId="0"/>
      <p:bldP spid="303" grpId="0"/>
      <p:bldP spid="304" grpId="0"/>
      <p:bldP spid="305" grpId="0"/>
      <p:bldP spid="306" grpId="0"/>
      <p:bldP spid="314" grpId="0"/>
      <p:bldP spid="315" grpId="0"/>
      <p:bldP spid="316" grpId="0"/>
      <p:bldP spid="317" grpId="0"/>
      <p:bldP spid="318" grpId="0"/>
      <p:bldP spid="319" grpId="0"/>
      <p:bldP spid="320" grpId="0" animBg="1"/>
      <p:bldP spid="321" grpId="0" animBg="1"/>
      <p:bldP spid="322" grpId="0" animBg="1"/>
      <p:bldP spid="323" grpId="0" animBg="1"/>
      <p:bldP spid="324" grpId="0" animBg="1"/>
      <p:bldP spid="325" grpId="0" animBg="1"/>
      <p:bldP spid="326" grpId="0" animBg="1"/>
      <p:bldP spid="327" grpId="0" animBg="1"/>
      <p:bldP spid="328" grpId="0" animBg="1"/>
      <p:bldP spid="329" grpId="0" animBg="1"/>
      <p:bldP spid="330" grpId="0" animBg="1"/>
      <p:bldP spid="331" grpId="0" animBg="1"/>
      <p:bldP spid="332" grpId="0" animBg="1"/>
      <p:bldP spid="333" grpId="0" animBg="1"/>
      <p:bldP spid="334" grpId="0" animBg="1"/>
      <p:bldP spid="335" grpId="0" animBg="1"/>
      <p:bldP spid="336" grpId="0" animBg="1"/>
      <p:bldP spid="337" grpId="0" animBg="1"/>
      <p:bldP spid="338" grpId="0" animBg="1"/>
      <p:bldP spid="339" grpId="0" animBg="1"/>
      <p:bldP spid="340" grpId="0" animBg="1"/>
      <p:bldP spid="341" grpId="0" animBg="1"/>
      <p:bldP spid="342" grpId="0" animBg="1"/>
      <p:bldP spid="343" grpId="0" animBg="1"/>
      <p:bldP spid="344" grpId="0" animBg="1"/>
      <p:bldP spid="345" grpId="0" animBg="1"/>
      <p:bldP spid="346" grpId="0" animBg="1"/>
      <p:bldP spid="347" grpId="0" animBg="1"/>
      <p:bldP spid="348" grpId="0" animBg="1"/>
      <p:bldP spid="349" grpId="0" animBg="1"/>
      <p:bldP spid="350" grpId="0" animBg="1"/>
      <p:bldP spid="351" grpId="0" animBg="1"/>
      <p:bldP spid="352" grpId="0"/>
      <p:bldP spid="353" grpId="0"/>
      <p:bldP spid="354" grpId="0"/>
      <p:bldP spid="355" grpId="0"/>
      <p:bldP spid="356" grpId="0"/>
      <p:bldP spid="357" grpId="0"/>
      <p:bldP spid="358" grpId="0"/>
      <p:bldP spid="359" grpId="0"/>
      <p:bldP spid="360" grpId="0"/>
      <p:bldP spid="36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roupe 283"/>
          <p:cNvGrpSpPr/>
          <p:nvPr/>
        </p:nvGrpSpPr>
        <p:grpSpPr>
          <a:xfrm>
            <a:off x="214282" y="-35464"/>
            <a:ext cx="6643734" cy="4035968"/>
            <a:chOff x="214282" y="-35464"/>
            <a:chExt cx="6643734" cy="4035968"/>
          </a:xfrm>
        </p:grpSpPr>
        <p:sp>
          <p:nvSpPr>
            <p:cNvPr id="388" name="Line 3"/>
            <p:cNvSpPr>
              <a:spLocks noChangeAspect="1" noChangeShapeType="1"/>
            </p:cNvSpPr>
            <p:nvPr/>
          </p:nvSpPr>
          <p:spPr bwMode="auto">
            <a:xfrm>
              <a:off x="1608437" y="405861"/>
              <a:ext cx="0" cy="349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Line 4"/>
            <p:cNvSpPr>
              <a:spLocks noChangeAspect="1" noChangeShapeType="1"/>
            </p:cNvSpPr>
            <p:nvPr/>
          </p:nvSpPr>
          <p:spPr bwMode="auto">
            <a:xfrm flipV="1">
              <a:off x="923941" y="1424066"/>
              <a:ext cx="0" cy="46800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90" name="Line 5"/>
            <p:cNvSpPr>
              <a:spLocks noChangeAspect="1" noChangeShapeType="1"/>
            </p:cNvSpPr>
            <p:nvPr/>
          </p:nvSpPr>
          <p:spPr bwMode="auto">
            <a:xfrm>
              <a:off x="923941" y="1884441"/>
              <a:ext cx="5700713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91" name="Text Box 6"/>
            <p:cNvSpPr txBox="1">
              <a:spLocks noChangeAspect="1" noChangeArrowheads="1"/>
            </p:cNvSpPr>
            <p:nvPr/>
          </p:nvSpPr>
          <p:spPr bwMode="auto">
            <a:xfrm>
              <a:off x="514892" y="1401311"/>
              <a:ext cx="4619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3300"/>
                  </a:solidFill>
                  <a:cs typeface="Arial" charset="0"/>
                </a:rPr>
                <a:t>1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392" name="Text Box 7"/>
            <p:cNvSpPr txBox="1">
              <a:spLocks noChangeAspect="1" noChangeArrowheads="1"/>
            </p:cNvSpPr>
            <p:nvPr/>
          </p:nvSpPr>
          <p:spPr bwMode="auto">
            <a:xfrm>
              <a:off x="6592903" y="1693015"/>
              <a:ext cx="2333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  <p:sp>
          <p:nvSpPr>
            <p:cNvPr id="393" name="Line 8"/>
            <p:cNvSpPr>
              <a:spLocks noChangeAspect="1" noChangeShapeType="1"/>
            </p:cNvSpPr>
            <p:nvPr/>
          </p:nvSpPr>
          <p:spPr bwMode="auto">
            <a:xfrm flipV="1">
              <a:off x="927116" y="3449088"/>
              <a:ext cx="0" cy="46800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>
                <a:solidFill>
                  <a:srgbClr val="FFFF00"/>
                </a:solidFill>
              </a:endParaRPr>
            </a:p>
          </p:txBody>
        </p:sp>
        <p:sp>
          <p:nvSpPr>
            <p:cNvPr id="394" name="Line 9"/>
            <p:cNvSpPr>
              <a:spLocks noChangeAspect="1" noChangeShapeType="1"/>
            </p:cNvSpPr>
            <p:nvPr/>
          </p:nvSpPr>
          <p:spPr bwMode="auto">
            <a:xfrm>
              <a:off x="927116" y="3910095"/>
              <a:ext cx="5694363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95" name="Text Box 10"/>
            <p:cNvSpPr txBox="1">
              <a:spLocks noChangeAspect="1" noChangeArrowheads="1"/>
            </p:cNvSpPr>
            <p:nvPr/>
          </p:nvSpPr>
          <p:spPr bwMode="auto">
            <a:xfrm>
              <a:off x="519655" y="3425377"/>
              <a:ext cx="528638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3300"/>
                  </a:solidFill>
                  <a:cs typeface="Arial" charset="0"/>
                </a:rPr>
                <a:t>4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396" name="Text Box 11"/>
            <p:cNvSpPr txBox="1">
              <a:spLocks noChangeAspect="1" noChangeArrowheads="1"/>
            </p:cNvSpPr>
            <p:nvPr/>
          </p:nvSpPr>
          <p:spPr bwMode="auto">
            <a:xfrm>
              <a:off x="6591316" y="3692727"/>
              <a:ext cx="2333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  <p:sp>
          <p:nvSpPr>
            <p:cNvPr id="397" name="Line 12"/>
            <p:cNvSpPr>
              <a:spLocks noChangeAspect="1" noChangeShapeType="1"/>
            </p:cNvSpPr>
            <p:nvPr/>
          </p:nvSpPr>
          <p:spPr bwMode="auto">
            <a:xfrm flipV="1">
              <a:off x="923941" y="2735343"/>
              <a:ext cx="0" cy="46800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>
                <a:solidFill>
                  <a:srgbClr val="FFFF00"/>
                </a:solidFill>
              </a:endParaRPr>
            </a:p>
          </p:txBody>
        </p:sp>
        <p:sp>
          <p:nvSpPr>
            <p:cNvPr id="398" name="Line 13"/>
            <p:cNvSpPr>
              <a:spLocks noChangeAspect="1" noChangeShapeType="1"/>
            </p:cNvSpPr>
            <p:nvPr/>
          </p:nvSpPr>
          <p:spPr bwMode="auto">
            <a:xfrm flipV="1">
              <a:off x="923941" y="3189368"/>
              <a:ext cx="5700713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399" name="Text Box 14"/>
            <p:cNvSpPr txBox="1">
              <a:spLocks noChangeAspect="1" noChangeArrowheads="1"/>
            </p:cNvSpPr>
            <p:nvPr/>
          </p:nvSpPr>
          <p:spPr bwMode="auto">
            <a:xfrm>
              <a:off x="514892" y="2714175"/>
              <a:ext cx="528638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3300"/>
                  </a:solidFill>
                  <a:cs typeface="Arial" charset="0"/>
                </a:rPr>
                <a:t>3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400" name="Text Box 15"/>
            <p:cNvSpPr txBox="1">
              <a:spLocks noChangeAspect="1" noChangeArrowheads="1"/>
            </p:cNvSpPr>
            <p:nvPr/>
          </p:nvSpPr>
          <p:spPr bwMode="auto">
            <a:xfrm>
              <a:off x="6592903" y="2985242"/>
              <a:ext cx="2333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66"/>
                  </a:solidFill>
                  <a:cs typeface="Arial" charset="0"/>
                </a:rPr>
                <a:t>t</a:t>
              </a:r>
            </a:p>
          </p:txBody>
        </p:sp>
        <p:sp>
          <p:nvSpPr>
            <p:cNvPr id="401" name="Line 16"/>
            <p:cNvSpPr>
              <a:spLocks noChangeAspect="1" noChangeShapeType="1"/>
            </p:cNvSpPr>
            <p:nvPr/>
          </p:nvSpPr>
          <p:spPr bwMode="auto">
            <a:xfrm flipV="1">
              <a:off x="923941" y="2095580"/>
              <a:ext cx="0" cy="46800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>
                <a:solidFill>
                  <a:srgbClr val="FFFF00"/>
                </a:solidFill>
              </a:endParaRPr>
            </a:p>
          </p:txBody>
        </p:sp>
        <p:sp>
          <p:nvSpPr>
            <p:cNvPr id="402" name="Line 17"/>
            <p:cNvSpPr>
              <a:spLocks noChangeAspect="1" noChangeShapeType="1"/>
            </p:cNvSpPr>
            <p:nvPr/>
          </p:nvSpPr>
          <p:spPr bwMode="auto">
            <a:xfrm flipV="1">
              <a:off x="923941" y="2557542"/>
              <a:ext cx="5700713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03" name="Text Box 18"/>
            <p:cNvSpPr txBox="1">
              <a:spLocks noChangeAspect="1" noChangeArrowheads="1"/>
            </p:cNvSpPr>
            <p:nvPr/>
          </p:nvSpPr>
          <p:spPr bwMode="auto">
            <a:xfrm>
              <a:off x="514892" y="2072824"/>
              <a:ext cx="528638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3300"/>
                  </a:solidFill>
                  <a:cs typeface="Arial" charset="0"/>
                </a:rPr>
                <a:t>2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404" name="Text Box 19"/>
            <p:cNvSpPr txBox="1">
              <a:spLocks noChangeAspect="1" noChangeArrowheads="1"/>
            </p:cNvSpPr>
            <p:nvPr/>
          </p:nvSpPr>
          <p:spPr bwMode="auto">
            <a:xfrm>
              <a:off x="6624653" y="2335953"/>
              <a:ext cx="2333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  <p:sp>
          <p:nvSpPr>
            <p:cNvPr id="405" name="Line 20"/>
            <p:cNvSpPr>
              <a:spLocks noChangeAspect="1" noChangeShapeType="1"/>
            </p:cNvSpPr>
            <p:nvPr/>
          </p:nvSpPr>
          <p:spPr bwMode="auto">
            <a:xfrm flipV="1">
              <a:off x="919178" y="-35464"/>
              <a:ext cx="0" cy="46800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06" name="Line 21"/>
            <p:cNvSpPr>
              <a:spLocks noChangeAspect="1" noChangeShapeType="1"/>
            </p:cNvSpPr>
            <p:nvPr/>
          </p:nvSpPr>
          <p:spPr bwMode="auto">
            <a:xfrm flipV="1">
              <a:off x="919178" y="453486"/>
              <a:ext cx="5703888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07" name="Text Box 22"/>
            <p:cNvSpPr txBox="1">
              <a:spLocks noChangeAspect="1" noChangeArrowheads="1"/>
            </p:cNvSpPr>
            <p:nvPr/>
          </p:nvSpPr>
          <p:spPr bwMode="auto">
            <a:xfrm>
              <a:off x="552992" y="-20120"/>
              <a:ext cx="530225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003300"/>
                  </a:solidFill>
                  <a:cs typeface="Arial" charset="0"/>
                </a:rPr>
                <a:t>H</a:t>
              </a:r>
              <a:endParaRPr lang="fr-FR" sz="1600" b="1" baseline="-2500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408" name="Text Box 23"/>
            <p:cNvSpPr txBox="1">
              <a:spLocks noChangeAspect="1" noChangeArrowheads="1"/>
            </p:cNvSpPr>
            <p:nvPr/>
          </p:nvSpPr>
          <p:spPr bwMode="auto">
            <a:xfrm>
              <a:off x="6577028" y="244597"/>
              <a:ext cx="2333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  <p:sp>
          <p:nvSpPr>
            <p:cNvPr id="409" name="Line 63"/>
            <p:cNvSpPr>
              <a:spLocks noChangeAspect="1" noChangeShapeType="1"/>
            </p:cNvSpPr>
            <p:nvPr/>
          </p:nvSpPr>
          <p:spPr bwMode="auto">
            <a:xfrm>
              <a:off x="925083" y="1873808"/>
              <a:ext cx="2160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>
                <a:solidFill>
                  <a:srgbClr val="FFFF00"/>
                </a:solidFill>
              </a:endParaRPr>
            </a:p>
          </p:txBody>
        </p:sp>
        <p:sp>
          <p:nvSpPr>
            <p:cNvPr id="416" name="Line 75"/>
            <p:cNvSpPr>
              <a:spLocks noChangeAspect="1" noChangeShapeType="1"/>
            </p:cNvSpPr>
            <p:nvPr/>
          </p:nvSpPr>
          <p:spPr bwMode="auto">
            <a:xfrm>
              <a:off x="930291" y="3896287"/>
              <a:ext cx="2160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>
                <a:solidFill>
                  <a:srgbClr val="FFFF00"/>
                </a:solidFill>
              </a:endParaRPr>
            </a:p>
          </p:txBody>
        </p:sp>
        <p:sp>
          <p:nvSpPr>
            <p:cNvPr id="417" name="AutoShape 24"/>
            <p:cNvSpPr>
              <a:spLocks noChangeAspect="1"/>
            </p:cNvSpPr>
            <p:nvPr/>
          </p:nvSpPr>
          <p:spPr bwMode="auto">
            <a:xfrm rot="16200000">
              <a:off x="1614182" y="215372"/>
              <a:ext cx="202255" cy="223838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418" name="AutoShape 25"/>
            <p:cNvSpPr>
              <a:spLocks noChangeAspect="1"/>
            </p:cNvSpPr>
            <p:nvPr/>
          </p:nvSpPr>
          <p:spPr bwMode="auto">
            <a:xfrm rot="16200000">
              <a:off x="2057283" y="217335"/>
              <a:ext cx="200291" cy="223838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419" name="Line 26"/>
            <p:cNvSpPr>
              <a:spLocks noChangeAspect="1" noChangeShapeType="1"/>
            </p:cNvSpPr>
            <p:nvPr/>
          </p:nvSpPr>
          <p:spPr bwMode="auto">
            <a:xfrm>
              <a:off x="1827228" y="428418"/>
              <a:ext cx="222250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20" name="Line 27"/>
            <p:cNvSpPr>
              <a:spLocks noChangeAspect="1" noChangeShapeType="1"/>
            </p:cNvSpPr>
            <p:nvPr/>
          </p:nvSpPr>
          <p:spPr bwMode="auto">
            <a:xfrm flipV="1">
              <a:off x="1599686" y="273945"/>
              <a:ext cx="0" cy="62836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21" name="Line 28"/>
            <p:cNvSpPr>
              <a:spLocks noChangeAspect="1" noChangeShapeType="1"/>
            </p:cNvSpPr>
            <p:nvPr/>
          </p:nvSpPr>
          <p:spPr bwMode="auto">
            <a:xfrm flipV="1">
              <a:off x="2039953" y="294891"/>
              <a:ext cx="0" cy="62836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422" name="Group 29"/>
            <p:cNvGrpSpPr>
              <a:grpSpLocks noChangeAspect="1"/>
            </p:cNvGrpSpPr>
            <p:nvPr/>
          </p:nvGrpSpPr>
          <p:grpSpPr bwMode="auto">
            <a:xfrm>
              <a:off x="2484453" y="232055"/>
              <a:ext cx="663575" cy="204218"/>
              <a:chOff x="1571" y="3905"/>
              <a:chExt cx="404" cy="147"/>
            </a:xfrm>
          </p:grpSpPr>
          <p:sp>
            <p:nvSpPr>
              <p:cNvPr id="423" name="AutoShape 30"/>
              <p:cNvSpPr>
                <a:spLocks noChangeAspect="1"/>
              </p:cNvSpPr>
              <p:nvPr/>
            </p:nvSpPr>
            <p:spPr bwMode="auto">
              <a:xfrm rot="-5400000">
                <a:off x="1566" y="3910"/>
                <a:ext cx="145" cy="136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24" name="AutoShape 31"/>
              <p:cNvSpPr>
                <a:spLocks noChangeAspect="1"/>
              </p:cNvSpPr>
              <p:nvPr/>
            </p:nvSpPr>
            <p:spPr bwMode="auto">
              <a:xfrm rot="-5400000">
                <a:off x="1834" y="3912"/>
                <a:ext cx="145" cy="136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25" name="Line 32"/>
              <p:cNvSpPr>
                <a:spLocks noChangeAspect="1" noChangeShapeType="1"/>
              </p:cNvSpPr>
              <p:nvPr/>
            </p:nvSpPr>
            <p:spPr bwMode="auto">
              <a:xfrm>
                <a:off x="1707" y="4045"/>
                <a:ext cx="136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26" name="Line 33"/>
              <p:cNvSpPr>
                <a:spLocks noChangeAspect="1" noChangeShapeType="1"/>
              </p:cNvSpPr>
              <p:nvPr/>
            </p:nvSpPr>
            <p:spPr bwMode="auto">
              <a:xfrm flipV="1">
                <a:off x="1573" y="3954"/>
                <a:ext cx="0" cy="45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27" name="Line 34"/>
              <p:cNvSpPr>
                <a:spLocks noChangeAspect="1" noChangeShapeType="1"/>
              </p:cNvSpPr>
              <p:nvPr/>
            </p:nvSpPr>
            <p:spPr bwMode="auto">
              <a:xfrm flipV="1">
                <a:off x="1837" y="3954"/>
                <a:ext cx="0" cy="45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28" name="Line 35"/>
            <p:cNvSpPr>
              <a:spLocks noChangeAspect="1" noChangeShapeType="1"/>
            </p:cNvSpPr>
            <p:nvPr/>
          </p:nvSpPr>
          <p:spPr bwMode="auto">
            <a:xfrm>
              <a:off x="2260616" y="432346"/>
              <a:ext cx="223838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429" name="Group 36"/>
            <p:cNvGrpSpPr>
              <a:grpSpLocks noChangeAspect="1"/>
            </p:cNvGrpSpPr>
            <p:nvPr/>
          </p:nvGrpSpPr>
          <p:grpSpPr bwMode="auto">
            <a:xfrm>
              <a:off x="3144853" y="232055"/>
              <a:ext cx="887413" cy="202255"/>
              <a:chOff x="1447" y="3909"/>
              <a:chExt cx="540" cy="147"/>
            </a:xfrm>
          </p:grpSpPr>
          <p:grpSp>
            <p:nvGrpSpPr>
              <p:cNvPr id="430" name="Group 37"/>
              <p:cNvGrpSpPr>
                <a:grpSpLocks noChangeAspect="1"/>
              </p:cNvGrpSpPr>
              <p:nvPr/>
            </p:nvGrpSpPr>
            <p:grpSpPr bwMode="auto">
              <a:xfrm>
                <a:off x="1583" y="3909"/>
                <a:ext cx="404" cy="147"/>
                <a:chOff x="1571" y="3905"/>
                <a:chExt cx="404" cy="147"/>
              </a:xfrm>
            </p:grpSpPr>
            <p:sp>
              <p:nvSpPr>
                <p:cNvPr id="432" name="AutoShape 38"/>
                <p:cNvSpPr>
                  <a:spLocks noChangeAspect="1"/>
                </p:cNvSpPr>
                <p:nvPr/>
              </p:nvSpPr>
              <p:spPr bwMode="auto">
                <a:xfrm rot="-5400000">
                  <a:off x="1566" y="3910"/>
                  <a:ext cx="145" cy="136"/>
                </a:xfrm>
                <a:prstGeom prst="righ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  <a:headEnd/>
                  <a:tailEnd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33" name="AutoShape 39"/>
                <p:cNvSpPr>
                  <a:spLocks noChangeAspect="1"/>
                </p:cNvSpPr>
                <p:nvPr/>
              </p:nvSpPr>
              <p:spPr bwMode="auto">
                <a:xfrm rot="-5400000">
                  <a:off x="1834" y="3912"/>
                  <a:ext cx="145" cy="136"/>
                </a:xfrm>
                <a:prstGeom prst="righ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  <a:headEnd/>
                  <a:tailEnd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34" name="Line 40"/>
                <p:cNvSpPr>
                  <a:spLocks noChangeAspect="1" noChangeShapeType="1"/>
                </p:cNvSpPr>
                <p:nvPr/>
              </p:nvSpPr>
              <p:spPr bwMode="auto">
                <a:xfrm>
                  <a:off x="1707" y="4045"/>
                  <a:ext cx="136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5" name="Line 4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573" y="3954"/>
                  <a:ext cx="0" cy="45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6" name="Line 4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837" y="3954"/>
                  <a:ext cx="0" cy="45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31" name="Line 43"/>
              <p:cNvSpPr>
                <a:spLocks noChangeAspect="1" noChangeShapeType="1"/>
              </p:cNvSpPr>
              <p:nvPr/>
            </p:nvSpPr>
            <p:spPr bwMode="auto">
              <a:xfrm>
                <a:off x="1447" y="4053"/>
                <a:ext cx="136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37" name="AutoShape 44"/>
            <p:cNvSpPr>
              <a:spLocks noChangeAspect="1"/>
            </p:cNvSpPr>
            <p:nvPr/>
          </p:nvSpPr>
          <p:spPr bwMode="auto">
            <a:xfrm rot="16200000">
              <a:off x="4270258" y="219300"/>
              <a:ext cx="200291" cy="223838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438" name="Line 45"/>
            <p:cNvSpPr>
              <a:spLocks noChangeAspect="1" noChangeShapeType="1"/>
            </p:cNvSpPr>
            <p:nvPr/>
          </p:nvSpPr>
          <p:spPr bwMode="auto">
            <a:xfrm flipV="1">
              <a:off x="4260866" y="298818"/>
              <a:ext cx="0" cy="62836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439" name="Group 46"/>
            <p:cNvGrpSpPr>
              <a:grpSpLocks noChangeAspect="1"/>
            </p:cNvGrpSpPr>
            <p:nvPr/>
          </p:nvGrpSpPr>
          <p:grpSpPr bwMode="auto">
            <a:xfrm>
              <a:off x="4481528" y="234018"/>
              <a:ext cx="1103313" cy="204218"/>
              <a:chOff x="3723" y="759"/>
              <a:chExt cx="780" cy="140"/>
            </a:xfrm>
          </p:grpSpPr>
          <p:sp>
            <p:nvSpPr>
              <p:cNvPr id="440" name="Line 47"/>
              <p:cNvSpPr>
                <a:spLocks noChangeAspect="1" noChangeShapeType="1"/>
              </p:cNvSpPr>
              <p:nvPr/>
            </p:nvSpPr>
            <p:spPr bwMode="auto">
              <a:xfrm>
                <a:off x="3723" y="891"/>
                <a:ext cx="158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441" name="Group 48"/>
              <p:cNvGrpSpPr>
                <a:grpSpLocks noChangeAspect="1"/>
              </p:cNvGrpSpPr>
              <p:nvPr/>
            </p:nvGrpSpPr>
            <p:grpSpPr bwMode="auto">
              <a:xfrm>
                <a:off x="3874" y="759"/>
                <a:ext cx="629" cy="140"/>
                <a:chOff x="3874" y="759"/>
                <a:chExt cx="629" cy="140"/>
              </a:xfrm>
            </p:grpSpPr>
            <p:sp>
              <p:nvSpPr>
                <p:cNvPr id="442" name="AutoShape 49"/>
                <p:cNvSpPr>
                  <a:spLocks noChangeAspect="1"/>
                </p:cNvSpPr>
                <p:nvPr/>
              </p:nvSpPr>
              <p:spPr bwMode="auto">
                <a:xfrm rot="-5400000">
                  <a:off x="3887" y="749"/>
                  <a:ext cx="138" cy="158"/>
                </a:xfrm>
                <a:prstGeom prst="righ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  <a:headEnd/>
                  <a:tailEnd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43" name="Line 5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874" y="804"/>
                  <a:ext cx="0" cy="43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4" name="AutoShape 51"/>
                <p:cNvSpPr>
                  <a:spLocks noChangeAspect="1"/>
                </p:cNvSpPr>
                <p:nvPr/>
              </p:nvSpPr>
              <p:spPr bwMode="auto">
                <a:xfrm rot="-5400000">
                  <a:off x="4197" y="751"/>
                  <a:ext cx="138" cy="158"/>
                </a:xfrm>
                <a:prstGeom prst="righ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  <a:headEnd/>
                  <a:tailEnd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45" name="Line 52"/>
                <p:cNvSpPr>
                  <a:spLocks noChangeAspect="1" noChangeShapeType="1"/>
                </p:cNvSpPr>
                <p:nvPr/>
              </p:nvSpPr>
              <p:spPr bwMode="auto">
                <a:xfrm>
                  <a:off x="4345" y="894"/>
                  <a:ext cx="158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6" name="Line 5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189" y="808"/>
                  <a:ext cx="0" cy="43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7" name="Line 54"/>
                <p:cNvSpPr>
                  <a:spLocks noChangeAspect="1" noChangeShapeType="1"/>
                </p:cNvSpPr>
                <p:nvPr/>
              </p:nvSpPr>
              <p:spPr bwMode="auto">
                <a:xfrm>
                  <a:off x="4029" y="898"/>
                  <a:ext cx="158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448" name="Line 55"/>
            <p:cNvSpPr>
              <a:spLocks noChangeAspect="1" noChangeShapeType="1"/>
            </p:cNvSpPr>
            <p:nvPr/>
          </p:nvSpPr>
          <p:spPr bwMode="auto">
            <a:xfrm>
              <a:off x="4025916" y="432346"/>
              <a:ext cx="223838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9" name="AutoShape 56"/>
            <p:cNvSpPr>
              <a:spLocks noChangeAspect="1"/>
            </p:cNvSpPr>
            <p:nvPr/>
          </p:nvSpPr>
          <p:spPr bwMode="auto">
            <a:xfrm rot="16200000">
              <a:off x="1147645" y="221263"/>
              <a:ext cx="200291" cy="223838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450" name="Line 57"/>
            <p:cNvSpPr>
              <a:spLocks noChangeAspect="1" noChangeShapeType="1"/>
            </p:cNvSpPr>
            <p:nvPr/>
          </p:nvSpPr>
          <p:spPr bwMode="auto">
            <a:xfrm>
              <a:off x="917591" y="426454"/>
              <a:ext cx="223838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1" name="Line 58"/>
            <p:cNvSpPr>
              <a:spLocks noChangeAspect="1" noChangeShapeType="1"/>
            </p:cNvSpPr>
            <p:nvPr/>
          </p:nvSpPr>
          <p:spPr bwMode="auto">
            <a:xfrm flipV="1">
              <a:off x="1131903" y="277872"/>
              <a:ext cx="0" cy="62836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" name="Line 59"/>
            <p:cNvSpPr>
              <a:spLocks noChangeAspect="1" noChangeShapeType="1"/>
            </p:cNvSpPr>
            <p:nvPr/>
          </p:nvSpPr>
          <p:spPr bwMode="auto">
            <a:xfrm>
              <a:off x="1370028" y="432346"/>
              <a:ext cx="223838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453" name="Group 81"/>
            <p:cNvGrpSpPr>
              <a:grpSpLocks noChangeAspect="1"/>
            </p:cNvGrpSpPr>
            <p:nvPr/>
          </p:nvGrpSpPr>
          <p:grpSpPr bwMode="auto">
            <a:xfrm>
              <a:off x="5581666" y="222236"/>
              <a:ext cx="889000" cy="204218"/>
              <a:chOff x="4519" y="757"/>
              <a:chExt cx="629" cy="140"/>
            </a:xfrm>
          </p:grpSpPr>
          <p:sp>
            <p:nvSpPr>
              <p:cNvPr id="454" name="AutoShape 82"/>
              <p:cNvSpPr>
                <a:spLocks noChangeAspect="1"/>
              </p:cNvSpPr>
              <p:nvPr/>
            </p:nvSpPr>
            <p:spPr bwMode="auto">
              <a:xfrm rot="-5400000">
                <a:off x="4532" y="747"/>
                <a:ext cx="138" cy="158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55" name="Line 83"/>
              <p:cNvSpPr>
                <a:spLocks noChangeAspect="1" noChangeShapeType="1"/>
              </p:cNvSpPr>
              <p:nvPr/>
            </p:nvSpPr>
            <p:spPr bwMode="auto">
              <a:xfrm flipV="1">
                <a:off x="4519" y="802"/>
                <a:ext cx="0" cy="43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56" name="AutoShape 84"/>
              <p:cNvSpPr>
                <a:spLocks noChangeAspect="1"/>
              </p:cNvSpPr>
              <p:nvPr/>
            </p:nvSpPr>
            <p:spPr bwMode="auto">
              <a:xfrm rot="-5400000">
                <a:off x="4842" y="749"/>
                <a:ext cx="138" cy="158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57" name="Line 85"/>
              <p:cNvSpPr>
                <a:spLocks noChangeAspect="1" noChangeShapeType="1"/>
              </p:cNvSpPr>
              <p:nvPr/>
            </p:nvSpPr>
            <p:spPr bwMode="auto">
              <a:xfrm>
                <a:off x="4990" y="892"/>
                <a:ext cx="158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58" name="Line 86"/>
              <p:cNvSpPr>
                <a:spLocks noChangeAspect="1" noChangeShapeType="1"/>
              </p:cNvSpPr>
              <p:nvPr/>
            </p:nvSpPr>
            <p:spPr bwMode="auto">
              <a:xfrm flipV="1">
                <a:off x="4834" y="806"/>
                <a:ext cx="0" cy="43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59" name="Line 87"/>
              <p:cNvSpPr>
                <a:spLocks noChangeAspect="1" noChangeShapeType="1"/>
              </p:cNvSpPr>
              <p:nvPr/>
            </p:nvSpPr>
            <p:spPr bwMode="auto">
              <a:xfrm>
                <a:off x="4674" y="896"/>
                <a:ext cx="158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66" name="Line 96"/>
            <p:cNvSpPr>
              <a:spLocks noChangeAspect="1" noChangeShapeType="1"/>
            </p:cNvSpPr>
            <p:nvPr/>
          </p:nvSpPr>
          <p:spPr bwMode="auto">
            <a:xfrm>
              <a:off x="2044999" y="401997"/>
              <a:ext cx="0" cy="349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Line 97"/>
            <p:cNvSpPr>
              <a:spLocks noChangeAspect="1" noChangeShapeType="1"/>
            </p:cNvSpPr>
            <p:nvPr/>
          </p:nvSpPr>
          <p:spPr bwMode="auto">
            <a:xfrm>
              <a:off x="2476396" y="399511"/>
              <a:ext cx="0" cy="349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Line 98"/>
            <p:cNvSpPr>
              <a:spLocks noChangeAspect="1" noChangeShapeType="1"/>
            </p:cNvSpPr>
            <p:nvPr/>
          </p:nvSpPr>
          <p:spPr bwMode="auto">
            <a:xfrm>
              <a:off x="2919908" y="401098"/>
              <a:ext cx="0" cy="34920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Line 99"/>
            <p:cNvSpPr>
              <a:spLocks noChangeAspect="1" noChangeShapeType="1"/>
            </p:cNvSpPr>
            <p:nvPr/>
          </p:nvSpPr>
          <p:spPr bwMode="auto">
            <a:xfrm>
              <a:off x="3356470" y="405861"/>
              <a:ext cx="0" cy="349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Line 100"/>
            <p:cNvSpPr>
              <a:spLocks noChangeAspect="1" noChangeShapeType="1"/>
            </p:cNvSpPr>
            <p:nvPr/>
          </p:nvSpPr>
          <p:spPr bwMode="auto">
            <a:xfrm>
              <a:off x="3793033" y="401997"/>
              <a:ext cx="0" cy="349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Line 101"/>
            <p:cNvSpPr>
              <a:spLocks noChangeAspect="1" noChangeShapeType="1"/>
            </p:cNvSpPr>
            <p:nvPr/>
          </p:nvSpPr>
          <p:spPr bwMode="auto">
            <a:xfrm>
              <a:off x="4251341" y="399511"/>
              <a:ext cx="0" cy="349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Line 102"/>
            <p:cNvSpPr>
              <a:spLocks noChangeAspect="1" noChangeShapeType="1"/>
            </p:cNvSpPr>
            <p:nvPr/>
          </p:nvSpPr>
          <p:spPr bwMode="auto">
            <a:xfrm>
              <a:off x="4700603" y="401098"/>
              <a:ext cx="0" cy="34920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Line 103"/>
            <p:cNvSpPr>
              <a:spLocks noChangeAspect="1" noChangeShapeType="1"/>
            </p:cNvSpPr>
            <p:nvPr/>
          </p:nvSpPr>
          <p:spPr bwMode="auto">
            <a:xfrm>
              <a:off x="5145732" y="401098"/>
              <a:ext cx="0" cy="349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Line 104"/>
            <p:cNvSpPr>
              <a:spLocks noChangeAspect="1" noChangeShapeType="1"/>
            </p:cNvSpPr>
            <p:nvPr/>
          </p:nvSpPr>
          <p:spPr bwMode="auto">
            <a:xfrm>
              <a:off x="5582294" y="401098"/>
              <a:ext cx="0" cy="349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Line 105"/>
            <p:cNvSpPr>
              <a:spLocks noChangeAspect="1" noChangeShapeType="1"/>
            </p:cNvSpPr>
            <p:nvPr/>
          </p:nvSpPr>
          <p:spPr bwMode="auto">
            <a:xfrm>
              <a:off x="6040602" y="410623"/>
              <a:ext cx="0" cy="349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Line 3"/>
            <p:cNvSpPr>
              <a:spLocks noChangeAspect="1" noChangeShapeType="1"/>
            </p:cNvSpPr>
            <p:nvPr/>
          </p:nvSpPr>
          <p:spPr bwMode="auto">
            <a:xfrm>
              <a:off x="1130888" y="388826"/>
              <a:ext cx="0" cy="34920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Line 118"/>
            <p:cNvSpPr>
              <a:spLocks noChangeShapeType="1"/>
            </p:cNvSpPr>
            <p:nvPr/>
          </p:nvSpPr>
          <p:spPr bwMode="auto">
            <a:xfrm>
              <a:off x="1137246" y="1624283"/>
              <a:ext cx="4572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>
                <a:solidFill>
                  <a:srgbClr val="FFFF00"/>
                </a:solidFill>
              </a:endParaRPr>
            </a:p>
          </p:txBody>
        </p:sp>
        <p:sp>
          <p:nvSpPr>
            <p:cNvPr id="478" name="Line 119"/>
            <p:cNvSpPr>
              <a:spLocks noChangeShapeType="1"/>
            </p:cNvSpPr>
            <p:nvPr/>
          </p:nvSpPr>
          <p:spPr bwMode="auto">
            <a:xfrm>
              <a:off x="1131704" y="1620272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>
                <a:solidFill>
                  <a:srgbClr val="FFFF00"/>
                </a:solidFill>
              </a:endParaRPr>
            </a:p>
          </p:txBody>
        </p:sp>
        <p:sp>
          <p:nvSpPr>
            <p:cNvPr id="483" name="Line 118"/>
            <p:cNvSpPr>
              <a:spLocks noChangeShapeType="1"/>
            </p:cNvSpPr>
            <p:nvPr/>
          </p:nvSpPr>
          <p:spPr bwMode="auto">
            <a:xfrm>
              <a:off x="2928926" y="1622954"/>
              <a:ext cx="4536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FFCC00"/>
                </a:solidFill>
              </a:endParaRPr>
            </a:p>
          </p:txBody>
        </p:sp>
        <p:sp>
          <p:nvSpPr>
            <p:cNvPr id="484" name="Line 118"/>
            <p:cNvSpPr>
              <a:spLocks noChangeShapeType="1"/>
            </p:cNvSpPr>
            <p:nvPr/>
          </p:nvSpPr>
          <p:spPr bwMode="auto">
            <a:xfrm>
              <a:off x="3812229" y="1873707"/>
              <a:ext cx="4536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485" name="Line 118"/>
            <p:cNvSpPr>
              <a:spLocks noChangeShapeType="1"/>
            </p:cNvSpPr>
            <p:nvPr/>
          </p:nvSpPr>
          <p:spPr bwMode="auto">
            <a:xfrm>
              <a:off x="4258242" y="1873707"/>
              <a:ext cx="4572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487" name="Line 118"/>
            <p:cNvSpPr>
              <a:spLocks noChangeShapeType="1"/>
            </p:cNvSpPr>
            <p:nvPr/>
          </p:nvSpPr>
          <p:spPr bwMode="auto">
            <a:xfrm>
              <a:off x="4704211" y="1608456"/>
              <a:ext cx="4464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FFCC00"/>
                </a:solidFill>
              </a:endParaRPr>
            </a:p>
          </p:txBody>
        </p:sp>
        <p:sp>
          <p:nvSpPr>
            <p:cNvPr id="488" name="Line 119"/>
            <p:cNvSpPr>
              <a:spLocks noChangeShapeType="1"/>
            </p:cNvSpPr>
            <p:nvPr/>
          </p:nvSpPr>
          <p:spPr bwMode="auto">
            <a:xfrm>
              <a:off x="3375861" y="1618504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FFCC00"/>
                </a:solidFill>
              </a:endParaRPr>
            </a:p>
          </p:txBody>
        </p:sp>
        <p:sp>
          <p:nvSpPr>
            <p:cNvPr id="489" name="Line 118"/>
            <p:cNvSpPr>
              <a:spLocks noChangeShapeType="1"/>
            </p:cNvSpPr>
            <p:nvPr/>
          </p:nvSpPr>
          <p:spPr bwMode="auto">
            <a:xfrm>
              <a:off x="5168027" y="1860807"/>
              <a:ext cx="4464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490" name="Line 118"/>
            <p:cNvSpPr>
              <a:spLocks noChangeShapeType="1"/>
            </p:cNvSpPr>
            <p:nvPr/>
          </p:nvSpPr>
          <p:spPr bwMode="auto">
            <a:xfrm>
              <a:off x="5605702" y="1858989"/>
              <a:ext cx="4464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528" name="Line 118"/>
            <p:cNvSpPr>
              <a:spLocks noChangeShapeType="1"/>
            </p:cNvSpPr>
            <p:nvPr/>
          </p:nvSpPr>
          <p:spPr bwMode="auto">
            <a:xfrm>
              <a:off x="928662" y="3189236"/>
              <a:ext cx="6840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>
                <a:solidFill>
                  <a:srgbClr val="FFFF00"/>
                </a:solidFill>
              </a:endParaRPr>
            </a:p>
          </p:txBody>
        </p:sp>
        <p:sp>
          <p:nvSpPr>
            <p:cNvPr id="529" name="Line 118"/>
            <p:cNvSpPr>
              <a:spLocks noChangeShapeType="1"/>
            </p:cNvSpPr>
            <p:nvPr/>
          </p:nvSpPr>
          <p:spPr bwMode="auto">
            <a:xfrm>
              <a:off x="1112889" y="3902562"/>
              <a:ext cx="4680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>
                <a:solidFill>
                  <a:srgbClr val="FFFF00"/>
                </a:solidFill>
              </a:endParaRPr>
            </a:p>
          </p:txBody>
        </p:sp>
        <p:sp>
          <p:nvSpPr>
            <p:cNvPr id="530" name="Line 118"/>
            <p:cNvSpPr>
              <a:spLocks noChangeShapeType="1"/>
            </p:cNvSpPr>
            <p:nvPr/>
          </p:nvSpPr>
          <p:spPr bwMode="auto">
            <a:xfrm>
              <a:off x="1589205" y="3902562"/>
              <a:ext cx="4680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532" name="Line 118"/>
            <p:cNvSpPr>
              <a:spLocks noChangeShapeType="1"/>
            </p:cNvSpPr>
            <p:nvPr/>
          </p:nvSpPr>
          <p:spPr bwMode="auto">
            <a:xfrm>
              <a:off x="2029708" y="3902374"/>
              <a:ext cx="4680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548" name="Text Box 64"/>
            <p:cNvSpPr txBox="1">
              <a:spLocks noChangeAspect="1" noChangeArrowheads="1"/>
            </p:cNvSpPr>
            <p:nvPr/>
          </p:nvSpPr>
          <p:spPr bwMode="auto">
            <a:xfrm>
              <a:off x="1203781" y="1601999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FF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549" name="Text Box 70"/>
            <p:cNvSpPr txBox="1">
              <a:spLocks noChangeAspect="1" noChangeArrowheads="1"/>
            </p:cNvSpPr>
            <p:nvPr/>
          </p:nvSpPr>
          <p:spPr bwMode="auto">
            <a:xfrm>
              <a:off x="1210131" y="3594316"/>
              <a:ext cx="384175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sz="1600" b="1" dirty="0">
                  <a:solidFill>
                    <a:srgbClr val="FFFF00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550" name="Text Box 71"/>
            <p:cNvSpPr txBox="1">
              <a:spLocks noChangeAspect="1" noChangeArrowheads="1"/>
            </p:cNvSpPr>
            <p:nvPr/>
          </p:nvSpPr>
          <p:spPr bwMode="auto">
            <a:xfrm>
              <a:off x="1203781" y="2851364"/>
              <a:ext cx="3857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FFFF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551" name="Text Box 72"/>
            <p:cNvSpPr txBox="1">
              <a:spLocks noChangeAspect="1" noChangeArrowheads="1"/>
            </p:cNvSpPr>
            <p:nvPr/>
          </p:nvSpPr>
          <p:spPr bwMode="auto">
            <a:xfrm>
              <a:off x="1205368" y="2251288"/>
              <a:ext cx="260350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FFFF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553" name="Text Box 64"/>
            <p:cNvSpPr txBox="1">
              <a:spLocks noChangeAspect="1" noChangeArrowheads="1"/>
            </p:cNvSpPr>
            <p:nvPr/>
          </p:nvSpPr>
          <p:spPr bwMode="auto">
            <a:xfrm>
              <a:off x="1651654" y="1588958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554" name="Text Box 70"/>
            <p:cNvSpPr txBox="1">
              <a:spLocks noChangeAspect="1" noChangeArrowheads="1"/>
            </p:cNvSpPr>
            <p:nvPr/>
          </p:nvSpPr>
          <p:spPr bwMode="auto">
            <a:xfrm>
              <a:off x="1647956" y="3591323"/>
              <a:ext cx="384175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sz="1600" b="1" dirty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558" name="Text Box 64"/>
            <p:cNvSpPr txBox="1">
              <a:spLocks noChangeAspect="1" noChangeArrowheads="1"/>
            </p:cNvSpPr>
            <p:nvPr/>
          </p:nvSpPr>
          <p:spPr bwMode="auto">
            <a:xfrm>
              <a:off x="2060452" y="1591951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559" name="Text Box 70"/>
            <p:cNvSpPr txBox="1">
              <a:spLocks noChangeAspect="1" noChangeArrowheads="1"/>
            </p:cNvSpPr>
            <p:nvPr/>
          </p:nvSpPr>
          <p:spPr bwMode="auto">
            <a:xfrm>
              <a:off x="2056754" y="3594316"/>
              <a:ext cx="384175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sz="1600" b="1" dirty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563" name="Text Box 64"/>
            <p:cNvSpPr txBox="1">
              <a:spLocks noChangeAspect="1" noChangeArrowheads="1"/>
            </p:cNvSpPr>
            <p:nvPr/>
          </p:nvSpPr>
          <p:spPr bwMode="auto">
            <a:xfrm>
              <a:off x="2551442" y="1588958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568" name="Text Box 64"/>
            <p:cNvSpPr txBox="1">
              <a:spLocks noChangeAspect="1" noChangeArrowheads="1"/>
            </p:cNvSpPr>
            <p:nvPr/>
          </p:nvSpPr>
          <p:spPr bwMode="auto">
            <a:xfrm>
              <a:off x="3000364" y="1601414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CC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FFCC00"/>
                </a:solidFill>
                <a:cs typeface="Arial" charset="0"/>
              </a:endParaRPr>
            </a:p>
          </p:txBody>
        </p:sp>
        <p:sp>
          <p:nvSpPr>
            <p:cNvPr id="573" name="Text Box 64"/>
            <p:cNvSpPr txBox="1">
              <a:spLocks noChangeAspect="1" noChangeArrowheads="1"/>
            </p:cNvSpPr>
            <p:nvPr/>
          </p:nvSpPr>
          <p:spPr bwMode="auto">
            <a:xfrm>
              <a:off x="3438189" y="1588373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578" name="Text Box 64"/>
            <p:cNvSpPr txBox="1">
              <a:spLocks noChangeAspect="1" noChangeArrowheads="1"/>
            </p:cNvSpPr>
            <p:nvPr/>
          </p:nvSpPr>
          <p:spPr bwMode="auto">
            <a:xfrm>
              <a:off x="3846987" y="1591366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583" name="Text Box 64"/>
            <p:cNvSpPr txBox="1">
              <a:spLocks noChangeAspect="1" noChangeArrowheads="1"/>
            </p:cNvSpPr>
            <p:nvPr/>
          </p:nvSpPr>
          <p:spPr bwMode="auto">
            <a:xfrm>
              <a:off x="4284812" y="1588373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588" name="Text Box 64"/>
            <p:cNvSpPr txBox="1">
              <a:spLocks noChangeAspect="1" noChangeArrowheads="1"/>
            </p:cNvSpPr>
            <p:nvPr/>
          </p:nvSpPr>
          <p:spPr bwMode="auto">
            <a:xfrm>
              <a:off x="4780507" y="1594944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CC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FFCC00"/>
                </a:solidFill>
                <a:cs typeface="Arial" charset="0"/>
              </a:endParaRPr>
            </a:p>
          </p:txBody>
        </p:sp>
        <p:sp>
          <p:nvSpPr>
            <p:cNvPr id="593" name="Text Box 64"/>
            <p:cNvSpPr txBox="1">
              <a:spLocks noChangeAspect="1" noChangeArrowheads="1"/>
            </p:cNvSpPr>
            <p:nvPr/>
          </p:nvSpPr>
          <p:spPr bwMode="auto">
            <a:xfrm>
              <a:off x="5170974" y="1582488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598" name="Text Box 64"/>
            <p:cNvSpPr txBox="1">
              <a:spLocks noChangeAspect="1" noChangeArrowheads="1"/>
            </p:cNvSpPr>
            <p:nvPr/>
          </p:nvSpPr>
          <p:spPr bwMode="auto">
            <a:xfrm>
              <a:off x="5579772" y="1585481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08" name="Text Box 64"/>
            <p:cNvSpPr txBox="1">
              <a:spLocks noChangeAspect="1" noChangeArrowheads="1"/>
            </p:cNvSpPr>
            <p:nvPr/>
          </p:nvSpPr>
          <p:spPr bwMode="auto">
            <a:xfrm>
              <a:off x="1111077" y="194194"/>
              <a:ext cx="2714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66"/>
                  </a:solidFill>
                  <a:cs typeface="Arial" charset="0"/>
                </a:rPr>
                <a:t>1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09" name="Text Box 64"/>
            <p:cNvSpPr txBox="1">
              <a:spLocks noChangeAspect="1" noChangeArrowheads="1"/>
            </p:cNvSpPr>
            <p:nvPr/>
          </p:nvSpPr>
          <p:spPr bwMode="auto">
            <a:xfrm>
              <a:off x="1571604" y="194194"/>
              <a:ext cx="2714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66"/>
                  </a:solidFill>
                  <a:cs typeface="Arial" charset="0"/>
                </a:rPr>
                <a:t>2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10" name="Text Box 64"/>
            <p:cNvSpPr txBox="1">
              <a:spLocks noChangeAspect="1" noChangeArrowheads="1"/>
            </p:cNvSpPr>
            <p:nvPr/>
          </p:nvSpPr>
          <p:spPr bwMode="auto">
            <a:xfrm>
              <a:off x="2018505" y="194194"/>
              <a:ext cx="2714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66"/>
                  </a:solidFill>
                  <a:cs typeface="Arial" charset="0"/>
                </a:rPr>
                <a:t>3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11" name="Text Box 64"/>
            <p:cNvSpPr txBox="1">
              <a:spLocks noChangeAspect="1" noChangeArrowheads="1"/>
            </p:cNvSpPr>
            <p:nvPr/>
          </p:nvSpPr>
          <p:spPr bwMode="auto">
            <a:xfrm>
              <a:off x="2471392" y="194194"/>
              <a:ext cx="2714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66"/>
                  </a:solidFill>
                  <a:cs typeface="Arial" charset="0"/>
                </a:rPr>
                <a:t>4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12" name="Text Box 64"/>
            <p:cNvSpPr txBox="1">
              <a:spLocks noChangeAspect="1" noChangeArrowheads="1"/>
            </p:cNvSpPr>
            <p:nvPr/>
          </p:nvSpPr>
          <p:spPr bwMode="auto">
            <a:xfrm>
              <a:off x="2897690" y="194194"/>
              <a:ext cx="2714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66"/>
                  </a:solidFill>
                  <a:cs typeface="Arial" charset="0"/>
                </a:rPr>
                <a:t>1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13" name="Text Box 64"/>
            <p:cNvSpPr txBox="1">
              <a:spLocks noChangeAspect="1" noChangeArrowheads="1"/>
            </p:cNvSpPr>
            <p:nvPr/>
          </p:nvSpPr>
          <p:spPr bwMode="auto">
            <a:xfrm>
              <a:off x="3358217" y="194194"/>
              <a:ext cx="2714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003366"/>
                  </a:solidFill>
                  <a:cs typeface="Arial" charset="0"/>
                </a:rPr>
                <a:t>2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14" name="Text Box 64"/>
            <p:cNvSpPr txBox="1">
              <a:spLocks noChangeAspect="1" noChangeArrowheads="1"/>
            </p:cNvSpPr>
            <p:nvPr/>
          </p:nvSpPr>
          <p:spPr bwMode="auto">
            <a:xfrm>
              <a:off x="3794485" y="194194"/>
              <a:ext cx="2714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66"/>
                  </a:solidFill>
                  <a:cs typeface="Arial" charset="0"/>
                </a:rPr>
                <a:t>3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15" name="Text Box 64"/>
            <p:cNvSpPr txBox="1">
              <a:spLocks noChangeAspect="1" noChangeArrowheads="1"/>
            </p:cNvSpPr>
            <p:nvPr/>
          </p:nvSpPr>
          <p:spPr bwMode="auto">
            <a:xfrm>
              <a:off x="4258005" y="194194"/>
              <a:ext cx="2714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66"/>
                  </a:solidFill>
                  <a:cs typeface="Arial" charset="0"/>
                </a:rPr>
                <a:t>4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16" name="Text Box 64"/>
            <p:cNvSpPr txBox="1">
              <a:spLocks noChangeAspect="1" noChangeArrowheads="1"/>
            </p:cNvSpPr>
            <p:nvPr/>
          </p:nvSpPr>
          <p:spPr bwMode="auto">
            <a:xfrm>
              <a:off x="4664704" y="194194"/>
              <a:ext cx="2714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66"/>
                  </a:solidFill>
                  <a:cs typeface="Arial" charset="0"/>
                </a:rPr>
                <a:t>1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17" name="Text Box 64"/>
            <p:cNvSpPr txBox="1">
              <a:spLocks noChangeAspect="1" noChangeArrowheads="1"/>
            </p:cNvSpPr>
            <p:nvPr/>
          </p:nvSpPr>
          <p:spPr bwMode="auto">
            <a:xfrm>
              <a:off x="5125231" y="194194"/>
              <a:ext cx="2714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66"/>
                  </a:solidFill>
                  <a:cs typeface="Arial" charset="0"/>
                </a:rPr>
                <a:t>2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18" name="Text Box 64"/>
            <p:cNvSpPr txBox="1">
              <a:spLocks noChangeAspect="1" noChangeArrowheads="1"/>
            </p:cNvSpPr>
            <p:nvPr/>
          </p:nvSpPr>
          <p:spPr bwMode="auto">
            <a:xfrm>
              <a:off x="5572132" y="194194"/>
              <a:ext cx="2714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66"/>
                  </a:solidFill>
                  <a:cs typeface="Arial" charset="0"/>
                </a:rPr>
                <a:t>3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19" name="Text Box 64"/>
            <p:cNvSpPr txBox="1">
              <a:spLocks noChangeAspect="1" noChangeArrowheads="1"/>
            </p:cNvSpPr>
            <p:nvPr/>
          </p:nvSpPr>
          <p:spPr bwMode="auto">
            <a:xfrm>
              <a:off x="6025019" y="194194"/>
              <a:ext cx="2714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66"/>
                  </a:solidFill>
                  <a:cs typeface="Arial" charset="0"/>
                </a:rPr>
                <a:t>4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20" name="Line 88"/>
            <p:cNvSpPr>
              <a:spLocks noChangeAspect="1" noChangeShapeType="1"/>
            </p:cNvSpPr>
            <p:nvPr/>
          </p:nvSpPr>
          <p:spPr bwMode="auto">
            <a:xfrm flipV="1">
              <a:off x="925528" y="724443"/>
              <a:ext cx="0" cy="46800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621" name="Line 89"/>
            <p:cNvSpPr>
              <a:spLocks noChangeAspect="1" noChangeShapeType="1"/>
            </p:cNvSpPr>
            <p:nvPr/>
          </p:nvSpPr>
          <p:spPr bwMode="auto">
            <a:xfrm>
              <a:off x="925528" y="1197039"/>
              <a:ext cx="5694363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22" name="Text Box 90"/>
            <p:cNvSpPr txBox="1">
              <a:spLocks noChangeAspect="1" noChangeArrowheads="1"/>
            </p:cNvSpPr>
            <p:nvPr/>
          </p:nvSpPr>
          <p:spPr bwMode="auto">
            <a:xfrm>
              <a:off x="6589728" y="957987"/>
              <a:ext cx="2333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  <p:sp>
          <p:nvSpPr>
            <p:cNvPr id="624" name="Text Box 94"/>
            <p:cNvSpPr txBox="1">
              <a:spLocks noChangeAspect="1" noChangeArrowheads="1"/>
            </p:cNvSpPr>
            <p:nvPr/>
          </p:nvSpPr>
          <p:spPr bwMode="auto">
            <a:xfrm>
              <a:off x="214282" y="690096"/>
              <a:ext cx="843536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00"/>
                  </a:solidFill>
                  <a:cs typeface="Arial" charset="0"/>
                </a:rPr>
                <a:t>Start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625" name="Line 95"/>
            <p:cNvSpPr>
              <a:spLocks noChangeAspect="1" noChangeShapeType="1"/>
            </p:cNvSpPr>
            <p:nvPr/>
          </p:nvSpPr>
          <p:spPr bwMode="auto">
            <a:xfrm>
              <a:off x="318910" y="725084"/>
              <a:ext cx="468000" cy="0"/>
            </a:xfrm>
            <a:prstGeom prst="line">
              <a:avLst/>
            </a:prstGeom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26" name="Line 118"/>
            <p:cNvSpPr>
              <a:spLocks noChangeShapeType="1"/>
            </p:cNvSpPr>
            <p:nvPr/>
          </p:nvSpPr>
          <p:spPr bwMode="auto">
            <a:xfrm>
              <a:off x="928803" y="932324"/>
              <a:ext cx="2160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27" name="Line 118"/>
            <p:cNvSpPr>
              <a:spLocks noChangeShapeType="1"/>
            </p:cNvSpPr>
            <p:nvPr/>
          </p:nvSpPr>
          <p:spPr bwMode="auto">
            <a:xfrm>
              <a:off x="1149805" y="1174230"/>
              <a:ext cx="4536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28" name="Line 118"/>
            <p:cNvSpPr>
              <a:spLocks noChangeShapeType="1"/>
            </p:cNvSpPr>
            <p:nvPr/>
          </p:nvSpPr>
          <p:spPr bwMode="auto">
            <a:xfrm>
              <a:off x="1599034" y="935157"/>
              <a:ext cx="39240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55" name="Line 119"/>
            <p:cNvSpPr>
              <a:spLocks noChangeShapeType="1"/>
            </p:cNvSpPr>
            <p:nvPr/>
          </p:nvSpPr>
          <p:spPr bwMode="auto">
            <a:xfrm>
              <a:off x="1611796" y="918622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56" name="Line 119"/>
            <p:cNvSpPr>
              <a:spLocks noChangeShapeType="1"/>
            </p:cNvSpPr>
            <p:nvPr/>
          </p:nvSpPr>
          <p:spPr bwMode="auto">
            <a:xfrm>
              <a:off x="1142976" y="918622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57" name="Line 119"/>
            <p:cNvSpPr>
              <a:spLocks noChangeShapeType="1"/>
            </p:cNvSpPr>
            <p:nvPr/>
          </p:nvSpPr>
          <p:spPr bwMode="auto">
            <a:xfrm>
              <a:off x="1592802" y="1612906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>
                <a:solidFill>
                  <a:srgbClr val="FFFF00"/>
                </a:solidFill>
              </a:endParaRPr>
            </a:p>
          </p:txBody>
        </p:sp>
        <p:sp>
          <p:nvSpPr>
            <p:cNvPr id="658" name="Line 118"/>
            <p:cNvSpPr>
              <a:spLocks noChangeShapeType="1"/>
            </p:cNvSpPr>
            <p:nvPr/>
          </p:nvSpPr>
          <p:spPr bwMode="auto">
            <a:xfrm>
              <a:off x="1596313" y="1867912"/>
              <a:ext cx="4464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659" name="Line 118"/>
            <p:cNvSpPr>
              <a:spLocks noChangeShapeType="1"/>
            </p:cNvSpPr>
            <p:nvPr/>
          </p:nvSpPr>
          <p:spPr bwMode="auto">
            <a:xfrm>
              <a:off x="2028418" y="1867912"/>
              <a:ext cx="4536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660" name="Line 118"/>
            <p:cNvSpPr>
              <a:spLocks noChangeShapeType="1"/>
            </p:cNvSpPr>
            <p:nvPr/>
          </p:nvSpPr>
          <p:spPr bwMode="auto">
            <a:xfrm>
              <a:off x="2480202" y="1868514"/>
              <a:ext cx="4536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662" name="Line 119"/>
            <p:cNvSpPr>
              <a:spLocks noChangeShapeType="1"/>
            </p:cNvSpPr>
            <p:nvPr/>
          </p:nvSpPr>
          <p:spPr bwMode="auto">
            <a:xfrm>
              <a:off x="2936083" y="1612906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FFCC00"/>
                </a:solidFill>
              </a:endParaRPr>
            </a:p>
          </p:txBody>
        </p:sp>
        <p:sp>
          <p:nvSpPr>
            <p:cNvPr id="665" name="Line 118"/>
            <p:cNvSpPr>
              <a:spLocks noChangeShapeType="1"/>
            </p:cNvSpPr>
            <p:nvPr/>
          </p:nvSpPr>
          <p:spPr bwMode="auto">
            <a:xfrm>
              <a:off x="3377650" y="1878562"/>
              <a:ext cx="4536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666" name="Line 119"/>
            <p:cNvSpPr>
              <a:spLocks noChangeShapeType="1"/>
            </p:cNvSpPr>
            <p:nvPr/>
          </p:nvSpPr>
          <p:spPr bwMode="auto">
            <a:xfrm>
              <a:off x="4714876" y="1602858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FFCC00"/>
                </a:solidFill>
              </a:endParaRPr>
            </a:p>
          </p:txBody>
        </p:sp>
        <p:sp>
          <p:nvSpPr>
            <p:cNvPr id="667" name="Line 119"/>
            <p:cNvSpPr>
              <a:spLocks noChangeShapeType="1"/>
            </p:cNvSpPr>
            <p:nvPr/>
          </p:nvSpPr>
          <p:spPr bwMode="auto">
            <a:xfrm>
              <a:off x="5143504" y="1612906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FFCC00"/>
                </a:solidFill>
              </a:endParaRPr>
            </a:p>
          </p:txBody>
        </p:sp>
        <p:sp>
          <p:nvSpPr>
            <p:cNvPr id="668" name="Line 118"/>
            <p:cNvSpPr>
              <a:spLocks noChangeShapeType="1"/>
            </p:cNvSpPr>
            <p:nvPr/>
          </p:nvSpPr>
          <p:spPr bwMode="auto">
            <a:xfrm>
              <a:off x="1598234" y="2297126"/>
              <a:ext cx="4572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669" name="Line 119"/>
            <p:cNvSpPr>
              <a:spLocks noChangeShapeType="1"/>
            </p:cNvSpPr>
            <p:nvPr/>
          </p:nvSpPr>
          <p:spPr bwMode="auto">
            <a:xfrm>
              <a:off x="1611742" y="2293115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>
                <a:solidFill>
                  <a:srgbClr val="FFFF00"/>
                </a:solidFill>
              </a:endParaRPr>
            </a:p>
          </p:txBody>
        </p:sp>
        <p:sp>
          <p:nvSpPr>
            <p:cNvPr id="670" name="Line 118"/>
            <p:cNvSpPr>
              <a:spLocks noChangeShapeType="1"/>
            </p:cNvSpPr>
            <p:nvPr/>
          </p:nvSpPr>
          <p:spPr bwMode="auto">
            <a:xfrm>
              <a:off x="3351814" y="2295797"/>
              <a:ext cx="4536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671" name="Line 118"/>
            <p:cNvSpPr>
              <a:spLocks noChangeShapeType="1"/>
            </p:cNvSpPr>
            <p:nvPr/>
          </p:nvSpPr>
          <p:spPr bwMode="auto">
            <a:xfrm>
              <a:off x="4235117" y="2546550"/>
              <a:ext cx="4536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672" name="Line 118"/>
            <p:cNvSpPr>
              <a:spLocks noChangeShapeType="1"/>
            </p:cNvSpPr>
            <p:nvPr/>
          </p:nvSpPr>
          <p:spPr bwMode="auto">
            <a:xfrm>
              <a:off x="4681130" y="2546550"/>
              <a:ext cx="4572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FFCC00"/>
                </a:solidFill>
              </a:endParaRPr>
            </a:p>
          </p:txBody>
        </p:sp>
        <p:sp>
          <p:nvSpPr>
            <p:cNvPr id="673" name="Line 118"/>
            <p:cNvSpPr>
              <a:spLocks noChangeShapeType="1"/>
            </p:cNvSpPr>
            <p:nvPr/>
          </p:nvSpPr>
          <p:spPr bwMode="auto">
            <a:xfrm>
              <a:off x="5127099" y="2281299"/>
              <a:ext cx="4464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674" name="Line 119"/>
            <p:cNvSpPr>
              <a:spLocks noChangeShapeType="1"/>
            </p:cNvSpPr>
            <p:nvPr/>
          </p:nvSpPr>
          <p:spPr bwMode="auto">
            <a:xfrm>
              <a:off x="3798749" y="2291347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675" name="Line 118"/>
            <p:cNvSpPr>
              <a:spLocks noChangeShapeType="1"/>
            </p:cNvSpPr>
            <p:nvPr/>
          </p:nvSpPr>
          <p:spPr bwMode="auto">
            <a:xfrm>
              <a:off x="5590915" y="2545525"/>
              <a:ext cx="4464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677" name="Text Box 64"/>
            <p:cNvSpPr txBox="1">
              <a:spLocks noChangeAspect="1" noChangeArrowheads="1"/>
            </p:cNvSpPr>
            <p:nvPr/>
          </p:nvSpPr>
          <p:spPr bwMode="auto">
            <a:xfrm>
              <a:off x="1655244" y="2274842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00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678" name="Text Box 64"/>
            <p:cNvSpPr txBox="1">
              <a:spLocks noChangeAspect="1" noChangeArrowheads="1"/>
            </p:cNvSpPr>
            <p:nvPr/>
          </p:nvSpPr>
          <p:spPr bwMode="auto">
            <a:xfrm>
              <a:off x="2103117" y="2261801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79" name="Text Box 64"/>
            <p:cNvSpPr txBox="1">
              <a:spLocks noChangeAspect="1" noChangeArrowheads="1"/>
            </p:cNvSpPr>
            <p:nvPr/>
          </p:nvSpPr>
          <p:spPr bwMode="auto">
            <a:xfrm>
              <a:off x="2511915" y="2252919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80" name="Text Box 64"/>
            <p:cNvSpPr txBox="1">
              <a:spLocks noChangeAspect="1" noChangeArrowheads="1"/>
            </p:cNvSpPr>
            <p:nvPr/>
          </p:nvSpPr>
          <p:spPr bwMode="auto">
            <a:xfrm>
              <a:off x="3002905" y="2226176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CC00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FFCC00"/>
                </a:solidFill>
                <a:cs typeface="Arial" charset="0"/>
              </a:endParaRPr>
            </a:p>
          </p:txBody>
        </p:sp>
        <p:sp>
          <p:nvSpPr>
            <p:cNvPr id="681" name="Text Box 64"/>
            <p:cNvSpPr txBox="1">
              <a:spLocks noChangeAspect="1" noChangeArrowheads="1"/>
            </p:cNvSpPr>
            <p:nvPr/>
          </p:nvSpPr>
          <p:spPr bwMode="auto">
            <a:xfrm>
              <a:off x="3423252" y="2274257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00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682" name="Text Box 64"/>
            <p:cNvSpPr txBox="1">
              <a:spLocks noChangeAspect="1" noChangeArrowheads="1"/>
            </p:cNvSpPr>
            <p:nvPr/>
          </p:nvSpPr>
          <p:spPr bwMode="auto">
            <a:xfrm>
              <a:off x="3861077" y="2261216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83" name="Text Box 64"/>
            <p:cNvSpPr txBox="1">
              <a:spLocks noChangeAspect="1" noChangeArrowheads="1"/>
            </p:cNvSpPr>
            <p:nvPr/>
          </p:nvSpPr>
          <p:spPr bwMode="auto">
            <a:xfrm>
              <a:off x="4269875" y="2264209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84" name="Text Box 64"/>
            <p:cNvSpPr txBox="1">
              <a:spLocks noChangeAspect="1" noChangeArrowheads="1"/>
            </p:cNvSpPr>
            <p:nvPr/>
          </p:nvSpPr>
          <p:spPr bwMode="auto">
            <a:xfrm>
              <a:off x="4731450" y="2249341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CC00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FFCC00"/>
                </a:solidFill>
                <a:cs typeface="Arial" charset="0"/>
              </a:endParaRPr>
            </a:p>
          </p:txBody>
        </p:sp>
        <p:sp>
          <p:nvSpPr>
            <p:cNvPr id="685" name="Text Box 64"/>
            <p:cNvSpPr txBox="1">
              <a:spLocks noChangeAspect="1" noChangeArrowheads="1"/>
            </p:cNvSpPr>
            <p:nvPr/>
          </p:nvSpPr>
          <p:spPr bwMode="auto">
            <a:xfrm>
              <a:off x="5203395" y="2267787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00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686" name="Text Box 64"/>
            <p:cNvSpPr txBox="1">
              <a:spLocks noChangeAspect="1" noChangeArrowheads="1"/>
            </p:cNvSpPr>
            <p:nvPr/>
          </p:nvSpPr>
          <p:spPr bwMode="auto">
            <a:xfrm>
              <a:off x="5593862" y="2255331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89" name="Line 119"/>
            <p:cNvSpPr>
              <a:spLocks noChangeShapeType="1"/>
            </p:cNvSpPr>
            <p:nvPr/>
          </p:nvSpPr>
          <p:spPr bwMode="auto">
            <a:xfrm>
              <a:off x="2044265" y="2285749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690" name="Line 118"/>
            <p:cNvSpPr>
              <a:spLocks noChangeShapeType="1"/>
            </p:cNvSpPr>
            <p:nvPr/>
          </p:nvSpPr>
          <p:spPr bwMode="auto">
            <a:xfrm>
              <a:off x="2047776" y="2540755"/>
              <a:ext cx="4464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691" name="Line 118"/>
            <p:cNvSpPr>
              <a:spLocks noChangeShapeType="1"/>
            </p:cNvSpPr>
            <p:nvPr/>
          </p:nvSpPr>
          <p:spPr bwMode="auto">
            <a:xfrm>
              <a:off x="2479881" y="2540755"/>
              <a:ext cx="4536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692" name="Line 118"/>
            <p:cNvSpPr>
              <a:spLocks noChangeShapeType="1"/>
            </p:cNvSpPr>
            <p:nvPr/>
          </p:nvSpPr>
          <p:spPr bwMode="auto">
            <a:xfrm>
              <a:off x="2931665" y="2541357"/>
              <a:ext cx="4536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FFCC00"/>
                </a:solidFill>
              </a:endParaRPr>
            </a:p>
          </p:txBody>
        </p:sp>
        <p:sp>
          <p:nvSpPr>
            <p:cNvPr id="693" name="Line 119"/>
            <p:cNvSpPr>
              <a:spLocks noChangeShapeType="1"/>
            </p:cNvSpPr>
            <p:nvPr/>
          </p:nvSpPr>
          <p:spPr bwMode="auto">
            <a:xfrm>
              <a:off x="3358971" y="2285749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FFCC00"/>
                </a:solidFill>
              </a:endParaRPr>
            </a:p>
          </p:txBody>
        </p:sp>
        <p:sp>
          <p:nvSpPr>
            <p:cNvPr id="694" name="Line 118"/>
            <p:cNvSpPr>
              <a:spLocks noChangeShapeType="1"/>
            </p:cNvSpPr>
            <p:nvPr/>
          </p:nvSpPr>
          <p:spPr bwMode="auto">
            <a:xfrm>
              <a:off x="3800538" y="2539530"/>
              <a:ext cx="4536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695" name="Line 119"/>
            <p:cNvSpPr>
              <a:spLocks noChangeShapeType="1"/>
            </p:cNvSpPr>
            <p:nvPr/>
          </p:nvSpPr>
          <p:spPr bwMode="auto">
            <a:xfrm>
              <a:off x="5137764" y="2275701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FFCC00"/>
                </a:solidFill>
              </a:endParaRPr>
            </a:p>
          </p:txBody>
        </p:sp>
        <p:sp>
          <p:nvSpPr>
            <p:cNvPr id="696" name="Line 119"/>
            <p:cNvSpPr>
              <a:spLocks noChangeShapeType="1"/>
            </p:cNvSpPr>
            <p:nvPr/>
          </p:nvSpPr>
          <p:spPr bwMode="auto">
            <a:xfrm>
              <a:off x="5566392" y="2285749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697" name="Line 118"/>
            <p:cNvSpPr>
              <a:spLocks noChangeShapeType="1"/>
            </p:cNvSpPr>
            <p:nvPr/>
          </p:nvSpPr>
          <p:spPr bwMode="auto">
            <a:xfrm>
              <a:off x="2045986" y="2922965"/>
              <a:ext cx="4464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698" name="Line 119"/>
            <p:cNvSpPr>
              <a:spLocks noChangeShapeType="1"/>
            </p:cNvSpPr>
            <p:nvPr/>
          </p:nvSpPr>
          <p:spPr bwMode="auto">
            <a:xfrm>
              <a:off x="2059494" y="2918954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699" name="Line 118"/>
            <p:cNvSpPr>
              <a:spLocks noChangeShapeType="1"/>
            </p:cNvSpPr>
            <p:nvPr/>
          </p:nvSpPr>
          <p:spPr bwMode="auto">
            <a:xfrm>
              <a:off x="3790041" y="2921636"/>
              <a:ext cx="4536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700" name="Line 118"/>
            <p:cNvSpPr>
              <a:spLocks noChangeShapeType="1"/>
            </p:cNvSpPr>
            <p:nvPr/>
          </p:nvSpPr>
          <p:spPr bwMode="auto">
            <a:xfrm>
              <a:off x="4673344" y="3172389"/>
              <a:ext cx="4536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FFCC00"/>
                </a:solidFill>
              </a:endParaRPr>
            </a:p>
          </p:txBody>
        </p:sp>
        <p:sp>
          <p:nvSpPr>
            <p:cNvPr id="701" name="Line 118"/>
            <p:cNvSpPr>
              <a:spLocks noChangeShapeType="1"/>
            </p:cNvSpPr>
            <p:nvPr/>
          </p:nvSpPr>
          <p:spPr bwMode="auto">
            <a:xfrm>
              <a:off x="5119357" y="3172389"/>
              <a:ext cx="4572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702" name="Line 118"/>
            <p:cNvSpPr>
              <a:spLocks noChangeShapeType="1"/>
            </p:cNvSpPr>
            <p:nvPr/>
          </p:nvSpPr>
          <p:spPr bwMode="auto">
            <a:xfrm>
              <a:off x="5565326" y="2907138"/>
              <a:ext cx="4464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703" name="Line 119"/>
            <p:cNvSpPr>
              <a:spLocks noChangeShapeType="1"/>
            </p:cNvSpPr>
            <p:nvPr/>
          </p:nvSpPr>
          <p:spPr bwMode="auto">
            <a:xfrm>
              <a:off x="4236976" y="2917186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706" name="Text Box 64"/>
            <p:cNvSpPr txBox="1">
              <a:spLocks noChangeAspect="1" noChangeArrowheads="1"/>
            </p:cNvSpPr>
            <p:nvPr/>
          </p:nvSpPr>
          <p:spPr bwMode="auto">
            <a:xfrm>
              <a:off x="2083946" y="2900681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00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707" name="Text Box 64"/>
            <p:cNvSpPr txBox="1">
              <a:spLocks noChangeAspect="1" noChangeArrowheads="1"/>
            </p:cNvSpPr>
            <p:nvPr/>
          </p:nvSpPr>
          <p:spPr bwMode="auto">
            <a:xfrm>
              <a:off x="2531819" y="2875765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708" name="Text Box 64"/>
            <p:cNvSpPr txBox="1">
              <a:spLocks noChangeAspect="1" noChangeArrowheads="1"/>
            </p:cNvSpPr>
            <p:nvPr/>
          </p:nvSpPr>
          <p:spPr bwMode="auto">
            <a:xfrm>
              <a:off x="2964367" y="2855008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CC00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FFCC00"/>
                </a:solidFill>
                <a:cs typeface="Arial" charset="0"/>
              </a:endParaRPr>
            </a:p>
          </p:txBody>
        </p:sp>
        <p:sp>
          <p:nvSpPr>
            <p:cNvPr id="709" name="Text Box 64"/>
            <p:cNvSpPr txBox="1">
              <a:spLocks noChangeAspect="1" noChangeArrowheads="1"/>
            </p:cNvSpPr>
            <p:nvPr/>
          </p:nvSpPr>
          <p:spPr bwMode="auto">
            <a:xfrm>
              <a:off x="3431607" y="2887640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710" name="Text Box 64"/>
            <p:cNvSpPr txBox="1">
              <a:spLocks noChangeAspect="1" noChangeArrowheads="1"/>
            </p:cNvSpPr>
            <p:nvPr/>
          </p:nvSpPr>
          <p:spPr bwMode="auto">
            <a:xfrm>
              <a:off x="3861479" y="2900096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00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711" name="Text Box 64"/>
            <p:cNvSpPr txBox="1">
              <a:spLocks noChangeAspect="1" noChangeArrowheads="1"/>
            </p:cNvSpPr>
            <p:nvPr/>
          </p:nvSpPr>
          <p:spPr bwMode="auto">
            <a:xfrm>
              <a:off x="4299304" y="2887055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712" name="Text Box 64"/>
            <p:cNvSpPr txBox="1">
              <a:spLocks noChangeAspect="1" noChangeArrowheads="1"/>
            </p:cNvSpPr>
            <p:nvPr/>
          </p:nvSpPr>
          <p:spPr bwMode="auto">
            <a:xfrm>
              <a:off x="4731852" y="2878173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CC00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FFCC00"/>
                </a:solidFill>
                <a:cs typeface="Arial" charset="0"/>
              </a:endParaRPr>
            </a:p>
          </p:txBody>
        </p:sp>
        <p:sp>
          <p:nvSpPr>
            <p:cNvPr id="713" name="Text Box 64"/>
            <p:cNvSpPr txBox="1">
              <a:spLocks noChangeAspect="1" noChangeArrowheads="1"/>
            </p:cNvSpPr>
            <p:nvPr/>
          </p:nvSpPr>
          <p:spPr bwMode="auto">
            <a:xfrm>
              <a:off x="5145927" y="2887055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714" name="Text Box 64"/>
            <p:cNvSpPr txBox="1">
              <a:spLocks noChangeAspect="1" noChangeArrowheads="1"/>
            </p:cNvSpPr>
            <p:nvPr/>
          </p:nvSpPr>
          <p:spPr bwMode="auto">
            <a:xfrm>
              <a:off x="5641622" y="2893626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00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718" name="Line 119"/>
            <p:cNvSpPr>
              <a:spLocks noChangeShapeType="1"/>
            </p:cNvSpPr>
            <p:nvPr/>
          </p:nvSpPr>
          <p:spPr bwMode="auto">
            <a:xfrm>
              <a:off x="2472967" y="2911588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719" name="Line 118"/>
            <p:cNvSpPr>
              <a:spLocks noChangeShapeType="1"/>
            </p:cNvSpPr>
            <p:nvPr/>
          </p:nvSpPr>
          <p:spPr bwMode="auto">
            <a:xfrm>
              <a:off x="2476478" y="3166594"/>
              <a:ext cx="4464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720" name="Line 118"/>
            <p:cNvSpPr>
              <a:spLocks noChangeShapeType="1"/>
            </p:cNvSpPr>
            <p:nvPr/>
          </p:nvSpPr>
          <p:spPr bwMode="auto">
            <a:xfrm>
              <a:off x="2908583" y="3166594"/>
              <a:ext cx="4536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FFCC00"/>
                </a:solidFill>
              </a:endParaRPr>
            </a:p>
          </p:txBody>
        </p:sp>
        <p:sp>
          <p:nvSpPr>
            <p:cNvPr id="721" name="Line 118"/>
            <p:cNvSpPr>
              <a:spLocks noChangeShapeType="1"/>
            </p:cNvSpPr>
            <p:nvPr/>
          </p:nvSpPr>
          <p:spPr bwMode="auto">
            <a:xfrm>
              <a:off x="3360367" y="3167196"/>
              <a:ext cx="4536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722" name="Line 119"/>
            <p:cNvSpPr>
              <a:spLocks noChangeShapeType="1"/>
            </p:cNvSpPr>
            <p:nvPr/>
          </p:nvSpPr>
          <p:spPr bwMode="auto">
            <a:xfrm>
              <a:off x="3797198" y="2911588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723" name="Line 118"/>
            <p:cNvSpPr>
              <a:spLocks noChangeShapeType="1"/>
            </p:cNvSpPr>
            <p:nvPr/>
          </p:nvSpPr>
          <p:spPr bwMode="auto">
            <a:xfrm>
              <a:off x="4238765" y="3177244"/>
              <a:ext cx="4536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724" name="Line 119"/>
            <p:cNvSpPr>
              <a:spLocks noChangeShapeType="1"/>
            </p:cNvSpPr>
            <p:nvPr/>
          </p:nvSpPr>
          <p:spPr bwMode="auto">
            <a:xfrm>
              <a:off x="5575991" y="2901540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726" name="Line 118"/>
            <p:cNvSpPr>
              <a:spLocks noChangeShapeType="1"/>
            </p:cNvSpPr>
            <p:nvPr/>
          </p:nvSpPr>
          <p:spPr bwMode="auto">
            <a:xfrm>
              <a:off x="2474995" y="3634937"/>
              <a:ext cx="4572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727" name="Line 119"/>
            <p:cNvSpPr>
              <a:spLocks noChangeShapeType="1"/>
            </p:cNvSpPr>
            <p:nvPr/>
          </p:nvSpPr>
          <p:spPr bwMode="auto">
            <a:xfrm>
              <a:off x="2478978" y="3630926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728" name="Line 118"/>
            <p:cNvSpPr>
              <a:spLocks noChangeShapeType="1"/>
            </p:cNvSpPr>
            <p:nvPr/>
          </p:nvSpPr>
          <p:spPr bwMode="auto">
            <a:xfrm>
              <a:off x="4238100" y="3633608"/>
              <a:ext cx="4536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729" name="Line 118"/>
            <p:cNvSpPr>
              <a:spLocks noChangeShapeType="1"/>
            </p:cNvSpPr>
            <p:nvPr/>
          </p:nvSpPr>
          <p:spPr bwMode="auto">
            <a:xfrm>
              <a:off x="5121403" y="3893886"/>
              <a:ext cx="4536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730" name="Line 118"/>
            <p:cNvSpPr>
              <a:spLocks noChangeShapeType="1"/>
            </p:cNvSpPr>
            <p:nvPr/>
          </p:nvSpPr>
          <p:spPr bwMode="auto">
            <a:xfrm>
              <a:off x="5567416" y="3893886"/>
              <a:ext cx="4572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732" name="Line 119"/>
            <p:cNvSpPr>
              <a:spLocks noChangeShapeType="1"/>
            </p:cNvSpPr>
            <p:nvPr/>
          </p:nvSpPr>
          <p:spPr bwMode="auto">
            <a:xfrm>
              <a:off x="4685035" y="3629158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FFCC00"/>
                </a:solidFill>
              </a:endParaRPr>
            </a:p>
          </p:txBody>
        </p:sp>
        <p:sp>
          <p:nvSpPr>
            <p:cNvPr id="735" name="Text Box 64"/>
            <p:cNvSpPr txBox="1">
              <a:spLocks noChangeAspect="1" noChangeArrowheads="1"/>
            </p:cNvSpPr>
            <p:nvPr/>
          </p:nvSpPr>
          <p:spPr bwMode="auto">
            <a:xfrm>
              <a:off x="2551055" y="3612653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00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736" name="Text Box 64"/>
            <p:cNvSpPr txBox="1">
              <a:spLocks noChangeAspect="1" noChangeArrowheads="1"/>
            </p:cNvSpPr>
            <p:nvPr/>
          </p:nvSpPr>
          <p:spPr bwMode="auto">
            <a:xfrm>
              <a:off x="2989403" y="3563987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CC00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FFCC00"/>
                </a:solidFill>
                <a:cs typeface="Arial" charset="0"/>
              </a:endParaRPr>
            </a:p>
          </p:txBody>
        </p:sp>
        <p:sp>
          <p:nvSpPr>
            <p:cNvPr id="737" name="Text Box 64"/>
            <p:cNvSpPr txBox="1">
              <a:spLocks noChangeAspect="1" noChangeArrowheads="1"/>
            </p:cNvSpPr>
            <p:nvPr/>
          </p:nvSpPr>
          <p:spPr bwMode="auto">
            <a:xfrm>
              <a:off x="3398201" y="3602605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738" name="Text Box 64"/>
            <p:cNvSpPr txBox="1">
              <a:spLocks noChangeAspect="1" noChangeArrowheads="1"/>
            </p:cNvSpPr>
            <p:nvPr/>
          </p:nvSpPr>
          <p:spPr bwMode="auto">
            <a:xfrm>
              <a:off x="3889191" y="3599612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739" name="Text Box 64"/>
            <p:cNvSpPr txBox="1">
              <a:spLocks noChangeAspect="1" noChangeArrowheads="1"/>
            </p:cNvSpPr>
            <p:nvPr/>
          </p:nvSpPr>
          <p:spPr bwMode="auto">
            <a:xfrm>
              <a:off x="4309538" y="3612068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00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740" name="Text Box 64"/>
            <p:cNvSpPr txBox="1">
              <a:spLocks noChangeAspect="1" noChangeArrowheads="1"/>
            </p:cNvSpPr>
            <p:nvPr/>
          </p:nvSpPr>
          <p:spPr bwMode="auto">
            <a:xfrm>
              <a:off x="4771113" y="3587152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CC00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FFCC00"/>
                </a:solidFill>
                <a:cs typeface="Arial" charset="0"/>
              </a:endParaRPr>
            </a:p>
          </p:txBody>
        </p:sp>
        <p:sp>
          <p:nvSpPr>
            <p:cNvPr id="741" name="Text Box 64"/>
            <p:cNvSpPr txBox="1">
              <a:spLocks noChangeAspect="1" noChangeArrowheads="1"/>
            </p:cNvSpPr>
            <p:nvPr/>
          </p:nvSpPr>
          <p:spPr bwMode="auto">
            <a:xfrm>
              <a:off x="5156161" y="3602020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742" name="Text Box 64"/>
            <p:cNvSpPr txBox="1">
              <a:spLocks noChangeAspect="1" noChangeArrowheads="1"/>
            </p:cNvSpPr>
            <p:nvPr/>
          </p:nvSpPr>
          <p:spPr bwMode="auto">
            <a:xfrm>
              <a:off x="5593986" y="3599027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747" name="Line 119"/>
            <p:cNvSpPr>
              <a:spLocks noChangeShapeType="1"/>
            </p:cNvSpPr>
            <p:nvPr/>
          </p:nvSpPr>
          <p:spPr bwMode="auto">
            <a:xfrm>
              <a:off x="2930551" y="3623560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FFCC00"/>
                </a:solidFill>
              </a:endParaRPr>
            </a:p>
          </p:txBody>
        </p:sp>
        <p:sp>
          <p:nvSpPr>
            <p:cNvPr id="748" name="Line 118"/>
            <p:cNvSpPr>
              <a:spLocks noChangeShapeType="1"/>
            </p:cNvSpPr>
            <p:nvPr/>
          </p:nvSpPr>
          <p:spPr bwMode="auto">
            <a:xfrm>
              <a:off x="2922187" y="3902316"/>
              <a:ext cx="4464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FFCC00"/>
                </a:solidFill>
              </a:endParaRPr>
            </a:p>
          </p:txBody>
        </p:sp>
        <p:sp>
          <p:nvSpPr>
            <p:cNvPr id="749" name="Line 118"/>
            <p:cNvSpPr>
              <a:spLocks noChangeShapeType="1"/>
            </p:cNvSpPr>
            <p:nvPr/>
          </p:nvSpPr>
          <p:spPr bwMode="auto">
            <a:xfrm>
              <a:off x="3354292" y="3902316"/>
              <a:ext cx="4536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750" name="Line 118"/>
            <p:cNvSpPr>
              <a:spLocks noChangeShapeType="1"/>
            </p:cNvSpPr>
            <p:nvPr/>
          </p:nvSpPr>
          <p:spPr bwMode="auto">
            <a:xfrm>
              <a:off x="3806076" y="3902918"/>
              <a:ext cx="4536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751" name="Line 119"/>
            <p:cNvSpPr>
              <a:spLocks noChangeShapeType="1"/>
            </p:cNvSpPr>
            <p:nvPr/>
          </p:nvSpPr>
          <p:spPr bwMode="auto">
            <a:xfrm>
              <a:off x="4245257" y="3623560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752" name="Line 118"/>
            <p:cNvSpPr>
              <a:spLocks noChangeShapeType="1"/>
            </p:cNvSpPr>
            <p:nvPr/>
          </p:nvSpPr>
          <p:spPr bwMode="auto">
            <a:xfrm>
              <a:off x="4686824" y="3901091"/>
              <a:ext cx="4536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FFCC00"/>
                </a:solidFill>
              </a:endParaRPr>
            </a:p>
          </p:txBody>
        </p:sp>
        <p:sp>
          <p:nvSpPr>
            <p:cNvPr id="755" name="Line 118"/>
            <p:cNvSpPr>
              <a:spLocks noChangeShapeType="1"/>
            </p:cNvSpPr>
            <p:nvPr/>
          </p:nvSpPr>
          <p:spPr bwMode="auto">
            <a:xfrm>
              <a:off x="1581129" y="3194590"/>
              <a:ext cx="4680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3366"/>
                </a:solidFill>
              </a:endParaRPr>
            </a:p>
          </p:txBody>
        </p:sp>
        <p:sp>
          <p:nvSpPr>
            <p:cNvPr id="756" name="Line 118"/>
            <p:cNvSpPr>
              <a:spLocks noChangeShapeType="1"/>
            </p:cNvSpPr>
            <p:nvPr/>
          </p:nvSpPr>
          <p:spPr bwMode="auto">
            <a:xfrm>
              <a:off x="928662" y="2561173"/>
              <a:ext cx="6840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b="1">
                <a:solidFill>
                  <a:srgbClr val="FFFF00"/>
                </a:solidFill>
              </a:endParaRPr>
            </a:p>
          </p:txBody>
        </p:sp>
        <p:sp>
          <p:nvSpPr>
            <p:cNvPr id="283" name="Text Box 70"/>
            <p:cNvSpPr txBox="1">
              <a:spLocks noChangeAspect="1" noChangeArrowheads="1"/>
            </p:cNvSpPr>
            <p:nvPr/>
          </p:nvSpPr>
          <p:spPr bwMode="auto">
            <a:xfrm>
              <a:off x="1629595" y="2857496"/>
              <a:ext cx="384175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sz="1600" b="1" dirty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</p:grpSp>
      <p:sp>
        <p:nvSpPr>
          <p:cNvPr id="358" name="Rectangle 8"/>
          <p:cNvSpPr>
            <a:spLocks noChangeArrowheads="1"/>
          </p:cNvSpPr>
          <p:nvPr/>
        </p:nvSpPr>
        <p:spPr bwMode="auto">
          <a:xfrm>
            <a:off x="4152872" y="6391299"/>
            <a:ext cx="523875" cy="3952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 smtClean="0">
                <a:solidFill>
                  <a:srgbClr val="C00000"/>
                </a:solidFill>
                <a:cs typeface="Times New Roman" pitchFamily="18" charset="0"/>
              </a:rPr>
              <a:t>0</a:t>
            </a:r>
            <a:endParaRPr lang="fr-FR" dirty="0">
              <a:solidFill>
                <a:srgbClr val="C00000"/>
              </a:solidFill>
              <a:cs typeface="Arial" charset="0"/>
            </a:endParaRPr>
          </a:p>
        </p:txBody>
      </p:sp>
      <p:sp>
        <p:nvSpPr>
          <p:cNvPr id="359" name="Rectangle 9"/>
          <p:cNvSpPr>
            <a:spLocks noChangeArrowheads="1"/>
          </p:cNvSpPr>
          <p:nvPr/>
        </p:nvSpPr>
        <p:spPr bwMode="auto">
          <a:xfrm>
            <a:off x="3628997" y="6391299"/>
            <a:ext cx="523875" cy="3952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C00000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C00000"/>
              </a:solidFill>
              <a:cs typeface="Arial" charset="0"/>
            </a:endParaRPr>
          </a:p>
        </p:txBody>
      </p:sp>
      <p:sp>
        <p:nvSpPr>
          <p:cNvPr id="360" name="Rectangle 10"/>
          <p:cNvSpPr>
            <a:spLocks noChangeArrowheads="1"/>
          </p:cNvSpPr>
          <p:nvPr/>
        </p:nvSpPr>
        <p:spPr bwMode="auto">
          <a:xfrm>
            <a:off x="3105122" y="6391299"/>
            <a:ext cx="523875" cy="3952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C00000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C00000"/>
              </a:solidFill>
              <a:cs typeface="Arial" charset="0"/>
            </a:endParaRPr>
          </a:p>
        </p:txBody>
      </p:sp>
      <p:sp>
        <p:nvSpPr>
          <p:cNvPr id="361" name="Rectangle 11"/>
          <p:cNvSpPr>
            <a:spLocks noChangeArrowheads="1"/>
          </p:cNvSpPr>
          <p:nvPr/>
        </p:nvSpPr>
        <p:spPr bwMode="auto">
          <a:xfrm>
            <a:off x="2581247" y="6391299"/>
            <a:ext cx="523875" cy="3952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C00000"/>
                </a:solidFill>
                <a:cs typeface="Times New Roman" pitchFamily="18" charset="0"/>
              </a:rPr>
              <a:t>1</a:t>
            </a:r>
            <a:endParaRPr lang="fr-FR">
              <a:solidFill>
                <a:srgbClr val="C00000"/>
              </a:solidFill>
              <a:cs typeface="Arial" charset="0"/>
            </a:endParaRPr>
          </a:p>
        </p:txBody>
      </p:sp>
      <p:sp>
        <p:nvSpPr>
          <p:cNvPr id="362" name="Rectangle 13"/>
          <p:cNvSpPr>
            <a:spLocks noChangeArrowheads="1"/>
          </p:cNvSpPr>
          <p:nvPr/>
        </p:nvSpPr>
        <p:spPr bwMode="auto">
          <a:xfrm>
            <a:off x="500034" y="6013251"/>
            <a:ext cx="1006475" cy="3952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003300"/>
                </a:solidFill>
                <a:cs typeface="Times New Roman" pitchFamily="18" charset="0"/>
              </a:rPr>
              <a:t>4</a:t>
            </a:r>
            <a:endParaRPr lang="fr-FR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363" name="Rectangle 14"/>
          <p:cNvSpPr>
            <a:spLocks noChangeArrowheads="1"/>
          </p:cNvSpPr>
          <p:nvPr/>
        </p:nvSpPr>
        <p:spPr bwMode="auto">
          <a:xfrm>
            <a:off x="4152872" y="5994424"/>
            <a:ext cx="523875" cy="396875"/>
          </a:xfrm>
          <a:prstGeom prst="rect">
            <a:avLst/>
          </a:prstGeom>
          <a:noFill/>
          <a:ln w="31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 smtClean="0">
                <a:solidFill>
                  <a:srgbClr val="003366"/>
                </a:solidFill>
                <a:cs typeface="Times New Roman" pitchFamily="18" charset="0"/>
              </a:rPr>
              <a:t>1</a:t>
            </a:r>
            <a:endParaRPr lang="fr-FR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364" name="Rectangle 15"/>
          <p:cNvSpPr>
            <a:spLocks noChangeArrowheads="1"/>
          </p:cNvSpPr>
          <p:nvPr/>
        </p:nvSpPr>
        <p:spPr bwMode="auto">
          <a:xfrm>
            <a:off x="3628997" y="5994424"/>
            <a:ext cx="523875" cy="396875"/>
          </a:xfrm>
          <a:prstGeom prst="rect">
            <a:avLst/>
          </a:prstGeom>
          <a:noFill/>
          <a:ln w="3175"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 smtClean="0">
                <a:solidFill>
                  <a:srgbClr val="003366"/>
                </a:solidFill>
                <a:cs typeface="Times New Roman" pitchFamily="18" charset="0"/>
              </a:rPr>
              <a:t>0</a:t>
            </a:r>
            <a:endParaRPr lang="fr-FR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365" name="Rectangle 16"/>
          <p:cNvSpPr>
            <a:spLocks noChangeArrowheads="1"/>
          </p:cNvSpPr>
          <p:nvPr/>
        </p:nvSpPr>
        <p:spPr bwMode="auto">
          <a:xfrm>
            <a:off x="3105122" y="5994424"/>
            <a:ext cx="52387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>
                <a:solidFill>
                  <a:srgbClr val="003366"/>
                </a:solidFill>
                <a:cs typeface="Times New Roman" pitchFamily="18" charset="0"/>
              </a:rPr>
              <a:t>0</a:t>
            </a:r>
            <a:endParaRPr lang="fr-FR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366" name="Rectangle 17"/>
          <p:cNvSpPr>
            <a:spLocks noChangeArrowheads="1"/>
          </p:cNvSpPr>
          <p:nvPr/>
        </p:nvSpPr>
        <p:spPr bwMode="auto">
          <a:xfrm>
            <a:off x="2581247" y="5994424"/>
            <a:ext cx="52387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003366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367" name="Rectangle 19"/>
          <p:cNvSpPr>
            <a:spLocks noChangeArrowheads="1"/>
          </p:cNvSpPr>
          <p:nvPr/>
        </p:nvSpPr>
        <p:spPr bwMode="auto">
          <a:xfrm>
            <a:off x="500034" y="5616376"/>
            <a:ext cx="100647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003300"/>
                </a:solidFill>
                <a:cs typeface="Times New Roman" pitchFamily="18" charset="0"/>
              </a:rPr>
              <a:t>3</a:t>
            </a:r>
            <a:endParaRPr lang="fr-FR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368" name="Rectangle 20"/>
          <p:cNvSpPr>
            <a:spLocks noChangeArrowheads="1"/>
          </p:cNvSpPr>
          <p:nvPr/>
        </p:nvSpPr>
        <p:spPr bwMode="auto">
          <a:xfrm>
            <a:off x="4152872" y="5599136"/>
            <a:ext cx="523875" cy="39528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r-FR">
                <a:solidFill>
                  <a:srgbClr val="003366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369" name="Rectangle 21"/>
          <p:cNvSpPr>
            <a:spLocks noChangeArrowheads="1"/>
          </p:cNvSpPr>
          <p:nvPr/>
        </p:nvSpPr>
        <p:spPr bwMode="auto">
          <a:xfrm>
            <a:off x="3628997" y="5599136"/>
            <a:ext cx="523875" cy="395288"/>
          </a:xfrm>
          <a:prstGeom prst="rect">
            <a:avLst/>
          </a:prstGeom>
          <a:noFill/>
          <a:ln w="31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 smtClean="0">
                <a:solidFill>
                  <a:srgbClr val="003366"/>
                </a:solidFill>
                <a:cs typeface="Times New Roman" pitchFamily="18" charset="0"/>
              </a:rPr>
              <a:t>1</a:t>
            </a:r>
            <a:endParaRPr lang="fr-FR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370" name="Rectangle 22"/>
          <p:cNvSpPr>
            <a:spLocks noChangeArrowheads="1"/>
          </p:cNvSpPr>
          <p:nvPr/>
        </p:nvSpPr>
        <p:spPr bwMode="auto">
          <a:xfrm>
            <a:off x="3105122" y="5599136"/>
            <a:ext cx="523875" cy="3952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 smtClean="0">
                <a:solidFill>
                  <a:srgbClr val="003366"/>
                </a:solidFill>
                <a:cs typeface="Times New Roman" pitchFamily="18" charset="0"/>
              </a:rPr>
              <a:t>0</a:t>
            </a:r>
            <a:endParaRPr lang="fr-FR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371" name="Rectangle 23"/>
          <p:cNvSpPr>
            <a:spLocks noChangeArrowheads="1"/>
          </p:cNvSpPr>
          <p:nvPr/>
        </p:nvSpPr>
        <p:spPr bwMode="auto">
          <a:xfrm>
            <a:off x="2581247" y="5599136"/>
            <a:ext cx="523875" cy="3952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003366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372" name="Rectangle 25"/>
          <p:cNvSpPr>
            <a:spLocks noChangeArrowheads="1"/>
          </p:cNvSpPr>
          <p:nvPr/>
        </p:nvSpPr>
        <p:spPr bwMode="auto">
          <a:xfrm>
            <a:off x="500034" y="5221088"/>
            <a:ext cx="1006475" cy="3952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003300"/>
                </a:solidFill>
                <a:cs typeface="Times New Roman" pitchFamily="18" charset="0"/>
              </a:rPr>
              <a:t>2</a:t>
            </a:r>
            <a:endParaRPr lang="fr-FR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373" name="Rectangle 26"/>
          <p:cNvSpPr>
            <a:spLocks noChangeArrowheads="1"/>
          </p:cNvSpPr>
          <p:nvPr/>
        </p:nvSpPr>
        <p:spPr bwMode="auto">
          <a:xfrm>
            <a:off x="4152872" y="5202261"/>
            <a:ext cx="523875" cy="396875"/>
          </a:xfrm>
          <a:prstGeom prst="rect">
            <a:avLst/>
          </a:prstGeom>
          <a:noFill/>
          <a:ln w="31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>
                <a:solidFill>
                  <a:srgbClr val="003366"/>
                </a:solidFill>
                <a:cs typeface="Times New Roman" pitchFamily="18" charset="0"/>
              </a:rPr>
              <a:t>0</a:t>
            </a:r>
            <a:endParaRPr lang="fr-FR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374" name="Rectangle 27"/>
          <p:cNvSpPr>
            <a:spLocks noChangeArrowheads="1"/>
          </p:cNvSpPr>
          <p:nvPr/>
        </p:nvSpPr>
        <p:spPr bwMode="auto">
          <a:xfrm>
            <a:off x="3628997" y="5202261"/>
            <a:ext cx="523875" cy="396875"/>
          </a:xfrm>
          <a:prstGeom prst="rect">
            <a:avLst/>
          </a:prstGeom>
          <a:noFill/>
          <a:ln w="31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003366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375" name="Rectangle 28"/>
          <p:cNvSpPr>
            <a:spLocks noChangeArrowheads="1"/>
          </p:cNvSpPr>
          <p:nvPr/>
        </p:nvSpPr>
        <p:spPr bwMode="auto">
          <a:xfrm>
            <a:off x="3105122" y="5202261"/>
            <a:ext cx="523875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 smtClean="0">
                <a:solidFill>
                  <a:srgbClr val="003366"/>
                </a:solidFill>
                <a:cs typeface="Times New Roman" pitchFamily="18" charset="0"/>
              </a:rPr>
              <a:t>1</a:t>
            </a:r>
            <a:endParaRPr lang="fr-FR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376" name="Rectangle 29"/>
          <p:cNvSpPr>
            <a:spLocks noChangeArrowheads="1"/>
          </p:cNvSpPr>
          <p:nvPr/>
        </p:nvSpPr>
        <p:spPr bwMode="auto">
          <a:xfrm>
            <a:off x="2581247" y="5202261"/>
            <a:ext cx="52387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 smtClean="0">
                <a:solidFill>
                  <a:srgbClr val="003366"/>
                </a:solidFill>
                <a:cs typeface="Times New Roman" pitchFamily="18" charset="0"/>
              </a:rPr>
              <a:t>0</a:t>
            </a:r>
            <a:endParaRPr lang="fr-FR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377" name="Rectangle 30"/>
          <p:cNvSpPr>
            <a:spLocks noChangeArrowheads="1"/>
          </p:cNvSpPr>
          <p:nvPr/>
        </p:nvSpPr>
        <p:spPr bwMode="auto">
          <a:xfrm>
            <a:off x="1500166" y="4824213"/>
            <a:ext cx="1074738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 smtClean="0">
                <a:solidFill>
                  <a:srgbClr val="FF0000"/>
                </a:solidFill>
                <a:cs typeface="Times New Roman" pitchFamily="18" charset="0"/>
              </a:rPr>
              <a:t>1000</a:t>
            </a:r>
            <a:endParaRPr lang="fr-FR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378" name="Rectangle 31"/>
          <p:cNvSpPr>
            <a:spLocks noChangeArrowheads="1"/>
          </p:cNvSpPr>
          <p:nvPr/>
        </p:nvSpPr>
        <p:spPr bwMode="auto">
          <a:xfrm>
            <a:off x="500034" y="4824213"/>
            <a:ext cx="100647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>
                <a:solidFill>
                  <a:srgbClr val="003300"/>
                </a:solidFill>
                <a:cs typeface="Times New Roman" pitchFamily="18" charset="0"/>
              </a:rPr>
              <a:t>1</a:t>
            </a:r>
            <a:endParaRPr lang="fr-FR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379" name="Rectangle 32"/>
          <p:cNvSpPr>
            <a:spLocks noChangeArrowheads="1"/>
          </p:cNvSpPr>
          <p:nvPr/>
        </p:nvSpPr>
        <p:spPr bwMode="auto">
          <a:xfrm>
            <a:off x="4152872" y="4806974"/>
            <a:ext cx="523875" cy="395287"/>
          </a:xfrm>
          <a:prstGeom prst="rect">
            <a:avLst/>
          </a:prstGeom>
          <a:noFill/>
          <a:ln w="31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>
                <a:solidFill>
                  <a:srgbClr val="C00000"/>
                </a:solidFill>
                <a:cs typeface="Times New Roman" pitchFamily="18" charset="0"/>
              </a:rPr>
              <a:t>0</a:t>
            </a:r>
            <a:endParaRPr lang="fr-FR" dirty="0">
              <a:solidFill>
                <a:srgbClr val="C00000"/>
              </a:solidFill>
              <a:cs typeface="Arial" charset="0"/>
            </a:endParaRPr>
          </a:p>
        </p:txBody>
      </p:sp>
      <p:sp>
        <p:nvSpPr>
          <p:cNvPr id="380" name="Rectangle 33"/>
          <p:cNvSpPr>
            <a:spLocks noChangeArrowheads="1"/>
          </p:cNvSpPr>
          <p:nvPr/>
        </p:nvSpPr>
        <p:spPr bwMode="auto">
          <a:xfrm>
            <a:off x="3628997" y="4806974"/>
            <a:ext cx="523875" cy="395287"/>
          </a:xfrm>
          <a:prstGeom prst="rect">
            <a:avLst/>
          </a:prstGeom>
          <a:noFill/>
          <a:ln w="31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C00000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C00000"/>
              </a:solidFill>
              <a:cs typeface="Arial" charset="0"/>
            </a:endParaRPr>
          </a:p>
        </p:txBody>
      </p:sp>
      <p:sp>
        <p:nvSpPr>
          <p:cNvPr id="381" name="Rectangle 34"/>
          <p:cNvSpPr>
            <a:spLocks noChangeArrowheads="1"/>
          </p:cNvSpPr>
          <p:nvPr/>
        </p:nvSpPr>
        <p:spPr bwMode="auto">
          <a:xfrm>
            <a:off x="3105122" y="4806974"/>
            <a:ext cx="523875" cy="395287"/>
          </a:xfrm>
          <a:prstGeom prst="rect">
            <a:avLst/>
          </a:prstGeom>
          <a:noFill/>
          <a:ln w="31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>
                <a:solidFill>
                  <a:srgbClr val="C00000"/>
                </a:solidFill>
                <a:cs typeface="Times New Roman" pitchFamily="18" charset="0"/>
              </a:rPr>
              <a:t>0</a:t>
            </a:r>
            <a:endParaRPr lang="fr-FR">
              <a:solidFill>
                <a:srgbClr val="C00000"/>
              </a:solidFill>
              <a:cs typeface="Arial" charset="0"/>
            </a:endParaRPr>
          </a:p>
        </p:txBody>
      </p:sp>
      <p:sp>
        <p:nvSpPr>
          <p:cNvPr id="382" name="Rectangle 35"/>
          <p:cNvSpPr>
            <a:spLocks noChangeArrowheads="1"/>
          </p:cNvSpPr>
          <p:nvPr/>
        </p:nvSpPr>
        <p:spPr bwMode="auto">
          <a:xfrm>
            <a:off x="2581247" y="4806974"/>
            <a:ext cx="523875" cy="395287"/>
          </a:xfrm>
          <a:prstGeom prst="rect">
            <a:avLst/>
          </a:prstGeom>
          <a:noFill/>
          <a:ln w="31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 smtClean="0">
                <a:solidFill>
                  <a:srgbClr val="C00000"/>
                </a:solidFill>
                <a:cs typeface="Times New Roman" pitchFamily="18" charset="0"/>
              </a:rPr>
              <a:t>1</a:t>
            </a:r>
            <a:endParaRPr lang="fr-FR" dirty="0">
              <a:solidFill>
                <a:srgbClr val="C00000"/>
              </a:solidFill>
              <a:cs typeface="Arial" charset="0"/>
            </a:endParaRPr>
          </a:p>
        </p:txBody>
      </p:sp>
      <p:sp>
        <p:nvSpPr>
          <p:cNvPr id="383" name="Rectangle 36"/>
          <p:cNvSpPr>
            <a:spLocks noChangeArrowheads="1"/>
          </p:cNvSpPr>
          <p:nvPr/>
        </p:nvSpPr>
        <p:spPr bwMode="auto">
          <a:xfrm>
            <a:off x="1506509" y="4806974"/>
            <a:ext cx="1074738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fr-FR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384" name="Rectangle 37"/>
          <p:cNvSpPr>
            <a:spLocks noChangeArrowheads="1"/>
          </p:cNvSpPr>
          <p:nvPr/>
        </p:nvSpPr>
        <p:spPr bwMode="auto">
          <a:xfrm>
            <a:off x="500034" y="4806974"/>
            <a:ext cx="1006475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fr-FR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grpSp>
        <p:nvGrpSpPr>
          <p:cNvPr id="385" name="Group 38"/>
          <p:cNvGrpSpPr>
            <a:grpSpLocks/>
          </p:cNvGrpSpPr>
          <p:nvPr/>
        </p:nvGrpSpPr>
        <p:grpSpPr bwMode="auto">
          <a:xfrm>
            <a:off x="500034" y="4410099"/>
            <a:ext cx="4176713" cy="2376487"/>
            <a:chOff x="2018" y="2523"/>
            <a:chExt cx="2631" cy="1497"/>
          </a:xfrm>
        </p:grpSpPr>
        <p:sp>
          <p:nvSpPr>
            <p:cNvPr id="386" name="Rectangle 39"/>
            <p:cNvSpPr>
              <a:spLocks noChangeArrowheads="1"/>
            </p:cNvSpPr>
            <p:nvPr/>
          </p:nvSpPr>
          <p:spPr bwMode="auto">
            <a:xfrm>
              <a:off x="4319" y="2523"/>
              <a:ext cx="330" cy="2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rgbClr val="003300"/>
                  </a:solidFill>
                  <a:cs typeface="Times New Roman" pitchFamily="18" charset="0"/>
                </a:rPr>
                <a:t>Q</a:t>
              </a:r>
              <a:r>
                <a:rPr lang="fr-FR" baseline="-30000">
                  <a:solidFill>
                    <a:srgbClr val="003300"/>
                  </a:solidFill>
                  <a:cs typeface="Times New Roman" pitchFamily="18" charset="0"/>
                </a:rPr>
                <a:t>4</a:t>
              </a:r>
              <a:endParaRPr lang="fr-FR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387" name="Rectangle 40"/>
            <p:cNvSpPr>
              <a:spLocks noChangeArrowheads="1"/>
            </p:cNvSpPr>
            <p:nvPr/>
          </p:nvSpPr>
          <p:spPr bwMode="auto">
            <a:xfrm>
              <a:off x="3989" y="2523"/>
              <a:ext cx="330" cy="2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rgbClr val="003300"/>
                  </a:solidFill>
                  <a:cs typeface="Times New Roman" pitchFamily="18" charset="0"/>
                </a:rPr>
                <a:t>Q</a:t>
              </a:r>
              <a:r>
                <a:rPr lang="fr-FR" baseline="-30000">
                  <a:solidFill>
                    <a:srgbClr val="003300"/>
                  </a:solidFill>
                  <a:cs typeface="Times New Roman" pitchFamily="18" charset="0"/>
                </a:rPr>
                <a:t>3</a:t>
              </a:r>
              <a:endParaRPr lang="fr-FR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410" name="Rectangle 41"/>
            <p:cNvSpPr>
              <a:spLocks noChangeArrowheads="1"/>
            </p:cNvSpPr>
            <p:nvPr/>
          </p:nvSpPr>
          <p:spPr bwMode="auto">
            <a:xfrm>
              <a:off x="3659" y="2523"/>
              <a:ext cx="330" cy="2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>
                  <a:solidFill>
                    <a:srgbClr val="003300"/>
                  </a:solidFill>
                  <a:cs typeface="Times New Roman" pitchFamily="18" charset="0"/>
                </a:rPr>
                <a:t>Q</a:t>
              </a:r>
              <a:r>
                <a:rPr lang="fr-FR" baseline="-30000">
                  <a:solidFill>
                    <a:srgbClr val="003300"/>
                  </a:solidFill>
                  <a:cs typeface="Times New Roman" pitchFamily="18" charset="0"/>
                </a:rPr>
                <a:t>2</a:t>
              </a:r>
              <a:endParaRPr lang="fr-FR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411" name="Rectangle 42"/>
            <p:cNvSpPr>
              <a:spLocks noChangeArrowheads="1"/>
            </p:cNvSpPr>
            <p:nvPr/>
          </p:nvSpPr>
          <p:spPr bwMode="auto">
            <a:xfrm>
              <a:off x="3329" y="2523"/>
              <a:ext cx="330" cy="2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dirty="0">
                  <a:solidFill>
                    <a:srgbClr val="003300"/>
                  </a:solidFill>
                  <a:cs typeface="Times New Roman" pitchFamily="18" charset="0"/>
                </a:rPr>
                <a:t>Q</a:t>
              </a:r>
              <a:r>
                <a:rPr lang="fr-FR" baseline="-30000" dirty="0">
                  <a:solidFill>
                    <a:srgbClr val="003300"/>
                  </a:solidFill>
                  <a:cs typeface="Times New Roman" pitchFamily="18" charset="0"/>
                </a:rPr>
                <a:t>1</a:t>
              </a:r>
              <a:endParaRPr lang="fr-FR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412" name="Rectangle 43"/>
            <p:cNvSpPr>
              <a:spLocks noChangeArrowheads="1"/>
            </p:cNvSpPr>
            <p:nvPr/>
          </p:nvSpPr>
          <p:spPr bwMode="auto">
            <a:xfrm>
              <a:off x="2652" y="2560"/>
              <a:ext cx="677" cy="2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dirty="0" smtClean="0">
                  <a:solidFill>
                    <a:srgbClr val="FFFF00"/>
                  </a:solidFill>
                  <a:cs typeface="Times New Roman" pitchFamily="18" charset="0"/>
                </a:rPr>
                <a:t>Start</a:t>
              </a:r>
              <a:endParaRPr lang="fr-FR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413" name="Rectangle 44"/>
            <p:cNvSpPr>
              <a:spLocks noChangeArrowheads="1"/>
            </p:cNvSpPr>
            <p:nvPr/>
          </p:nvSpPr>
          <p:spPr bwMode="auto">
            <a:xfrm>
              <a:off x="2018" y="2523"/>
              <a:ext cx="634" cy="2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dirty="0">
                  <a:solidFill>
                    <a:srgbClr val="003300"/>
                  </a:solidFill>
                  <a:cs typeface="Times New Roman" pitchFamily="18" charset="0"/>
                </a:rPr>
                <a:t>H</a:t>
              </a:r>
              <a:endParaRPr lang="fr-FR" dirty="0">
                <a:solidFill>
                  <a:srgbClr val="003300"/>
                </a:solidFill>
                <a:cs typeface="Arial" charset="0"/>
              </a:endParaRPr>
            </a:p>
          </p:txBody>
        </p:sp>
        <p:grpSp>
          <p:nvGrpSpPr>
            <p:cNvPr id="414" name="Group 45"/>
            <p:cNvGrpSpPr>
              <a:grpSpLocks/>
            </p:cNvGrpSpPr>
            <p:nvPr/>
          </p:nvGrpSpPr>
          <p:grpSpPr bwMode="auto">
            <a:xfrm>
              <a:off x="2018" y="2523"/>
              <a:ext cx="2631" cy="1497"/>
              <a:chOff x="2018" y="2523"/>
              <a:chExt cx="2631" cy="1497"/>
            </a:xfrm>
          </p:grpSpPr>
          <p:grpSp>
            <p:nvGrpSpPr>
              <p:cNvPr id="415" name="Group 46"/>
              <p:cNvGrpSpPr>
                <a:grpSpLocks/>
              </p:cNvGrpSpPr>
              <p:nvPr/>
            </p:nvGrpSpPr>
            <p:grpSpPr bwMode="auto">
              <a:xfrm>
                <a:off x="2018" y="2523"/>
                <a:ext cx="2631" cy="1497"/>
                <a:chOff x="2018" y="2523"/>
                <a:chExt cx="2631" cy="1497"/>
              </a:xfrm>
            </p:grpSpPr>
            <p:sp>
              <p:nvSpPr>
                <p:cNvPr id="481" name="Line 47"/>
                <p:cNvSpPr>
                  <a:spLocks noChangeShapeType="1"/>
                </p:cNvSpPr>
                <p:nvPr/>
              </p:nvSpPr>
              <p:spPr bwMode="auto">
                <a:xfrm>
                  <a:off x="2018" y="2523"/>
                  <a:ext cx="0" cy="1497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482" name="Line 48"/>
                <p:cNvSpPr>
                  <a:spLocks noChangeShapeType="1"/>
                </p:cNvSpPr>
                <p:nvPr/>
              </p:nvSpPr>
              <p:spPr bwMode="auto">
                <a:xfrm>
                  <a:off x="4649" y="2523"/>
                  <a:ext cx="0" cy="1497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486" name="Line 49"/>
                <p:cNvSpPr>
                  <a:spLocks noChangeShapeType="1"/>
                </p:cNvSpPr>
                <p:nvPr/>
              </p:nvSpPr>
              <p:spPr bwMode="auto">
                <a:xfrm>
                  <a:off x="2652" y="2523"/>
                  <a:ext cx="0" cy="1497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491" name="Line 50"/>
                <p:cNvSpPr>
                  <a:spLocks noChangeShapeType="1"/>
                </p:cNvSpPr>
                <p:nvPr/>
              </p:nvSpPr>
              <p:spPr bwMode="auto">
                <a:xfrm>
                  <a:off x="3329" y="2523"/>
                  <a:ext cx="0" cy="1497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492" name="Line 51"/>
                <p:cNvSpPr>
                  <a:spLocks noChangeShapeType="1"/>
                </p:cNvSpPr>
                <p:nvPr/>
              </p:nvSpPr>
              <p:spPr bwMode="auto">
                <a:xfrm>
                  <a:off x="3659" y="2523"/>
                  <a:ext cx="0" cy="1497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493" name="Line 52"/>
                <p:cNvSpPr>
                  <a:spLocks noChangeShapeType="1"/>
                </p:cNvSpPr>
                <p:nvPr/>
              </p:nvSpPr>
              <p:spPr bwMode="auto">
                <a:xfrm>
                  <a:off x="3989" y="2523"/>
                  <a:ext cx="0" cy="1497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494" name="Line 53"/>
                <p:cNvSpPr>
                  <a:spLocks noChangeShapeType="1"/>
                </p:cNvSpPr>
                <p:nvPr/>
              </p:nvSpPr>
              <p:spPr bwMode="auto">
                <a:xfrm>
                  <a:off x="4319" y="2523"/>
                  <a:ext cx="0" cy="1497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</p:grpSp>
          <p:grpSp>
            <p:nvGrpSpPr>
              <p:cNvPr id="460" name="Group 54"/>
              <p:cNvGrpSpPr>
                <a:grpSpLocks/>
              </p:cNvGrpSpPr>
              <p:nvPr/>
            </p:nvGrpSpPr>
            <p:grpSpPr bwMode="auto">
              <a:xfrm>
                <a:off x="2018" y="2523"/>
                <a:ext cx="2631" cy="1497"/>
                <a:chOff x="2018" y="2523"/>
                <a:chExt cx="2631" cy="1497"/>
              </a:xfrm>
            </p:grpSpPr>
            <p:sp>
              <p:nvSpPr>
                <p:cNvPr id="461" name="Line 55"/>
                <p:cNvSpPr>
                  <a:spLocks noChangeShapeType="1"/>
                </p:cNvSpPr>
                <p:nvPr/>
              </p:nvSpPr>
              <p:spPr bwMode="auto">
                <a:xfrm>
                  <a:off x="2018" y="2523"/>
                  <a:ext cx="2631" cy="0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462" name="Line 56"/>
                <p:cNvSpPr>
                  <a:spLocks noChangeShapeType="1"/>
                </p:cNvSpPr>
                <p:nvPr/>
              </p:nvSpPr>
              <p:spPr bwMode="auto">
                <a:xfrm>
                  <a:off x="2018" y="4020"/>
                  <a:ext cx="2631" cy="0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463" name="Line 57"/>
                <p:cNvSpPr>
                  <a:spLocks noChangeShapeType="1"/>
                </p:cNvSpPr>
                <p:nvPr/>
              </p:nvSpPr>
              <p:spPr bwMode="auto">
                <a:xfrm>
                  <a:off x="2018" y="2773"/>
                  <a:ext cx="2631" cy="0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464" name="Line 58"/>
                <p:cNvSpPr>
                  <a:spLocks noChangeShapeType="1"/>
                </p:cNvSpPr>
                <p:nvPr/>
              </p:nvSpPr>
              <p:spPr bwMode="auto">
                <a:xfrm>
                  <a:off x="2018" y="3022"/>
                  <a:ext cx="2631" cy="0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465" name="Line 59"/>
                <p:cNvSpPr>
                  <a:spLocks noChangeShapeType="1"/>
                </p:cNvSpPr>
                <p:nvPr/>
              </p:nvSpPr>
              <p:spPr bwMode="auto">
                <a:xfrm>
                  <a:off x="2018" y="3272"/>
                  <a:ext cx="2631" cy="0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479" name="Line 60"/>
                <p:cNvSpPr>
                  <a:spLocks noChangeShapeType="1"/>
                </p:cNvSpPr>
                <p:nvPr/>
              </p:nvSpPr>
              <p:spPr bwMode="auto">
                <a:xfrm>
                  <a:off x="2018" y="3521"/>
                  <a:ext cx="2631" cy="0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480" name="Line 61"/>
                <p:cNvSpPr>
                  <a:spLocks noChangeShapeType="1"/>
                </p:cNvSpPr>
                <p:nvPr/>
              </p:nvSpPr>
              <p:spPr bwMode="auto">
                <a:xfrm>
                  <a:off x="2018" y="3771"/>
                  <a:ext cx="2631" cy="0"/>
                </a:xfrm>
                <a:prstGeom prst="line">
                  <a:avLst/>
                </a:prstGeom>
                <a:ln w="19050"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</p:grpSp>
        </p:grpSp>
      </p:grpSp>
      <p:sp>
        <p:nvSpPr>
          <p:cNvPr id="495" name="Line 62"/>
          <p:cNvSpPr>
            <a:spLocks noChangeShapeType="1"/>
          </p:cNvSpPr>
          <p:nvPr/>
        </p:nvSpPr>
        <p:spPr bwMode="auto">
          <a:xfrm>
            <a:off x="2925734" y="5057799"/>
            <a:ext cx="307975" cy="282575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>
              <a:solidFill>
                <a:srgbClr val="003366"/>
              </a:solidFill>
            </a:endParaRPr>
          </a:p>
        </p:txBody>
      </p:sp>
      <p:sp>
        <p:nvSpPr>
          <p:cNvPr id="496" name="Line 63"/>
          <p:cNvSpPr>
            <a:spLocks noChangeShapeType="1"/>
          </p:cNvSpPr>
          <p:nvPr/>
        </p:nvSpPr>
        <p:spPr bwMode="auto">
          <a:xfrm>
            <a:off x="3452784" y="5070499"/>
            <a:ext cx="307975" cy="284162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>
              <a:solidFill>
                <a:srgbClr val="003366"/>
              </a:solidFill>
            </a:endParaRPr>
          </a:p>
        </p:txBody>
      </p:sp>
      <p:sp>
        <p:nvSpPr>
          <p:cNvPr id="497" name="Line 64"/>
          <p:cNvSpPr>
            <a:spLocks noChangeShapeType="1"/>
          </p:cNvSpPr>
          <p:nvPr/>
        </p:nvSpPr>
        <p:spPr bwMode="auto">
          <a:xfrm>
            <a:off x="3968722" y="5073674"/>
            <a:ext cx="307975" cy="284162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>
              <a:solidFill>
                <a:srgbClr val="003366"/>
              </a:solidFill>
            </a:endParaRPr>
          </a:p>
        </p:txBody>
      </p:sp>
      <p:sp>
        <p:nvSpPr>
          <p:cNvPr id="498" name="Line 65"/>
          <p:cNvSpPr>
            <a:spLocks noChangeShapeType="1"/>
          </p:cNvSpPr>
          <p:nvPr/>
        </p:nvSpPr>
        <p:spPr bwMode="auto">
          <a:xfrm>
            <a:off x="2967009" y="5470549"/>
            <a:ext cx="307975" cy="282575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>
              <a:solidFill>
                <a:srgbClr val="003366"/>
              </a:solidFill>
            </a:endParaRPr>
          </a:p>
        </p:txBody>
      </p:sp>
      <p:sp>
        <p:nvSpPr>
          <p:cNvPr id="499" name="Line 66"/>
          <p:cNvSpPr>
            <a:spLocks noChangeShapeType="1"/>
          </p:cNvSpPr>
          <p:nvPr/>
        </p:nvSpPr>
        <p:spPr bwMode="auto">
          <a:xfrm>
            <a:off x="3492472" y="5483249"/>
            <a:ext cx="309562" cy="284162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>
              <a:solidFill>
                <a:srgbClr val="003366"/>
              </a:solidFill>
            </a:endParaRPr>
          </a:p>
        </p:txBody>
      </p:sp>
      <p:sp>
        <p:nvSpPr>
          <p:cNvPr id="500" name="Line 67"/>
          <p:cNvSpPr>
            <a:spLocks noChangeShapeType="1"/>
          </p:cNvSpPr>
          <p:nvPr/>
        </p:nvSpPr>
        <p:spPr bwMode="auto">
          <a:xfrm>
            <a:off x="4009997" y="5488011"/>
            <a:ext cx="307975" cy="282575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 sz="2000">
              <a:solidFill>
                <a:srgbClr val="003366"/>
              </a:solidFill>
            </a:endParaRPr>
          </a:p>
        </p:txBody>
      </p:sp>
      <p:sp>
        <p:nvSpPr>
          <p:cNvPr id="501" name="Line 68"/>
          <p:cNvSpPr>
            <a:spLocks noChangeShapeType="1"/>
          </p:cNvSpPr>
          <p:nvPr/>
        </p:nvSpPr>
        <p:spPr bwMode="auto">
          <a:xfrm>
            <a:off x="2952722" y="5827736"/>
            <a:ext cx="309562" cy="284163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>
              <a:solidFill>
                <a:srgbClr val="003366"/>
              </a:solidFill>
            </a:endParaRPr>
          </a:p>
        </p:txBody>
      </p:sp>
      <p:sp>
        <p:nvSpPr>
          <p:cNvPr id="502" name="Line 69"/>
          <p:cNvSpPr>
            <a:spLocks noChangeShapeType="1"/>
          </p:cNvSpPr>
          <p:nvPr/>
        </p:nvSpPr>
        <p:spPr bwMode="auto">
          <a:xfrm>
            <a:off x="3479772" y="5840436"/>
            <a:ext cx="307975" cy="285750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>
              <a:solidFill>
                <a:srgbClr val="003366"/>
              </a:solidFill>
            </a:endParaRPr>
          </a:p>
        </p:txBody>
      </p:sp>
      <p:sp>
        <p:nvSpPr>
          <p:cNvPr id="503" name="Line 70"/>
          <p:cNvSpPr>
            <a:spLocks noChangeShapeType="1"/>
          </p:cNvSpPr>
          <p:nvPr/>
        </p:nvSpPr>
        <p:spPr bwMode="auto">
          <a:xfrm>
            <a:off x="3995709" y="5843611"/>
            <a:ext cx="307975" cy="285750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>
              <a:solidFill>
                <a:srgbClr val="003366"/>
              </a:solidFill>
            </a:endParaRPr>
          </a:p>
        </p:txBody>
      </p:sp>
      <p:sp>
        <p:nvSpPr>
          <p:cNvPr id="504" name="Line 71"/>
          <p:cNvSpPr>
            <a:spLocks noChangeShapeType="1"/>
          </p:cNvSpPr>
          <p:nvPr/>
        </p:nvSpPr>
        <p:spPr bwMode="auto">
          <a:xfrm>
            <a:off x="2981297" y="6208736"/>
            <a:ext cx="307975" cy="287338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>
              <a:solidFill>
                <a:srgbClr val="003366"/>
              </a:solidFill>
            </a:endParaRPr>
          </a:p>
        </p:txBody>
      </p:sp>
      <p:sp>
        <p:nvSpPr>
          <p:cNvPr id="505" name="Line 72"/>
          <p:cNvSpPr>
            <a:spLocks noChangeShapeType="1"/>
          </p:cNvSpPr>
          <p:nvPr/>
        </p:nvSpPr>
        <p:spPr bwMode="auto">
          <a:xfrm>
            <a:off x="3506759" y="6221436"/>
            <a:ext cx="307975" cy="287338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>
              <a:solidFill>
                <a:srgbClr val="003366"/>
              </a:solidFill>
            </a:endParaRPr>
          </a:p>
        </p:txBody>
      </p:sp>
      <p:sp>
        <p:nvSpPr>
          <p:cNvPr id="506" name="Line 73"/>
          <p:cNvSpPr>
            <a:spLocks noChangeShapeType="1"/>
          </p:cNvSpPr>
          <p:nvPr/>
        </p:nvSpPr>
        <p:spPr bwMode="auto">
          <a:xfrm>
            <a:off x="4022697" y="6224611"/>
            <a:ext cx="307975" cy="287338"/>
          </a:xfrm>
          <a:prstGeom prst="line">
            <a:avLst/>
          </a:prstGeom>
          <a:ln w="12700">
            <a:solidFill>
              <a:srgbClr val="FFFF00"/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 sz="2000">
              <a:solidFill>
                <a:srgbClr val="003366"/>
              </a:solidFill>
            </a:endParaRPr>
          </a:p>
        </p:txBody>
      </p:sp>
      <p:cxnSp>
        <p:nvCxnSpPr>
          <p:cNvPr id="507" name="Connecteur droit avec flèche 506"/>
          <p:cNvCxnSpPr/>
          <p:nvPr/>
        </p:nvCxnSpPr>
        <p:spPr>
          <a:xfrm rot="5400000" flipH="1" flipV="1">
            <a:off x="1141852" y="5016179"/>
            <a:ext cx="288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8" name="Connecteur droit avec flèche 507"/>
          <p:cNvCxnSpPr/>
          <p:nvPr/>
        </p:nvCxnSpPr>
        <p:spPr>
          <a:xfrm rot="5400000" flipH="1" flipV="1">
            <a:off x="1141852" y="5417511"/>
            <a:ext cx="288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9" name="Connecteur droit avec flèche 508"/>
          <p:cNvCxnSpPr/>
          <p:nvPr/>
        </p:nvCxnSpPr>
        <p:spPr>
          <a:xfrm rot="5400000" flipH="1" flipV="1">
            <a:off x="1141852" y="5815645"/>
            <a:ext cx="288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0" name="Connecteur droit avec flèche 509"/>
          <p:cNvCxnSpPr/>
          <p:nvPr/>
        </p:nvCxnSpPr>
        <p:spPr>
          <a:xfrm rot="5400000" flipH="1" flipV="1">
            <a:off x="1141852" y="6216977"/>
            <a:ext cx="288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1" name="AutoShape 72"/>
          <p:cNvSpPr>
            <a:spLocks/>
          </p:cNvSpPr>
          <p:nvPr/>
        </p:nvSpPr>
        <p:spPr bwMode="auto">
          <a:xfrm>
            <a:off x="4784728" y="4978431"/>
            <a:ext cx="142875" cy="1584325"/>
          </a:xfrm>
          <a:prstGeom prst="rightBracket">
            <a:avLst>
              <a:gd name="adj" fmla="val 0"/>
            </a:avLst>
          </a:prstGeom>
          <a:ln>
            <a:solidFill>
              <a:schemeClr val="tx1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512" name="Text Box 74"/>
          <p:cNvSpPr txBox="1">
            <a:spLocks noChangeArrowheads="1"/>
          </p:cNvSpPr>
          <p:nvPr/>
        </p:nvSpPr>
        <p:spPr bwMode="auto">
          <a:xfrm>
            <a:off x="4900162" y="5481669"/>
            <a:ext cx="12239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000000"/>
                </a:solidFill>
              </a:rPr>
              <a:t>تكرار تعاقب</a:t>
            </a: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513" name="Rectangle 13"/>
          <p:cNvSpPr>
            <a:spLocks noChangeArrowheads="1"/>
          </p:cNvSpPr>
          <p:nvPr/>
        </p:nvSpPr>
        <p:spPr bwMode="auto">
          <a:xfrm>
            <a:off x="500034" y="6386780"/>
            <a:ext cx="1006475" cy="3952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 smtClean="0">
                <a:solidFill>
                  <a:srgbClr val="003300"/>
                </a:solidFill>
                <a:cs typeface="Times New Roman" pitchFamily="18" charset="0"/>
              </a:rPr>
              <a:t>5</a:t>
            </a:r>
            <a:endParaRPr lang="fr-FR" dirty="0">
              <a:solidFill>
                <a:srgbClr val="003300"/>
              </a:solidFill>
              <a:cs typeface="Arial" charset="0"/>
            </a:endParaRPr>
          </a:p>
        </p:txBody>
      </p:sp>
      <p:cxnSp>
        <p:nvCxnSpPr>
          <p:cNvPr id="514" name="Connecteur droit avec flèche 513"/>
          <p:cNvCxnSpPr/>
          <p:nvPr/>
        </p:nvCxnSpPr>
        <p:spPr>
          <a:xfrm rot="5400000" flipH="1" flipV="1">
            <a:off x="1141852" y="6590506"/>
            <a:ext cx="288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5" name="Connecteur droit 514"/>
          <p:cNvCxnSpPr/>
          <p:nvPr/>
        </p:nvCxnSpPr>
        <p:spPr>
          <a:xfrm>
            <a:off x="1785918" y="4530544"/>
            <a:ext cx="504000" cy="1588"/>
          </a:xfrm>
          <a:prstGeom prst="line">
            <a:avLst/>
          </a:prstGeom>
          <a:ln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6" name="Text Box 73"/>
          <p:cNvSpPr txBox="1">
            <a:spLocks noChangeArrowheads="1"/>
          </p:cNvSpPr>
          <p:nvPr/>
        </p:nvSpPr>
        <p:spPr bwMode="auto">
          <a:xfrm>
            <a:off x="4214810" y="3982854"/>
            <a:ext cx="4979979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>
                <a:solidFill>
                  <a:srgbClr val="FFFF00"/>
                </a:solidFill>
              </a:rPr>
              <a:t>يسمى سجل </a:t>
            </a:r>
            <a:r>
              <a:rPr lang="ar-DZ" sz="2000" b="1" dirty="0" smtClean="0">
                <a:solidFill>
                  <a:srgbClr val="FFFF00"/>
                </a:solidFill>
              </a:rPr>
              <a:t>إزاحة </a:t>
            </a:r>
            <a:r>
              <a:rPr lang="ar-DZ" sz="2000" b="1" dirty="0">
                <a:solidFill>
                  <a:srgbClr val="FFFF00"/>
                </a:solidFill>
              </a:rPr>
              <a:t>حلقي </a:t>
            </a:r>
            <a:r>
              <a:rPr lang="ar-DZ" sz="2000" b="1" dirty="0" smtClean="0">
                <a:solidFill>
                  <a:srgbClr val="FFFF00"/>
                </a:solidFill>
              </a:rPr>
              <a:t>أو </a:t>
            </a:r>
            <a:r>
              <a:rPr lang="ar-DZ" sz="2000" b="1" dirty="0">
                <a:solidFill>
                  <a:srgbClr val="FFFF00"/>
                </a:solidFill>
              </a:rPr>
              <a:t>دائري (عداد تزامني حلقي).</a:t>
            </a:r>
            <a:endParaRPr lang="fr-FR" sz="2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7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7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2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2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7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2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7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2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7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2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87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2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7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2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7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2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7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2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7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32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37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2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7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" grpId="0"/>
      <p:bldP spid="359" grpId="0"/>
      <p:bldP spid="360" grpId="0"/>
      <p:bldP spid="361" grpId="0"/>
      <p:bldP spid="362" grpId="0"/>
      <p:bldP spid="363" grpId="0"/>
      <p:bldP spid="364" grpId="0"/>
      <p:bldP spid="365" grpId="0"/>
      <p:bldP spid="366" grpId="0"/>
      <p:bldP spid="367" grpId="0"/>
      <p:bldP spid="368" grpId="0"/>
      <p:bldP spid="369" grpId="0"/>
      <p:bldP spid="370" grpId="0"/>
      <p:bldP spid="371" grpId="0"/>
      <p:bldP spid="372" grpId="0"/>
      <p:bldP spid="373" grpId="0"/>
      <p:bldP spid="374" grpId="0"/>
      <p:bldP spid="375" grpId="0"/>
      <p:bldP spid="376" grpId="0"/>
      <p:bldP spid="377" grpId="0"/>
      <p:bldP spid="378" grpId="0"/>
      <p:bldP spid="379" grpId="0"/>
      <p:bldP spid="380" grpId="0"/>
      <p:bldP spid="381" grpId="0"/>
      <p:bldP spid="382" grpId="0"/>
      <p:bldP spid="495" grpId="0" animBg="1"/>
      <p:bldP spid="496" grpId="0" animBg="1"/>
      <p:bldP spid="497" grpId="0" animBg="1"/>
      <p:bldP spid="498" grpId="0" animBg="1"/>
      <p:bldP spid="499" grpId="0" animBg="1"/>
      <p:bldP spid="500" grpId="0" animBg="1"/>
      <p:bldP spid="501" grpId="0" animBg="1"/>
      <p:bldP spid="502" grpId="0" animBg="1"/>
      <p:bldP spid="503" grpId="0" animBg="1"/>
      <p:bldP spid="504" grpId="0" animBg="1"/>
      <p:bldP spid="505" grpId="0" animBg="1"/>
      <p:bldP spid="506" grpId="0" animBg="1"/>
      <p:bldP spid="511" grpId="0" animBg="1"/>
      <p:bldP spid="512" grpId="0"/>
      <p:bldP spid="513" grpId="0"/>
      <p:bldP spid="5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68" name="Text Box 92"/>
          <p:cNvSpPr txBox="1">
            <a:spLocks noChangeArrowheads="1"/>
          </p:cNvSpPr>
          <p:nvPr/>
        </p:nvSpPr>
        <p:spPr bwMode="auto">
          <a:xfrm>
            <a:off x="7488238" y="928670"/>
            <a:ext cx="16557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rgbClr val="000000"/>
                </a:solidFill>
              </a:rPr>
              <a:t>اليك السجل التالي:</a:t>
            </a:r>
            <a:endParaRPr lang="fr-FR" b="1">
              <a:solidFill>
                <a:srgbClr val="000000"/>
              </a:solidFill>
            </a:endParaRPr>
          </a:p>
        </p:txBody>
      </p:sp>
      <p:grpSp>
        <p:nvGrpSpPr>
          <p:cNvPr id="199" name="Groupe 198"/>
          <p:cNvGrpSpPr/>
          <p:nvPr/>
        </p:nvGrpSpPr>
        <p:grpSpPr>
          <a:xfrm>
            <a:off x="663186" y="3581094"/>
            <a:ext cx="5166245" cy="650191"/>
            <a:chOff x="663186" y="3853142"/>
            <a:chExt cx="5166245" cy="650191"/>
          </a:xfrm>
        </p:grpSpPr>
        <p:grpSp>
          <p:nvGrpSpPr>
            <p:cNvPr id="161" name="Groupe 109"/>
            <p:cNvGrpSpPr/>
            <p:nvPr/>
          </p:nvGrpSpPr>
          <p:grpSpPr>
            <a:xfrm>
              <a:off x="952412" y="3853142"/>
              <a:ext cx="4877019" cy="537477"/>
              <a:chOff x="1026526" y="3272412"/>
              <a:chExt cx="5237844" cy="595292"/>
            </a:xfrm>
          </p:grpSpPr>
          <p:sp>
            <p:nvSpPr>
              <p:cNvPr id="162" name="Line 767"/>
              <p:cNvSpPr>
                <a:spLocks noChangeAspect="1" noChangeShapeType="1"/>
              </p:cNvSpPr>
              <p:nvPr/>
            </p:nvSpPr>
            <p:spPr bwMode="auto">
              <a:xfrm flipH="1">
                <a:off x="1725331" y="3281367"/>
                <a:ext cx="216000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3" name="Line 776"/>
              <p:cNvSpPr>
                <a:spLocks noChangeAspect="1" noChangeShapeType="1"/>
              </p:cNvSpPr>
              <p:nvPr/>
            </p:nvSpPr>
            <p:spPr bwMode="auto">
              <a:xfrm flipH="1">
                <a:off x="3144838" y="3291954"/>
                <a:ext cx="216000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4" name="Line 785"/>
              <p:cNvSpPr>
                <a:spLocks noChangeAspect="1" noChangeShapeType="1"/>
              </p:cNvSpPr>
              <p:nvPr/>
            </p:nvSpPr>
            <p:spPr bwMode="auto">
              <a:xfrm flipH="1">
                <a:off x="4616449" y="3272939"/>
                <a:ext cx="216000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5" name="Line 795"/>
              <p:cNvSpPr>
                <a:spLocks noChangeAspect="1" noChangeShapeType="1"/>
              </p:cNvSpPr>
              <p:nvPr/>
            </p:nvSpPr>
            <p:spPr bwMode="auto">
              <a:xfrm flipH="1">
                <a:off x="6048370" y="3297651"/>
                <a:ext cx="216000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6" name="Line 800"/>
              <p:cNvSpPr>
                <a:spLocks noChangeAspect="1" noChangeShapeType="1"/>
              </p:cNvSpPr>
              <p:nvPr/>
            </p:nvSpPr>
            <p:spPr bwMode="auto">
              <a:xfrm>
                <a:off x="1729752" y="3272412"/>
                <a:ext cx="0" cy="576001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7" name="Line 801"/>
              <p:cNvSpPr>
                <a:spLocks noChangeAspect="1" noChangeShapeType="1"/>
              </p:cNvSpPr>
              <p:nvPr/>
            </p:nvSpPr>
            <p:spPr bwMode="auto">
              <a:xfrm>
                <a:off x="1026526" y="3857628"/>
                <a:ext cx="5026249" cy="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8" name="Line 802"/>
              <p:cNvSpPr>
                <a:spLocks noChangeAspect="1" noChangeShapeType="1"/>
              </p:cNvSpPr>
              <p:nvPr/>
            </p:nvSpPr>
            <p:spPr bwMode="auto">
              <a:xfrm>
                <a:off x="3140075" y="3285260"/>
                <a:ext cx="0" cy="57600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9" name="Line 803"/>
              <p:cNvSpPr>
                <a:spLocks noChangeAspect="1" noChangeShapeType="1"/>
              </p:cNvSpPr>
              <p:nvPr/>
            </p:nvSpPr>
            <p:spPr bwMode="auto">
              <a:xfrm>
                <a:off x="4618038" y="3277168"/>
                <a:ext cx="0" cy="57600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70" name="Line 804"/>
              <p:cNvSpPr>
                <a:spLocks noChangeAspect="1" noChangeShapeType="1"/>
              </p:cNvSpPr>
              <p:nvPr/>
            </p:nvSpPr>
            <p:spPr bwMode="auto">
              <a:xfrm>
                <a:off x="6050135" y="3291704"/>
                <a:ext cx="0" cy="576000"/>
              </a:xfrm>
              <a:prstGeom prst="line">
                <a:avLst/>
              </a:prstGeom>
              <a:ln w="19050"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71" name="Text Box 805"/>
            <p:cNvSpPr txBox="1">
              <a:spLocks noChangeAspect="1" noChangeArrowheads="1"/>
            </p:cNvSpPr>
            <p:nvPr/>
          </p:nvSpPr>
          <p:spPr bwMode="auto">
            <a:xfrm>
              <a:off x="663186" y="4182269"/>
              <a:ext cx="317801" cy="32106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>
                  <a:solidFill>
                    <a:srgbClr val="003300"/>
                  </a:solidFill>
                  <a:cs typeface="Arial" charset="0"/>
                </a:rPr>
                <a:t>H</a:t>
              </a:r>
            </a:p>
          </p:txBody>
        </p:sp>
      </p:grpSp>
      <p:sp>
        <p:nvSpPr>
          <p:cNvPr id="172" name="Rectangle 854"/>
          <p:cNvSpPr>
            <a:spLocks noChangeArrowheads="1"/>
          </p:cNvSpPr>
          <p:nvPr/>
        </p:nvSpPr>
        <p:spPr bwMode="auto">
          <a:xfrm>
            <a:off x="1148527" y="2869264"/>
            <a:ext cx="6161867" cy="1333592"/>
          </a:xfrm>
          <a:prstGeom prst="rect">
            <a:avLst/>
          </a:prstGeom>
          <a:noFill/>
          <a:ln w="9525">
            <a:solidFill>
              <a:srgbClr val="D2A000"/>
            </a:solidFill>
            <a:prstDash val="lg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cxnSp>
        <p:nvCxnSpPr>
          <p:cNvPr id="176" name="Connecteur droit avec flèche 175"/>
          <p:cNvCxnSpPr/>
          <p:nvPr/>
        </p:nvCxnSpPr>
        <p:spPr>
          <a:xfrm rot="5400000" flipH="1" flipV="1">
            <a:off x="6594169" y="2986209"/>
            <a:ext cx="612000" cy="1588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 Box 108"/>
          <p:cNvSpPr txBox="1">
            <a:spLocks noChangeAspect="1" noChangeArrowheads="1"/>
          </p:cNvSpPr>
          <p:nvPr/>
        </p:nvSpPr>
        <p:spPr bwMode="auto">
          <a:xfrm>
            <a:off x="2643174" y="2371134"/>
            <a:ext cx="571504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b="1" baseline="-25000" dirty="0" smtClean="0">
                <a:solidFill>
                  <a:srgbClr val="000000"/>
                </a:solidFill>
                <a:cs typeface="Arial" charset="0"/>
              </a:rPr>
              <a:t>1</a:t>
            </a:r>
            <a:endParaRPr lang="fr-FR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78" name="Text Box 112"/>
          <p:cNvSpPr txBox="1">
            <a:spLocks noChangeAspect="1" noChangeArrowheads="1"/>
          </p:cNvSpPr>
          <p:nvPr/>
        </p:nvSpPr>
        <p:spPr bwMode="auto">
          <a:xfrm>
            <a:off x="4017764" y="2371740"/>
            <a:ext cx="50654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b="1" baseline="-25000" dirty="0" smtClean="0">
                <a:solidFill>
                  <a:srgbClr val="000000"/>
                </a:solidFill>
                <a:cs typeface="Arial" charset="0"/>
              </a:rPr>
              <a:t>2</a:t>
            </a:r>
            <a:endParaRPr lang="fr-FR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79" name="Text Box 115"/>
          <p:cNvSpPr txBox="1">
            <a:spLocks noChangeAspect="1" noChangeArrowheads="1"/>
          </p:cNvSpPr>
          <p:nvPr/>
        </p:nvSpPr>
        <p:spPr bwMode="auto">
          <a:xfrm>
            <a:off x="5333533" y="2371134"/>
            <a:ext cx="619539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b="1" baseline="-25000" dirty="0" smtClean="0">
                <a:solidFill>
                  <a:srgbClr val="000000"/>
                </a:solidFill>
                <a:cs typeface="Arial" charset="0"/>
              </a:rPr>
              <a:t>3</a:t>
            </a:r>
            <a:endParaRPr lang="fr-FR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80" name="Text Box 118"/>
          <p:cNvSpPr txBox="1">
            <a:spLocks noChangeAspect="1" noChangeArrowheads="1"/>
          </p:cNvSpPr>
          <p:nvPr/>
        </p:nvSpPr>
        <p:spPr bwMode="auto">
          <a:xfrm>
            <a:off x="6707512" y="2357430"/>
            <a:ext cx="57913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b="1" baseline="-25000" dirty="0" smtClean="0">
                <a:solidFill>
                  <a:srgbClr val="000000"/>
                </a:solidFill>
                <a:cs typeface="Arial" charset="0"/>
              </a:rPr>
              <a:t>4</a:t>
            </a:r>
            <a:endParaRPr lang="fr-FR" b="1" dirty="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84" name="Groupe 183"/>
          <p:cNvGrpSpPr/>
          <p:nvPr/>
        </p:nvGrpSpPr>
        <p:grpSpPr>
          <a:xfrm>
            <a:off x="1376288" y="2979673"/>
            <a:ext cx="5760000" cy="806828"/>
            <a:chOff x="1376288" y="3251721"/>
            <a:chExt cx="5760000" cy="806828"/>
          </a:xfrm>
        </p:grpSpPr>
        <p:cxnSp>
          <p:nvCxnSpPr>
            <p:cNvPr id="185" name="Connecteur droit avec flèche 184"/>
            <p:cNvCxnSpPr/>
            <p:nvPr/>
          </p:nvCxnSpPr>
          <p:spPr>
            <a:xfrm>
              <a:off x="1595354" y="3577519"/>
              <a:ext cx="72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6" name="Groupe 145"/>
            <p:cNvGrpSpPr/>
            <p:nvPr/>
          </p:nvGrpSpPr>
          <p:grpSpPr>
            <a:xfrm>
              <a:off x="1376288" y="3251721"/>
              <a:ext cx="5760000" cy="806828"/>
              <a:chOff x="1376288" y="3251721"/>
              <a:chExt cx="5760000" cy="806828"/>
            </a:xfrm>
          </p:grpSpPr>
          <p:sp>
            <p:nvSpPr>
              <p:cNvPr id="188" name="Line 759"/>
              <p:cNvSpPr>
                <a:spLocks noChangeAspect="1" noChangeShapeType="1"/>
              </p:cNvSpPr>
              <p:nvPr/>
            </p:nvSpPr>
            <p:spPr bwMode="auto">
              <a:xfrm>
                <a:off x="1381040" y="3573271"/>
                <a:ext cx="5508000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cxnSp>
            <p:nvCxnSpPr>
              <p:cNvPr id="187" name="Connecteur en angle 186"/>
              <p:cNvCxnSpPr/>
              <p:nvPr/>
            </p:nvCxnSpPr>
            <p:spPr>
              <a:xfrm rot="5400000">
                <a:off x="6486032" y="3397688"/>
                <a:ext cx="792000" cy="500066"/>
              </a:xfrm>
              <a:prstGeom prst="bentConnector3">
                <a:avLst>
                  <a:gd name="adj1" fmla="val 101470"/>
                </a:avLst>
              </a:prstGeom>
              <a:ln>
                <a:solidFill>
                  <a:srgbClr val="3333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Connecteur droit avec flèche 188"/>
              <p:cNvCxnSpPr/>
              <p:nvPr/>
            </p:nvCxnSpPr>
            <p:spPr>
              <a:xfrm>
                <a:off x="6935005" y="4056961"/>
                <a:ext cx="72000" cy="158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Connecteur en angle 189"/>
              <p:cNvCxnSpPr/>
              <p:nvPr/>
            </p:nvCxnSpPr>
            <p:spPr>
              <a:xfrm flipV="1">
                <a:off x="1376288" y="3252918"/>
                <a:ext cx="5760000" cy="324000"/>
              </a:xfrm>
              <a:prstGeom prst="bentConnector3">
                <a:avLst>
                  <a:gd name="adj1" fmla="val -1391"/>
                </a:avLst>
              </a:prstGeom>
              <a:ln>
                <a:solidFill>
                  <a:srgbClr val="3333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1" name="Groupe 190"/>
          <p:cNvGrpSpPr/>
          <p:nvPr/>
        </p:nvGrpSpPr>
        <p:grpSpPr>
          <a:xfrm>
            <a:off x="5818238" y="3150864"/>
            <a:ext cx="890844" cy="785529"/>
            <a:chOff x="5818238" y="3422912"/>
            <a:chExt cx="890844" cy="785529"/>
          </a:xfrm>
        </p:grpSpPr>
        <p:sp>
          <p:nvSpPr>
            <p:cNvPr id="157" name="Rectangle 790"/>
            <p:cNvSpPr>
              <a:spLocks noChangeAspect="1" noChangeArrowheads="1"/>
            </p:cNvSpPr>
            <p:nvPr/>
          </p:nvSpPr>
          <p:spPr bwMode="auto">
            <a:xfrm>
              <a:off x="5832300" y="3446998"/>
              <a:ext cx="830609" cy="74758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8" name="Text Box 792"/>
            <p:cNvSpPr txBox="1">
              <a:spLocks noChangeAspect="1" noChangeArrowheads="1"/>
            </p:cNvSpPr>
            <p:nvPr/>
          </p:nvSpPr>
          <p:spPr bwMode="auto">
            <a:xfrm>
              <a:off x="6314029" y="3424345"/>
              <a:ext cx="393202" cy="32106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4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59" name="Text Box 793"/>
            <p:cNvSpPr txBox="1">
              <a:spLocks noChangeAspect="1" noChangeArrowheads="1"/>
            </p:cNvSpPr>
            <p:nvPr/>
          </p:nvSpPr>
          <p:spPr bwMode="auto">
            <a:xfrm>
              <a:off x="5818238" y="3422912"/>
              <a:ext cx="402067" cy="32106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4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60" name="AutoShape 796"/>
            <p:cNvSpPr>
              <a:spLocks noChangeAspect="1" noChangeArrowheads="1"/>
            </p:cNvSpPr>
            <p:nvPr/>
          </p:nvSpPr>
          <p:spPr bwMode="auto">
            <a:xfrm rot="5400000">
              <a:off x="5830191" y="3822554"/>
              <a:ext cx="114388" cy="10056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19" name="Text Box 792"/>
            <p:cNvSpPr txBox="1">
              <a:spLocks noChangeAspect="1" noChangeArrowheads="1"/>
            </p:cNvSpPr>
            <p:nvPr/>
          </p:nvSpPr>
          <p:spPr bwMode="auto">
            <a:xfrm>
              <a:off x="6315880" y="3887377"/>
              <a:ext cx="393202" cy="32106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4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cxnSp>
          <p:nvCxnSpPr>
            <p:cNvPr id="221" name="Connecteur droit 220"/>
            <p:cNvCxnSpPr/>
            <p:nvPr/>
          </p:nvCxnSpPr>
          <p:spPr>
            <a:xfrm>
              <a:off x="6403842" y="3922689"/>
              <a:ext cx="144000" cy="1588"/>
            </a:xfrm>
            <a:prstGeom prst="line">
              <a:avLst/>
            </a:prstGeom>
            <a:ln>
              <a:solidFill>
                <a:srgbClr val="0033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2" name="Groupe 191"/>
          <p:cNvGrpSpPr/>
          <p:nvPr/>
        </p:nvGrpSpPr>
        <p:grpSpPr>
          <a:xfrm>
            <a:off x="4474288" y="3147997"/>
            <a:ext cx="904459" cy="797543"/>
            <a:chOff x="4474288" y="3420045"/>
            <a:chExt cx="904459" cy="797543"/>
          </a:xfrm>
        </p:grpSpPr>
        <p:sp>
          <p:nvSpPr>
            <p:cNvPr id="152" name="Rectangle 781"/>
            <p:cNvSpPr>
              <a:spLocks noChangeAspect="1" noChangeArrowheads="1"/>
            </p:cNvSpPr>
            <p:nvPr/>
          </p:nvSpPr>
          <p:spPr bwMode="auto">
            <a:xfrm>
              <a:off x="4494582" y="3446998"/>
              <a:ext cx="832100" cy="74758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3" name="Text Box 783"/>
            <p:cNvSpPr txBox="1">
              <a:spLocks noChangeAspect="1" noChangeArrowheads="1"/>
            </p:cNvSpPr>
            <p:nvPr/>
          </p:nvSpPr>
          <p:spPr bwMode="auto">
            <a:xfrm>
              <a:off x="4474288" y="3420045"/>
              <a:ext cx="485572" cy="32106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3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54" name="Line 784"/>
            <p:cNvSpPr>
              <a:spLocks noChangeAspect="1" noChangeShapeType="1"/>
            </p:cNvSpPr>
            <p:nvPr/>
          </p:nvSpPr>
          <p:spPr bwMode="auto">
            <a:xfrm>
              <a:off x="4490148" y="3588898"/>
              <a:ext cx="0" cy="27949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AutoShape 786"/>
            <p:cNvSpPr>
              <a:spLocks noChangeAspect="1" noChangeArrowheads="1"/>
            </p:cNvSpPr>
            <p:nvPr/>
          </p:nvSpPr>
          <p:spPr bwMode="auto">
            <a:xfrm rot="5400000">
              <a:off x="4498276" y="3805820"/>
              <a:ext cx="114388" cy="10056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6" name="Text Box 788"/>
            <p:cNvSpPr txBox="1">
              <a:spLocks noChangeAspect="1" noChangeArrowheads="1"/>
            </p:cNvSpPr>
            <p:nvPr/>
          </p:nvSpPr>
          <p:spPr bwMode="auto">
            <a:xfrm>
              <a:off x="4967443" y="3420045"/>
              <a:ext cx="409453" cy="32106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3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218" name="Text Box 788"/>
            <p:cNvSpPr txBox="1">
              <a:spLocks noChangeAspect="1" noChangeArrowheads="1"/>
            </p:cNvSpPr>
            <p:nvPr/>
          </p:nvSpPr>
          <p:spPr bwMode="auto">
            <a:xfrm>
              <a:off x="4969294" y="3896524"/>
              <a:ext cx="409453" cy="32106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3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cxnSp>
          <p:nvCxnSpPr>
            <p:cNvPr id="222" name="Connecteur droit 221"/>
            <p:cNvCxnSpPr/>
            <p:nvPr/>
          </p:nvCxnSpPr>
          <p:spPr>
            <a:xfrm>
              <a:off x="5049599" y="3922689"/>
              <a:ext cx="144000" cy="1588"/>
            </a:xfrm>
            <a:prstGeom prst="line">
              <a:avLst/>
            </a:prstGeom>
            <a:ln>
              <a:solidFill>
                <a:srgbClr val="0033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Groupe 192"/>
          <p:cNvGrpSpPr/>
          <p:nvPr/>
        </p:nvGrpSpPr>
        <p:grpSpPr>
          <a:xfrm>
            <a:off x="3098460" y="3143697"/>
            <a:ext cx="923768" cy="798978"/>
            <a:chOff x="3098460" y="3415745"/>
            <a:chExt cx="923768" cy="798978"/>
          </a:xfrm>
        </p:grpSpPr>
        <p:sp>
          <p:nvSpPr>
            <p:cNvPr id="147" name="Rectangle 771"/>
            <p:cNvSpPr>
              <a:spLocks noChangeAspect="1" noChangeArrowheads="1"/>
            </p:cNvSpPr>
            <p:nvPr/>
          </p:nvSpPr>
          <p:spPr bwMode="auto">
            <a:xfrm>
              <a:off x="3119911" y="3446998"/>
              <a:ext cx="832099" cy="74758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8" name="Text Box 773"/>
            <p:cNvSpPr txBox="1">
              <a:spLocks noChangeAspect="1" noChangeArrowheads="1"/>
            </p:cNvSpPr>
            <p:nvPr/>
          </p:nvSpPr>
          <p:spPr bwMode="auto">
            <a:xfrm>
              <a:off x="3592772" y="3417179"/>
              <a:ext cx="427605" cy="3210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2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49" name="Text Box 774"/>
            <p:cNvSpPr txBox="1">
              <a:spLocks noChangeAspect="1" noChangeArrowheads="1"/>
            </p:cNvSpPr>
            <p:nvPr/>
          </p:nvSpPr>
          <p:spPr bwMode="auto">
            <a:xfrm>
              <a:off x="3098460" y="3415745"/>
              <a:ext cx="394657" cy="3210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2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150" name="Line 775"/>
            <p:cNvSpPr>
              <a:spLocks noChangeAspect="1" noChangeShapeType="1"/>
            </p:cNvSpPr>
            <p:nvPr/>
          </p:nvSpPr>
          <p:spPr bwMode="auto">
            <a:xfrm>
              <a:off x="3118433" y="3581732"/>
              <a:ext cx="0" cy="2794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AutoShape 777"/>
            <p:cNvSpPr>
              <a:spLocks noChangeAspect="1" noChangeArrowheads="1"/>
            </p:cNvSpPr>
            <p:nvPr/>
          </p:nvSpPr>
          <p:spPr bwMode="auto">
            <a:xfrm rot="5400000">
              <a:off x="3116167" y="3830000"/>
              <a:ext cx="114389" cy="10056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17" name="Text Box 773"/>
            <p:cNvSpPr txBox="1">
              <a:spLocks noChangeAspect="1" noChangeArrowheads="1"/>
            </p:cNvSpPr>
            <p:nvPr/>
          </p:nvSpPr>
          <p:spPr bwMode="auto">
            <a:xfrm>
              <a:off x="3594623" y="3893658"/>
              <a:ext cx="427605" cy="3210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2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cxnSp>
          <p:nvCxnSpPr>
            <p:cNvPr id="223" name="Connecteur droit 222"/>
            <p:cNvCxnSpPr/>
            <p:nvPr/>
          </p:nvCxnSpPr>
          <p:spPr>
            <a:xfrm>
              <a:off x="3693401" y="3909242"/>
              <a:ext cx="144000" cy="1588"/>
            </a:xfrm>
            <a:prstGeom prst="line">
              <a:avLst/>
            </a:prstGeom>
            <a:ln>
              <a:solidFill>
                <a:srgbClr val="0033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8" name="Groupe 197"/>
          <p:cNvGrpSpPr/>
          <p:nvPr/>
        </p:nvGrpSpPr>
        <p:grpSpPr>
          <a:xfrm>
            <a:off x="1772270" y="3151145"/>
            <a:ext cx="959165" cy="797543"/>
            <a:chOff x="1772270" y="3423193"/>
            <a:chExt cx="959165" cy="797543"/>
          </a:xfrm>
        </p:grpSpPr>
        <p:grpSp>
          <p:nvGrpSpPr>
            <p:cNvPr id="194" name="Groupe 193"/>
            <p:cNvGrpSpPr/>
            <p:nvPr/>
          </p:nvGrpSpPr>
          <p:grpSpPr>
            <a:xfrm>
              <a:off x="1772270" y="3429000"/>
              <a:ext cx="859075" cy="761233"/>
              <a:chOff x="1701328" y="3414453"/>
              <a:chExt cx="859075" cy="761233"/>
            </a:xfrm>
          </p:grpSpPr>
          <p:sp>
            <p:nvSpPr>
              <p:cNvPr id="140" name="Rectangle 762"/>
              <p:cNvSpPr>
                <a:spLocks noChangeAspect="1" noChangeArrowheads="1"/>
              </p:cNvSpPr>
              <p:nvPr/>
            </p:nvSpPr>
            <p:spPr bwMode="auto">
              <a:xfrm>
                <a:off x="1737850" y="3428101"/>
                <a:ext cx="822553" cy="7475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42" name="Text Box 765"/>
              <p:cNvSpPr txBox="1">
                <a:spLocks noChangeAspect="1" noChangeArrowheads="1"/>
              </p:cNvSpPr>
              <p:nvPr/>
            </p:nvSpPr>
            <p:spPr bwMode="auto">
              <a:xfrm>
                <a:off x="1701328" y="3414453"/>
                <a:ext cx="379867" cy="3210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003300"/>
                    </a:solidFill>
                    <a:cs typeface="Arial" charset="0"/>
                  </a:rPr>
                  <a:t>D</a:t>
                </a:r>
                <a:r>
                  <a:rPr lang="fr-FR" sz="1400" b="1" baseline="-25000" dirty="0">
                    <a:solidFill>
                      <a:srgbClr val="003300"/>
                    </a:solidFill>
                    <a:cs typeface="Arial" charset="0"/>
                  </a:rPr>
                  <a:t>1</a:t>
                </a:r>
                <a:endParaRPr lang="fr-FR" sz="1400" b="1" dirty="0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143" name="Line 766"/>
              <p:cNvSpPr>
                <a:spLocks noChangeAspect="1" noChangeShapeType="1"/>
              </p:cNvSpPr>
              <p:nvPr/>
            </p:nvSpPr>
            <p:spPr bwMode="auto">
              <a:xfrm>
                <a:off x="1736372" y="3573133"/>
                <a:ext cx="0" cy="27949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4" name="AutoShape 768"/>
              <p:cNvSpPr>
                <a:spLocks noChangeAspect="1" noChangeArrowheads="1"/>
              </p:cNvSpPr>
              <p:nvPr/>
            </p:nvSpPr>
            <p:spPr bwMode="auto">
              <a:xfrm rot="5400000">
                <a:off x="1734105" y="3795634"/>
                <a:ext cx="114389" cy="100560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cxnSp>
            <p:nvCxnSpPr>
              <p:cNvPr id="224" name="Connecteur droit 223"/>
              <p:cNvCxnSpPr/>
              <p:nvPr/>
            </p:nvCxnSpPr>
            <p:spPr>
              <a:xfrm>
                <a:off x="2304982" y="3909242"/>
                <a:ext cx="144000" cy="1588"/>
              </a:xfrm>
              <a:prstGeom prst="line">
                <a:avLst/>
              </a:prstGeom>
              <a:ln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5" name="Groupe 194"/>
            <p:cNvGrpSpPr/>
            <p:nvPr/>
          </p:nvGrpSpPr>
          <p:grpSpPr>
            <a:xfrm>
              <a:off x="2272838" y="3423193"/>
              <a:ext cx="458597" cy="797543"/>
              <a:chOff x="2218246" y="3423193"/>
              <a:chExt cx="458597" cy="797543"/>
            </a:xfrm>
          </p:grpSpPr>
          <p:sp>
            <p:nvSpPr>
              <p:cNvPr id="141" name="Text Box 764"/>
              <p:cNvSpPr txBox="1">
                <a:spLocks noChangeAspect="1" noChangeArrowheads="1"/>
              </p:cNvSpPr>
              <p:nvPr/>
            </p:nvSpPr>
            <p:spPr bwMode="auto">
              <a:xfrm>
                <a:off x="2218246" y="3423193"/>
                <a:ext cx="456746" cy="3210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003300"/>
                    </a:solidFill>
                    <a:cs typeface="Arial" charset="0"/>
                  </a:rPr>
                  <a:t>Q</a:t>
                </a:r>
                <a:r>
                  <a:rPr lang="fr-FR" sz="1400" b="1" baseline="-25000" dirty="0">
                    <a:solidFill>
                      <a:srgbClr val="003300"/>
                    </a:solidFill>
                    <a:cs typeface="Arial" charset="0"/>
                  </a:rPr>
                  <a:t>1</a:t>
                </a:r>
                <a:endParaRPr lang="fr-FR" sz="1400" b="1" dirty="0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216" name="Text Box 764"/>
              <p:cNvSpPr txBox="1">
                <a:spLocks noChangeAspect="1" noChangeArrowheads="1"/>
              </p:cNvSpPr>
              <p:nvPr/>
            </p:nvSpPr>
            <p:spPr bwMode="auto">
              <a:xfrm>
                <a:off x="2220097" y="3899672"/>
                <a:ext cx="456746" cy="3210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003300"/>
                    </a:solidFill>
                    <a:cs typeface="Arial" charset="0"/>
                  </a:rPr>
                  <a:t>Q</a:t>
                </a:r>
                <a:r>
                  <a:rPr lang="fr-FR" sz="1400" b="1" baseline="-25000" dirty="0">
                    <a:solidFill>
                      <a:srgbClr val="003300"/>
                    </a:solidFill>
                    <a:cs typeface="Arial" charset="0"/>
                  </a:rPr>
                  <a:t>1</a:t>
                </a:r>
                <a:endParaRPr lang="fr-FR" sz="1400" b="1" dirty="0">
                  <a:solidFill>
                    <a:srgbClr val="003300"/>
                  </a:solidFill>
                  <a:cs typeface="Arial" charset="0"/>
                </a:endParaRPr>
              </a:p>
            </p:txBody>
          </p:sp>
        </p:grpSp>
      </p:grpSp>
      <p:pic>
        <p:nvPicPr>
          <p:cNvPr id="139" name="Image 13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4762" y="0"/>
            <a:ext cx="3940583" cy="16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5" name="Text Box 95"/>
          <p:cNvSpPr txBox="1">
            <a:spLocks noChangeArrowheads="1"/>
          </p:cNvSpPr>
          <p:nvPr/>
        </p:nvSpPr>
        <p:spPr bwMode="auto">
          <a:xfrm>
            <a:off x="4572000" y="59272"/>
            <a:ext cx="457200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 dirty="0" smtClean="0">
                <a:solidFill>
                  <a:srgbClr val="3333FF"/>
                </a:solidFill>
              </a:rPr>
              <a:t>6- سجل عداد </a:t>
            </a:r>
            <a:r>
              <a:rPr lang="ar-DZ" b="1" u="sng" dirty="0">
                <a:solidFill>
                  <a:srgbClr val="3333FF"/>
                </a:solidFill>
              </a:rPr>
              <a:t>جونسن </a:t>
            </a:r>
            <a:r>
              <a:rPr lang="fr-FR" sz="1600" b="1" u="sng" dirty="0" smtClean="0">
                <a:solidFill>
                  <a:srgbClr val="3333FF"/>
                </a:solidFill>
              </a:rPr>
              <a:t>Compteur </a:t>
            </a:r>
            <a:r>
              <a:rPr lang="fr-FR" sz="1600" b="1" u="sng" dirty="0">
                <a:solidFill>
                  <a:srgbClr val="3333FF"/>
                </a:solidFill>
              </a:rPr>
              <a:t>de Johnson</a:t>
            </a:r>
            <a:r>
              <a:rPr lang="fr-FR" sz="1600" b="1" u="sng" dirty="0" smtClean="0">
                <a:solidFill>
                  <a:srgbClr val="3333FF"/>
                </a:solidFill>
              </a:rPr>
              <a:t>)</a:t>
            </a:r>
            <a:r>
              <a:rPr lang="ar-DZ" sz="1600" b="1" u="sng" dirty="0" smtClean="0">
                <a:solidFill>
                  <a:srgbClr val="3333FF"/>
                </a:solidFill>
              </a:rPr>
              <a:t>).</a:t>
            </a:r>
            <a:endParaRPr lang="fr-FR" b="1" u="sng" dirty="0">
              <a:solidFill>
                <a:srgbClr val="3333FF"/>
              </a:solidFill>
            </a:endParaRPr>
          </a:p>
        </p:txBody>
      </p:sp>
      <p:sp>
        <p:nvSpPr>
          <p:cNvPr id="71" name="Text Box 2"/>
          <p:cNvSpPr txBox="1">
            <a:spLocks noChangeArrowheads="1"/>
          </p:cNvSpPr>
          <p:nvPr/>
        </p:nvSpPr>
        <p:spPr bwMode="auto">
          <a:xfrm>
            <a:off x="4454541" y="5193723"/>
            <a:ext cx="44640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rgbClr val="000000"/>
                </a:solidFill>
              </a:rPr>
              <a:t> ـ اكتب معادلات كل من </a:t>
            </a:r>
            <a:r>
              <a:rPr lang="fr-FR" b="1">
                <a:solidFill>
                  <a:srgbClr val="000000"/>
                </a:solidFill>
              </a:rPr>
              <a:t>D</a:t>
            </a:r>
            <a:r>
              <a:rPr lang="fr-FR" b="1" baseline="-25000">
                <a:solidFill>
                  <a:srgbClr val="000000"/>
                </a:solidFill>
              </a:rPr>
              <a:t>A</a:t>
            </a:r>
            <a:r>
              <a:rPr lang="ar-DZ" b="1">
                <a:solidFill>
                  <a:srgbClr val="000000"/>
                </a:solidFill>
              </a:rPr>
              <a:t> و </a:t>
            </a:r>
            <a:r>
              <a:rPr lang="fr-FR" b="1">
                <a:solidFill>
                  <a:srgbClr val="000000"/>
                </a:solidFill>
              </a:rPr>
              <a:t>D</a:t>
            </a:r>
            <a:r>
              <a:rPr lang="fr-FR" b="1" baseline="-25000">
                <a:solidFill>
                  <a:srgbClr val="000000"/>
                </a:solidFill>
              </a:rPr>
              <a:t>B</a:t>
            </a:r>
            <a:r>
              <a:rPr lang="ar-DZ" b="1">
                <a:solidFill>
                  <a:srgbClr val="000000"/>
                </a:solidFill>
              </a:rPr>
              <a:t> و </a:t>
            </a:r>
            <a:r>
              <a:rPr lang="fr-FR" b="1">
                <a:solidFill>
                  <a:srgbClr val="000000"/>
                </a:solidFill>
              </a:rPr>
              <a:t>D</a:t>
            </a:r>
            <a:r>
              <a:rPr lang="fr-FR" b="1" baseline="-25000">
                <a:solidFill>
                  <a:srgbClr val="000000"/>
                </a:solidFill>
              </a:rPr>
              <a:t>C</a:t>
            </a:r>
            <a:r>
              <a:rPr lang="ar-DZ" b="1">
                <a:solidFill>
                  <a:srgbClr val="000000"/>
                </a:solidFill>
              </a:rPr>
              <a:t> و </a:t>
            </a:r>
            <a:r>
              <a:rPr lang="fr-FR" b="1">
                <a:solidFill>
                  <a:srgbClr val="000000"/>
                </a:solidFill>
              </a:rPr>
              <a:t>D</a:t>
            </a:r>
            <a:r>
              <a:rPr lang="fr-FR" b="1" baseline="-25000">
                <a:solidFill>
                  <a:srgbClr val="000000"/>
                </a:solidFill>
              </a:rPr>
              <a:t>C</a:t>
            </a:r>
            <a:r>
              <a:rPr lang="ar-DZ" b="1">
                <a:solidFill>
                  <a:srgbClr val="000000"/>
                </a:solidFill>
              </a:rPr>
              <a:t> </a:t>
            </a:r>
            <a:r>
              <a:rPr lang="fr-FR" b="1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72" name="Text Box 93"/>
          <p:cNvSpPr txBox="1">
            <a:spLocks noChangeArrowheads="1"/>
          </p:cNvSpPr>
          <p:nvPr/>
        </p:nvSpPr>
        <p:spPr bwMode="auto">
          <a:xfrm>
            <a:off x="7045341" y="4750811"/>
            <a:ext cx="18002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rgbClr val="000000"/>
                </a:solidFill>
              </a:rPr>
              <a:t> ـ ما نوع السجل ؟</a:t>
            </a:r>
            <a:endParaRPr lang="fr-FR" b="1">
              <a:solidFill>
                <a:srgbClr val="000000"/>
              </a:solidFill>
            </a:endParaRPr>
          </a:p>
        </p:txBody>
      </p:sp>
      <p:sp>
        <p:nvSpPr>
          <p:cNvPr id="73" name="Text Box 94"/>
          <p:cNvSpPr txBox="1">
            <a:spLocks noChangeArrowheads="1"/>
          </p:cNvSpPr>
          <p:nvPr/>
        </p:nvSpPr>
        <p:spPr bwMode="auto">
          <a:xfrm>
            <a:off x="6858016" y="4371398"/>
            <a:ext cx="19446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000000"/>
                </a:solidFill>
              </a:rPr>
              <a:t>ـ </a:t>
            </a:r>
            <a:r>
              <a:rPr lang="ar-DZ" b="1" dirty="0" smtClean="0">
                <a:solidFill>
                  <a:srgbClr val="000000"/>
                </a:solidFill>
              </a:rPr>
              <a:t>أكمل </a:t>
            </a:r>
            <a:r>
              <a:rPr lang="ar-DZ" b="1" dirty="0">
                <a:solidFill>
                  <a:srgbClr val="000000"/>
                </a:solidFill>
              </a:rPr>
              <a:t>الجدول التالي.</a:t>
            </a: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74" name="Text Box 96"/>
          <p:cNvSpPr txBox="1">
            <a:spLocks noChangeArrowheads="1"/>
          </p:cNvSpPr>
          <p:nvPr/>
        </p:nvSpPr>
        <p:spPr bwMode="auto">
          <a:xfrm>
            <a:off x="6345253" y="5577898"/>
            <a:ext cx="25019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rgbClr val="000000"/>
                </a:solidFill>
              </a:rPr>
              <a:t> ـ اوجد تواتر المخارج ؟</a:t>
            </a:r>
            <a:endParaRPr lang="fr-FR" b="1">
              <a:solidFill>
                <a:srgbClr val="000000"/>
              </a:solidFill>
            </a:endParaRPr>
          </a:p>
        </p:txBody>
      </p:sp>
      <p:sp>
        <p:nvSpPr>
          <p:cNvPr id="75" name="ZoneTexte 74"/>
          <p:cNvSpPr txBox="1"/>
          <p:nvPr/>
        </p:nvSpPr>
        <p:spPr>
          <a:xfrm>
            <a:off x="2643174" y="6286520"/>
            <a:ext cx="6143668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dirty="0" smtClean="0">
                <a:solidFill>
                  <a:srgbClr val="3333FF"/>
                </a:solidFill>
              </a:rPr>
              <a:t>يربط المخرج المنفي </a:t>
            </a:r>
            <a:r>
              <a:rPr lang="ar-DZ" b="1" dirty="0" err="1" smtClean="0">
                <a:solidFill>
                  <a:srgbClr val="3333FF"/>
                </a:solidFill>
              </a:rPr>
              <a:t>للقلاب</a:t>
            </a:r>
            <a:r>
              <a:rPr lang="ar-DZ" b="1" dirty="0" smtClean="0">
                <a:solidFill>
                  <a:srgbClr val="3333FF"/>
                </a:solidFill>
              </a:rPr>
              <a:t> الأخير(</a:t>
            </a:r>
            <a:r>
              <a:rPr lang="ar-DZ" b="1" dirty="0" err="1" smtClean="0">
                <a:solidFill>
                  <a:srgbClr val="3333FF"/>
                </a:solidFill>
              </a:rPr>
              <a:t>الاكبر</a:t>
            </a:r>
            <a:r>
              <a:rPr lang="ar-DZ" b="1" dirty="0" smtClean="0">
                <a:solidFill>
                  <a:srgbClr val="3333FF"/>
                </a:solidFill>
              </a:rPr>
              <a:t> ثقل) مع مدخل </a:t>
            </a:r>
            <a:r>
              <a:rPr lang="ar-DZ" b="1" dirty="0" err="1" smtClean="0">
                <a:solidFill>
                  <a:srgbClr val="3333FF"/>
                </a:solidFill>
              </a:rPr>
              <a:t>القلاب</a:t>
            </a:r>
            <a:r>
              <a:rPr lang="ar-DZ" b="1" dirty="0" smtClean="0">
                <a:solidFill>
                  <a:srgbClr val="3333FF"/>
                </a:solidFill>
              </a:rPr>
              <a:t> الأول (الأقل ثقل).</a:t>
            </a:r>
            <a:endParaRPr lang="fr-FR" b="1" dirty="0">
              <a:solidFill>
                <a:srgbClr val="3333FF"/>
              </a:solidFill>
            </a:endParaRPr>
          </a:p>
        </p:txBody>
      </p:sp>
      <p:cxnSp>
        <p:nvCxnSpPr>
          <p:cNvPr id="173" name="Connecteur droit avec flèche 172"/>
          <p:cNvCxnSpPr/>
          <p:nvPr/>
        </p:nvCxnSpPr>
        <p:spPr>
          <a:xfrm rot="5400000" flipH="1" flipV="1">
            <a:off x="2521409" y="2986209"/>
            <a:ext cx="612000" cy="1588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Connecteur droit avec flèche 173"/>
          <p:cNvCxnSpPr/>
          <p:nvPr/>
        </p:nvCxnSpPr>
        <p:spPr>
          <a:xfrm rot="5400000" flipH="1" flipV="1">
            <a:off x="3903087" y="2986209"/>
            <a:ext cx="612000" cy="1588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Connecteur droit avec flèche 174"/>
          <p:cNvCxnSpPr/>
          <p:nvPr/>
        </p:nvCxnSpPr>
        <p:spPr>
          <a:xfrm rot="5400000" flipH="1" flipV="1">
            <a:off x="5223990" y="2986209"/>
            <a:ext cx="612000" cy="1588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1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468" grpId="0"/>
      <p:bldP spid="172" grpId="0" animBg="1"/>
      <p:bldP spid="177" grpId="0"/>
      <p:bldP spid="178" grpId="0"/>
      <p:bldP spid="179" grpId="0"/>
      <p:bldP spid="180" grpId="0"/>
      <p:bldP spid="145" grpId="0"/>
      <p:bldP spid="71" grpId="0"/>
      <p:bldP spid="72" grpId="0"/>
      <p:bldP spid="73" grpId="0"/>
      <p:bldP spid="74" grpId="0"/>
      <p:bldP spid="7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27" name="Line 3"/>
          <p:cNvSpPr>
            <a:spLocks noChangeAspect="1" noChangeShapeType="1"/>
          </p:cNvSpPr>
          <p:nvPr/>
        </p:nvSpPr>
        <p:spPr bwMode="auto">
          <a:xfrm>
            <a:off x="1246188" y="392113"/>
            <a:ext cx="0" cy="2484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172" name="Groupe 171"/>
          <p:cNvGrpSpPr/>
          <p:nvPr/>
        </p:nvGrpSpPr>
        <p:grpSpPr>
          <a:xfrm>
            <a:off x="164039" y="466174"/>
            <a:ext cx="6311374" cy="651406"/>
            <a:chOff x="164039" y="466174"/>
            <a:chExt cx="6311374" cy="651406"/>
          </a:xfrm>
        </p:grpSpPr>
        <p:sp>
          <p:nvSpPr>
            <p:cNvPr id="74828" name="Line 4"/>
            <p:cNvSpPr>
              <a:spLocks noChangeAspect="1" noChangeShapeType="1"/>
            </p:cNvSpPr>
            <p:nvPr/>
          </p:nvSpPr>
          <p:spPr bwMode="auto">
            <a:xfrm flipV="1">
              <a:off x="573088" y="565129"/>
              <a:ext cx="0" cy="379413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4829" name="Line 5"/>
            <p:cNvSpPr>
              <a:spLocks noChangeAspect="1" noChangeShapeType="1"/>
            </p:cNvSpPr>
            <p:nvPr/>
          </p:nvSpPr>
          <p:spPr bwMode="auto">
            <a:xfrm>
              <a:off x="573088" y="949304"/>
              <a:ext cx="5700713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4830" name="Text Box 6"/>
            <p:cNvSpPr txBox="1">
              <a:spLocks noChangeAspect="1" noChangeArrowheads="1"/>
            </p:cNvSpPr>
            <p:nvPr/>
          </p:nvSpPr>
          <p:spPr bwMode="auto">
            <a:xfrm>
              <a:off x="164039" y="466174"/>
              <a:ext cx="4619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3300"/>
                  </a:solidFill>
                  <a:cs typeface="Arial" charset="0"/>
                </a:rPr>
                <a:t>1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74831" name="Text Box 7"/>
            <p:cNvSpPr txBox="1">
              <a:spLocks noChangeAspect="1" noChangeArrowheads="1"/>
            </p:cNvSpPr>
            <p:nvPr/>
          </p:nvSpPr>
          <p:spPr bwMode="auto">
            <a:xfrm>
              <a:off x="6242050" y="842942"/>
              <a:ext cx="233363" cy="27463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  <p:sp>
          <p:nvSpPr>
            <p:cNvPr id="74867" name="Line 63"/>
            <p:cNvSpPr>
              <a:spLocks noChangeAspect="1" noChangeShapeType="1"/>
            </p:cNvSpPr>
            <p:nvPr/>
          </p:nvSpPr>
          <p:spPr bwMode="auto">
            <a:xfrm>
              <a:off x="576263" y="949304"/>
              <a:ext cx="212725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73" name="Groupe 172"/>
          <p:cNvGrpSpPr/>
          <p:nvPr/>
        </p:nvGrpSpPr>
        <p:grpSpPr>
          <a:xfrm>
            <a:off x="164039" y="994811"/>
            <a:ext cx="6343124" cy="622831"/>
            <a:chOff x="164039" y="994811"/>
            <a:chExt cx="6343124" cy="622831"/>
          </a:xfrm>
        </p:grpSpPr>
        <p:sp>
          <p:nvSpPr>
            <p:cNvPr id="74840" name="Line 16"/>
            <p:cNvSpPr>
              <a:spLocks noChangeAspect="1" noChangeShapeType="1"/>
            </p:cNvSpPr>
            <p:nvPr/>
          </p:nvSpPr>
          <p:spPr bwMode="auto">
            <a:xfrm flipV="1">
              <a:off x="573088" y="1093767"/>
              <a:ext cx="0" cy="38100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4841" name="Line 17"/>
            <p:cNvSpPr>
              <a:spLocks noChangeAspect="1" noChangeShapeType="1"/>
            </p:cNvSpPr>
            <p:nvPr/>
          </p:nvSpPr>
          <p:spPr bwMode="auto">
            <a:xfrm flipV="1">
              <a:off x="573088" y="1479529"/>
              <a:ext cx="5700713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4842" name="Text Box 18"/>
            <p:cNvSpPr txBox="1">
              <a:spLocks noChangeAspect="1" noChangeArrowheads="1"/>
            </p:cNvSpPr>
            <p:nvPr/>
          </p:nvSpPr>
          <p:spPr bwMode="auto">
            <a:xfrm>
              <a:off x="164039" y="994811"/>
              <a:ext cx="528638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3300"/>
                  </a:solidFill>
                  <a:cs typeface="Arial" charset="0"/>
                </a:rPr>
                <a:t>2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74843" name="Text Box 19"/>
            <p:cNvSpPr txBox="1">
              <a:spLocks noChangeAspect="1" noChangeArrowheads="1"/>
            </p:cNvSpPr>
            <p:nvPr/>
          </p:nvSpPr>
          <p:spPr bwMode="auto">
            <a:xfrm>
              <a:off x="6273800" y="1343004"/>
              <a:ext cx="233363" cy="27463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  <p:sp>
          <p:nvSpPr>
            <p:cNvPr id="74877" name="Line 73"/>
            <p:cNvSpPr>
              <a:spLocks noChangeAspect="1" noChangeShapeType="1"/>
            </p:cNvSpPr>
            <p:nvPr/>
          </p:nvSpPr>
          <p:spPr bwMode="auto">
            <a:xfrm>
              <a:off x="581772" y="1479529"/>
              <a:ext cx="212725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74" name="Groupe 173"/>
          <p:cNvGrpSpPr/>
          <p:nvPr/>
        </p:nvGrpSpPr>
        <p:grpSpPr>
          <a:xfrm>
            <a:off x="164039" y="1455186"/>
            <a:ext cx="6311374" cy="630769"/>
            <a:chOff x="164039" y="1455186"/>
            <a:chExt cx="6311374" cy="630769"/>
          </a:xfrm>
        </p:grpSpPr>
        <p:sp>
          <p:nvSpPr>
            <p:cNvPr id="74836" name="Line 12"/>
            <p:cNvSpPr>
              <a:spLocks noChangeAspect="1" noChangeShapeType="1"/>
            </p:cNvSpPr>
            <p:nvPr/>
          </p:nvSpPr>
          <p:spPr bwMode="auto">
            <a:xfrm flipV="1">
              <a:off x="573088" y="1552554"/>
              <a:ext cx="0" cy="38100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4837" name="Line 13"/>
            <p:cNvSpPr>
              <a:spLocks noChangeAspect="1" noChangeShapeType="1"/>
            </p:cNvSpPr>
            <p:nvPr/>
          </p:nvSpPr>
          <p:spPr bwMode="auto">
            <a:xfrm flipV="1">
              <a:off x="573088" y="1930379"/>
              <a:ext cx="5700713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4838" name="Text Box 14"/>
            <p:cNvSpPr txBox="1">
              <a:spLocks noChangeAspect="1" noChangeArrowheads="1"/>
            </p:cNvSpPr>
            <p:nvPr/>
          </p:nvSpPr>
          <p:spPr bwMode="auto">
            <a:xfrm>
              <a:off x="164039" y="1455186"/>
              <a:ext cx="528638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3300"/>
                  </a:solidFill>
                  <a:cs typeface="Arial" charset="0"/>
                </a:rPr>
                <a:t>3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74839" name="Text Box 15"/>
            <p:cNvSpPr txBox="1">
              <a:spLocks noChangeAspect="1" noChangeArrowheads="1"/>
            </p:cNvSpPr>
            <p:nvPr/>
          </p:nvSpPr>
          <p:spPr bwMode="auto">
            <a:xfrm>
              <a:off x="6242050" y="1811317"/>
              <a:ext cx="233363" cy="27463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  <p:sp>
          <p:nvSpPr>
            <p:cNvPr id="74878" name="Line 74"/>
            <p:cNvSpPr>
              <a:spLocks noChangeAspect="1" noChangeShapeType="1"/>
            </p:cNvSpPr>
            <p:nvPr/>
          </p:nvSpPr>
          <p:spPr bwMode="auto">
            <a:xfrm>
              <a:off x="581772" y="1931967"/>
              <a:ext cx="212725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78" name="Groupe 177"/>
          <p:cNvGrpSpPr/>
          <p:nvPr/>
        </p:nvGrpSpPr>
        <p:grpSpPr>
          <a:xfrm>
            <a:off x="168802" y="1918736"/>
            <a:ext cx="6305024" cy="606956"/>
            <a:chOff x="168802" y="1918736"/>
            <a:chExt cx="6305024" cy="606956"/>
          </a:xfrm>
        </p:grpSpPr>
        <p:sp>
          <p:nvSpPr>
            <p:cNvPr id="74832" name="Line 8"/>
            <p:cNvSpPr>
              <a:spLocks noChangeAspect="1" noChangeShapeType="1"/>
            </p:cNvSpPr>
            <p:nvPr/>
          </p:nvSpPr>
          <p:spPr bwMode="auto">
            <a:xfrm flipV="1">
              <a:off x="576263" y="2017692"/>
              <a:ext cx="0" cy="38100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4833" name="Line 9"/>
            <p:cNvSpPr>
              <a:spLocks noChangeAspect="1" noChangeShapeType="1"/>
            </p:cNvSpPr>
            <p:nvPr/>
          </p:nvSpPr>
          <p:spPr bwMode="auto">
            <a:xfrm>
              <a:off x="576263" y="2403454"/>
              <a:ext cx="5694363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4834" name="Text Box 10"/>
            <p:cNvSpPr txBox="1">
              <a:spLocks noChangeAspect="1" noChangeArrowheads="1"/>
            </p:cNvSpPr>
            <p:nvPr/>
          </p:nvSpPr>
          <p:spPr bwMode="auto">
            <a:xfrm>
              <a:off x="168802" y="1918736"/>
              <a:ext cx="528638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3300"/>
                  </a:solidFill>
                  <a:cs typeface="Arial" charset="0"/>
                </a:rPr>
                <a:t>4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74835" name="Text Box 11"/>
            <p:cNvSpPr txBox="1">
              <a:spLocks noChangeAspect="1" noChangeArrowheads="1"/>
            </p:cNvSpPr>
            <p:nvPr/>
          </p:nvSpPr>
          <p:spPr bwMode="auto">
            <a:xfrm>
              <a:off x="6240463" y="2251054"/>
              <a:ext cx="233363" cy="27463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  <p:sp>
          <p:nvSpPr>
            <p:cNvPr id="74879" name="Line 75"/>
            <p:cNvSpPr>
              <a:spLocks noChangeAspect="1" noChangeShapeType="1"/>
            </p:cNvSpPr>
            <p:nvPr/>
          </p:nvSpPr>
          <p:spPr bwMode="auto">
            <a:xfrm>
              <a:off x="579438" y="2400279"/>
              <a:ext cx="212725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70" name="Groupe 169"/>
          <p:cNvGrpSpPr/>
          <p:nvPr/>
        </p:nvGrpSpPr>
        <p:grpSpPr>
          <a:xfrm>
            <a:off x="202139" y="-33868"/>
            <a:ext cx="6257399" cy="624419"/>
            <a:chOff x="202139" y="-33868"/>
            <a:chExt cx="6257399" cy="624419"/>
          </a:xfrm>
        </p:grpSpPr>
        <p:sp>
          <p:nvSpPr>
            <p:cNvPr id="74844" name="Line 20"/>
            <p:cNvSpPr>
              <a:spLocks noChangeAspect="1" noChangeShapeType="1"/>
            </p:cNvSpPr>
            <p:nvPr/>
          </p:nvSpPr>
          <p:spPr bwMode="auto">
            <a:xfrm flipV="1">
              <a:off x="568325" y="65088"/>
              <a:ext cx="0" cy="38100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4845" name="Line 21"/>
            <p:cNvSpPr>
              <a:spLocks noChangeAspect="1" noChangeShapeType="1"/>
            </p:cNvSpPr>
            <p:nvPr/>
          </p:nvSpPr>
          <p:spPr bwMode="auto">
            <a:xfrm flipV="1">
              <a:off x="568325" y="439738"/>
              <a:ext cx="5703888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4846" name="Text Box 22"/>
            <p:cNvSpPr txBox="1">
              <a:spLocks noChangeAspect="1" noChangeArrowheads="1"/>
            </p:cNvSpPr>
            <p:nvPr/>
          </p:nvSpPr>
          <p:spPr bwMode="auto">
            <a:xfrm>
              <a:off x="202139" y="-33868"/>
              <a:ext cx="530225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003300"/>
                  </a:solidFill>
                  <a:cs typeface="Arial" charset="0"/>
                </a:rPr>
                <a:t>H</a:t>
              </a:r>
              <a:endParaRPr lang="fr-FR" sz="1600" b="1" baseline="-2500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74847" name="Text Box 23"/>
            <p:cNvSpPr txBox="1">
              <a:spLocks noChangeAspect="1" noChangeArrowheads="1"/>
            </p:cNvSpPr>
            <p:nvPr/>
          </p:nvSpPr>
          <p:spPr bwMode="auto">
            <a:xfrm>
              <a:off x="6226175" y="315913"/>
              <a:ext cx="233363" cy="27463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  <p:sp>
          <p:nvSpPr>
            <p:cNvPr id="74848" name="AutoShape 24"/>
            <p:cNvSpPr>
              <a:spLocks noChangeAspect="1"/>
            </p:cNvSpPr>
            <p:nvPr/>
          </p:nvSpPr>
          <p:spPr bwMode="auto">
            <a:xfrm rot="16200000">
              <a:off x="1263329" y="201624"/>
              <a:ext cx="202255" cy="223838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74849" name="AutoShape 25"/>
            <p:cNvSpPr>
              <a:spLocks noChangeAspect="1"/>
            </p:cNvSpPr>
            <p:nvPr/>
          </p:nvSpPr>
          <p:spPr bwMode="auto">
            <a:xfrm rot="16200000">
              <a:off x="1706430" y="203587"/>
              <a:ext cx="200291" cy="223838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74850" name="Line 26"/>
            <p:cNvSpPr>
              <a:spLocks noChangeAspect="1" noChangeShapeType="1"/>
            </p:cNvSpPr>
            <p:nvPr/>
          </p:nvSpPr>
          <p:spPr bwMode="auto">
            <a:xfrm>
              <a:off x="1476375" y="414670"/>
              <a:ext cx="222250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4851" name="Line 27"/>
            <p:cNvSpPr>
              <a:spLocks noChangeAspect="1" noChangeShapeType="1"/>
            </p:cNvSpPr>
            <p:nvPr/>
          </p:nvSpPr>
          <p:spPr bwMode="auto">
            <a:xfrm flipV="1">
              <a:off x="1248833" y="260197"/>
              <a:ext cx="0" cy="62836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4852" name="Line 28"/>
            <p:cNvSpPr>
              <a:spLocks noChangeAspect="1" noChangeShapeType="1"/>
            </p:cNvSpPr>
            <p:nvPr/>
          </p:nvSpPr>
          <p:spPr bwMode="auto">
            <a:xfrm flipV="1">
              <a:off x="1689100" y="281143"/>
              <a:ext cx="0" cy="62836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3" name="Group 29"/>
            <p:cNvGrpSpPr>
              <a:grpSpLocks noChangeAspect="1"/>
            </p:cNvGrpSpPr>
            <p:nvPr/>
          </p:nvGrpSpPr>
          <p:grpSpPr bwMode="auto">
            <a:xfrm>
              <a:off x="2133600" y="218307"/>
              <a:ext cx="663575" cy="204218"/>
              <a:chOff x="1571" y="3905"/>
              <a:chExt cx="404" cy="147"/>
            </a:xfrm>
          </p:grpSpPr>
          <p:sp>
            <p:nvSpPr>
              <p:cNvPr id="74925" name="AutoShape 30"/>
              <p:cNvSpPr>
                <a:spLocks noChangeAspect="1"/>
              </p:cNvSpPr>
              <p:nvPr/>
            </p:nvSpPr>
            <p:spPr bwMode="auto">
              <a:xfrm rot="-5400000">
                <a:off x="1566" y="3910"/>
                <a:ext cx="145" cy="136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74926" name="AutoShape 31"/>
              <p:cNvSpPr>
                <a:spLocks noChangeAspect="1"/>
              </p:cNvSpPr>
              <p:nvPr/>
            </p:nvSpPr>
            <p:spPr bwMode="auto">
              <a:xfrm rot="-5400000">
                <a:off x="1834" y="3912"/>
                <a:ext cx="145" cy="136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74927" name="Line 32"/>
              <p:cNvSpPr>
                <a:spLocks noChangeAspect="1" noChangeShapeType="1"/>
              </p:cNvSpPr>
              <p:nvPr/>
            </p:nvSpPr>
            <p:spPr bwMode="auto">
              <a:xfrm>
                <a:off x="1707" y="4045"/>
                <a:ext cx="136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4928" name="Line 33"/>
              <p:cNvSpPr>
                <a:spLocks noChangeAspect="1" noChangeShapeType="1"/>
              </p:cNvSpPr>
              <p:nvPr/>
            </p:nvSpPr>
            <p:spPr bwMode="auto">
              <a:xfrm flipV="1">
                <a:off x="1573" y="3954"/>
                <a:ext cx="0" cy="45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4929" name="Line 34"/>
              <p:cNvSpPr>
                <a:spLocks noChangeAspect="1" noChangeShapeType="1"/>
              </p:cNvSpPr>
              <p:nvPr/>
            </p:nvSpPr>
            <p:spPr bwMode="auto">
              <a:xfrm flipV="1">
                <a:off x="1837" y="3954"/>
                <a:ext cx="0" cy="45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4854" name="Line 35"/>
            <p:cNvSpPr>
              <a:spLocks noChangeAspect="1" noChangeShapeType="1"/>
            </p:cNvSpPr>
            <p:nvPr/>
          </p:nvSpPr>
          <p:spPr bwMode="auto">
            <a:xfrm>
              <a:off x="1909763" y="418598"/>
              <a:ext cx="223838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4" name="Group 36"/>
            <p:cNvGrpSpPr>
              <a:grpSpLocks noChangeAspect="1"/>
            </p:cNvGrpSpPr>
            <p:nvPr/>
          </p:nvGrpSpPr>
          <p:grpSpPr bwMode="auto">
            <a:xfrm>
              <a:off x="2794000" y="218307"/>
              <a:ext cx="887413" cy="202255"/>
              <a:chOff x="1447" y="3909"/>
              <a:chExt cx="540" cy="147"/>
            </a:xfrm>
          </p:grpSpPr>
          <p:grpSp>
            <p:nvGrpSpPr>
              <p:cNvPr id="5" name="Group 37"/>
              <p:cNvGrpSpPr>
                <a:grpSpLocks noChangeAspect="1"/>
              </p:cNvGrpSpPr>
              <p:nvPr/>
            </p:nvGrpSpPr>
            <p:grpSpPr bwMode="auto">
              <a:xfrm>
                <a:off x="1583" y="3909"/>
                <a:ext cx="404" cy="147"/>
                <a:chOff x="1571" y="3905"/>
                <a:chExt cx="404" cy="147"/>
              </a:xfrm>
            </p:grpSpPr>
            <p:sp>
              <p:nvSpPr>
                <p:cNvPr id="74920" name="AutoShape 38"/>
                <p:cNvSpPr>
                  <a:spLocks noChangeAspect="1"/>
                </p:cNvSpPr>
                <p:nvPr/>
              </p:nvSpPr>
              <p:spPr bwMode="auto">
                <a:xfrm rot="-5400000">
                  <a:off x="1566" y="3910"/>
                  <a:ext cx="145" cy="136"/>
                </a:xfrm>
                <a:prstGeom prst="righ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  <a:headEnd/>
                  <a:tailEnd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74921" name="AutoShape 39"/>
                <p:cNvSpPr>
                  <a:spLocks noChangeAspect="1"/>
                </p:cNvSpPr>
                <p:nvPr/>
              </p:nvSpPr>
              <p:spPr bwMode="auto">
                <a:xfrm rot="-5400000">
                  <a:off x="1834" y="3912"/>
                  <a:ext cx="145" cy="136"/>
                </a:xfrm>
                <a:prstGeom prst="righ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  <a:headEnd/>
                  <a:tailEnd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74922" name="Line 40"/>
                <p:cNvSpPr>
                  <a:spLocks noChangeAspect="1" noChangeShapeType="1"/>
                </p:cNvSpPr>
                <p:nvPr/>
              </p:nvSpPr>
              <p:spPr bwMode="auto">
                <a:xfrm>
                  <a:off x="1707" y="4045"/>
                  <a:ext cx="136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923" name="Line 4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573" y="3954"/>
                  <a:ext cx="0" cy="45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924" name="Line 4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837" y="3954"/>
                  <a:ext cx="0" cy="45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74919" name="Line 43"/>
              <p:cNvSpPr>
                <a:spLocks noChangeAspect="1" noChangeShapeType="1"/>
              </p:cNvSpPr>
              <p:nvPr/>
            </p:nvSpPr>
            <p:spPr bwMode="auto">
              <a:xfrm>
                <a:off x="1447" y="4053"/>
                <a:ext cx="136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4856" name="AutoShape 44"/>
            <p:cNvSpPr>
              <a:spLocks noChangeAspect="1"/>
            </p:cNvSpPr>
            <p:nvPr/>
          </p:nvSpPr>
          <p:spPr bwMode="auto">
            <a:xfrm rot="16200000">
              <a:off x="3919405" y="205552"/>
              <a:ext cx="200291" cy="223838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74857" name="Line 45"/>
            <p:cNvSpPr>
              <a:spLocks noChangeAspect="1" noChangeShapeType="1"/>
            </p:cNvSpPr>
            <p:nvPr/>
          </p:nvSpPr>
          <p:spPr bwMode="auto">
            <a:xfrm flipV="1">
              <a:off x="3910013" y="285070"/>
              <a:ext cx="0" cy="62836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6" name="Group 46"/>
            <p:cNvGrpSpPr>
              <a:grpSpLocks noChangeAspect="1"/>
            </p:cNvGrpSpPr>
            <p:nvPr/>
          </p:nvGrpSpPr>
          <p:grpSpPr bwMode="auto">
            <a:xfrm>
              <a:off x="4130675" y="220270"/>
              <a:ext cx="1103313" cy="204218"/>
              <a:chOff x="3723" y="759"/>
              <a:chExt cx="780" cy="140"/>
            </a:xfrm>
          </p:grpSpPr>
          <p:sp>
            <p:nvSpPr>
              <p:cNvPr id="74910" name="Line 47"/>
              <p:cNvSpPr>
                <a:spLocks noChangeAspect="1" noChangeShapeType="1"/>
              </p:cNvSpPr>
              <p:nvPr/>
            </p:nvSpPr>
            <p:spPr bwMode="auto">
              <a:xfrm>
                <a:off x="3723" y="891"/>
                <a:ext cx="158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7" name="Group 48"/>
              <p:cNvGrpSpPr>
                <a:grpSpLocks noChangeAspect="1"/>
              </p:cNvGrpSpPr>
              <p:nvPr/>
            </p:nvGrpSpPr>
            <p:grpSpPr bwMode="auto">
              <a:xfrm>
                <a:off x="3874" y="759"/>
                <a:ext cx="629" cy="140"/>
                <a:chOff x="3874" y="759"/>
                <a:chExt cx="629" cy="140"/>
              </a:xfrm>
            </p:grpSpPr>
            <p:sp>
              <p:nvSpPr>
                <p:cNvPr id="74912" name="AutoShape 49"/>
                <p:cNvSpPr>
                  <a:spLocks noChangeAspect="1"/>
                </p:cNvSpPr>
                <p:nvPr/>
              </p:nvSpPr>
              <p:spPr bwMode="auto">
                <a:xfrm rot="-5400000">
                  <a:off x="3887" y="749"/>
                  <a:ext cx="138" cy="158"/>
                </a:xfrm>
                <a:prstGeom prst="righ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  <a:headEnd/>
                  <a:tailEnd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74913" name="Line 5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874" y="804"/>
                  <a:ext cx="0" cy="43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914" name="AutoShape 51"/>
                <p:cNvSpPr>
                  <a:spLocks noChangeAspect="1"/>
                </p:cNvSpPr>
                <p:nvPr/>
              </p:nvSpPr>
              <p:spPr bwMode="auto">
                <a:xfrm rot="-5400000">
                  <a:off x="4197" y="751"/>
                  <a:ext cx="138" cy="158"/>
                </a:xfrm>
                <a:prstGeom prst="righ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  <a:headEnd/>
                  <a:tailEnd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74915" name="Line 52"/>
                <p:cNvSpPr>
                  <a:spLocks noChangeAspect="1" noChangeShapeType="1"/>
                </p:cNvSpPr>
                <p:nvPr/>
              </p:nvSpPr>
              <p:spPr bwMode="auto">
                <a:xfrm>
                  <a:off x="4345" y="894"/>
                  <a:ext cx="158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916" name="Line 5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189" y="808"/>
                  <a:ext cx="0" cy="43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917" name="Line 54"/>
                <p:cNvSpPr>
                  <a:spLocks noChangeAspect="1" noChangeShapeType="1"/>
                </p:cNvSpPr>
                <p:nvPr/>
              </p:nvSpPr>
              <p:spPr bwMode="auto">
                <a:xfrm>
                  <a:off x="4029" y="898"/>
                  <a:ext cx="158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74859" name="Line 55"/>
            <p:cNvSpPr>
              <a:spLocks noChangeAspect="1" noChangeShapeType="1"/>
            </p:cNvSpPr>
            <p:nvPr/>
          </p:nvSpPr>
          <p:spPr bwMode="auto">
            <a:xfrm>
              <a:off x="3675063" y="418598"/>
              <a:ext cx="223838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4860" name="AutoShape 56"/>
            <p:cNvSpPr>
              <a:spLocks noChangeAspect="1"/>
            </p:cNvSpPr>
            <p:nvPr/>
          </p:nvSpPr>
          <p:spPr bwMode="auto">
            <a:xfrm rot="16200000">
              <a:off x="796792" y="207515"/>
              <a:ext cx="200291" cy="223838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74861" name="Line 57"/>
            <p:cNvSpPr>
              <a:spLocks noChangeAspect="1" noChangeShapeType="1"/>
            </p:cNvSpPr>
            <p:nvPr/>
          </p:nvSpPr>
          <p:spPr bwMode="auto">
            <a:xfrm>
              <a:off x="566738" y="412706"/>
              <a:ext cx="223838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4862" name="Line 58"/>
            <p:cNvSpPr>
              <a:spLocks noChangeAspect="1" noChangeShapeType="1"/>
            </p:cNvSpPr>
            <p:nvPr/>
          </p:nvSpPr>
          <p:spPr bwMode="auto">
            <a:xfrm flipV="1">
              <a:off x="781050" y="264124"/>
              <a:ext cx="0" cy="62836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4863" name="Line 59"/>
            <p:cNvSpPr>
              <a:spLocks noChangeAspect="1" noChangeShapeType="1"/>
            </p:cNvSpPr>
            <p:nvPr/>
          </p:nvSpPr>
          <p:spPr bwMode="auto">
            <a:xfrm>
              <a:off x="1019175" y="418598"/>
              <a:ext cx="223838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8" name="Group 81"/>
            <p:cNvGrpSpPr>
              <a:grpSpLocks noChangeAspect="1"/>
            </p:cNvGrpSpPr>
            <p:nvPr/>
          </p:nvGrpSpPr>
          <p:grpSpPr bwMode="auto">
            <a:xfrm>
              <a:off x="5230813" y="208488"/>
              <a:ext cx="889000" cy="204218"/>
              <a:chOff x="4519" y="757"/>
              <a:chExt cx="629" cy="140"/>
            </a:xfrm>
          </p:grpSpPr>
          <p:sp>
            <p:nvSpPr>
              <p:cNvPr id="74904" name="AutoShape 82"/>
              <p:cNvSpPr>
                <a:spLocks noChangeAspect="1"/>
              </p:cNvSpPr>
              <p:nvPr/>
            </p:nvSpPr>
            <p:spPr bwMode="auto">
              <a:xfrm rot="-5400000">
                <a:off x="4532" y="747"/>
                <a:ext cx="138" cy="158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74905" name="Line 83"/>
              <p:cNvSpPr>
                <a:spLocks noChangeAspect="1" noChangeShapeType="1"/>
              </p:cNvSpPr>
              <p:nvPr/>
            </p:nvSpPr>
            <p:spPr bwMode="auto">
              <a:xfrm flipV="1">
                <a:off x="4519" y="802"/>
                <a:ext cx="0" cy="43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4906" name="AutoShape 84"/>
              <p:cNvSpPr>
                <a:spLocks noChangeAspect="1"/>
              </p:cNvSpPr>
              <p:nvPr/>
            </p:nvSpPr>
            <p:spPr bwMode="auto">
              <a:xfrm rot="-5400000">
                <a:off x="4842" y="749"/>
                <a:ext cx="138" cy="158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74907" name="Line 85"/>
              <p:cNvSpPr>
                <a:spLocks noChangeAspect="1" noChangeShapeType="1"/>
              </p:cNvSpPr>
              <p:nvPr/>
            </p:nvSpPr>
            <p:spPr bwMode="auto">
              <a:xfrm>
                <a:off x="4990" y="892"/>
                <a:ext cx="158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4908" name="Line 86"/>
              <p:cNvSpPr>
                <a:spLocks noChangeAspect="1" noChangeShapeType="1"/>
              </p:cNvSpPr>
              <p:nvPr/>
            </p:nvSpPr>
            <p:spPr bwMode="auto">
              <a:xfrm flipV="1">
                <a:off x="4834" y="806"/>
                <a:ext cx="0" cy="43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4909" name="Line 87"/>
              <p:cNvSpPr>
                <a:spLocks noChangeAspect="1" noChangeShapeType="1"/>
              </p:cNvSpPr>
              <p:nvPr/>
            </p:nvSpPr>
            <p:spPr bwMode="auto">
              <a:xfrm>
                <a:off x="4674" y="896"/>
                <a:ext cx="158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177" name="Groupe 176"/>
          <p:cNvGrpSpPr/>
          <p:nvPr/>
        </p:nvGrpSpPr>
        <p:grpSpPr>
          <a:xfrm>
            <a:off x="178327" y="2364824"/>
            <a:ext cx="6293911" cy="627593"/>
            <a:chOff x="178327" y="2364824"/>
            <a:chExt cx="6293911" cy="627593"/>
          </a:xfrm>
        </p:grpSpPr>
        <p:sp>
          <p:nvSpPr>
            <p:cNvPr id="74890" name="Line 92"/>
            <p:cNvSpPr>
              <a:spLocks noChangeAspect="1" noChangeShapeType="1"/>
            </p:cNvSpPr>
            <p:nvPr/>
          </p:nvSpPr>
          <p:spPr bwMode="auto">
            <a:xfrm>
              <a:off x="584947" y="2870943"/>
              <a:ext cx="211138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76" name="Groupe 175"/>
            <p:cNvGrpSpPr/>
            <p:nvPr/>
          </p:nvGrpSpPr>
          <p:grpSpPr>
            <a:xfrm>
              <a:off x="178327" y="2364824"/>
              <a:ext cx="6293911" cy="627593"/>
              <a:chOff x="178327" y="2364824"/>
              <a:chExt cx="6293911" cy="627593"/>
            </a:xfrm>
          </p:grpSpPr>
          <p:sp>
            <p:nvSpPr>
              <p:cNvPr id="74886" name="Line 88"/>
              <p:cNvSpPr>
                <a:spLocks noChangeAspect="1" noChangeShapeType="1"/>
              </p:cNvSpPr>
              <p:nvPr/>
            </p:nvSpPr>
            <p:spPr bwMode="auto">
              <a:xfrm flipV="1">
                <a:off x="574675" y="2486004"/>
                <a:ext cx="0" cy="381000"/>
              </a:xfrm>
              <a:prstGeom prst="line">
                <a:avLst/>
              </a:prstGeom>
              <a:noFill/>
              <a:ln w="9525">
                <a:solidFill>
                  <a:srgbClr val="0033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887" name="Line 89"/>
              <p:cNvSpPr>
                <a:spLocks noChangeAspect="1" noChangeShapeType="1"/>
              </p:cNvSpPr>
              <p:nvPr/>
            </p:nvSpPr>
            <p:spPr bwMode="auto">
              <a:xfrm>
                <a:off x="574675" y="2871767"/>
                <a:ext cx="5694363" cy="0"/>
              </a:xfrm>
              <a:prstGeom prst="line">
                <a:avLst/>
              </a:prstGeom>
              <a:ln w="15875">
                <a:solidFill>
                  <a:srgbClr val="003366"/>
                </a:solidFill>
                <a:headEnd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4888" name="Text Box 90"/>
              <p:cNvSpPr txBox="1">
                <a:spLocks noChangeAspect="1" noChangeArrowheads="1"/>
              </p:cNvSpPr>
              <p:nvPr/>
            </p:nvSpPr>
            <p:spPr bwMode="auto">
              <a:xfrm>
                <a:off x="6238875" y="2717779"/>
                <a:ext cx="233363" cy="274638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b="1">
                    <a:solidFill>
                      <a:srgbClr val="003300"/>
                    </a:solidFill>
                    <a:cs typeface="Arial" charset="0"/>
                  </a:rPr>
                  <a:t>t</a:t>
                </a:r>
              </a:p>
            </p:txBody>
          </p:sp>
          <p:grpSp>
            <p:nvGrpSpPr>
              <p:cNvPr id="175" name="Groupe 174"/>
              <p:cNvGrpSpPr/>
              <p:nvPr/>
            </p:nvGrpSpPr>
            <p:grpSpPr>
              <a:xfrm>
                <a:off x="178327" y="2364824"/>
                <a:ext cx="528638" cy="338554"/>
                <a:chOff x="178327" y="2364824"/>
                <a:chExt cx="528638" cy="338554"/>
              </a:xfrm>
            </p:grpSpPr>
            <p:sp>
              <p:nvSpPr>
                <p:cNvPr id="74892" name="Text Box 9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78327" y="2364824"/>
                  <a:ext cx="528638" cy="338554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sz="1600" b="1" dirty="0" smtClean="0">
                      <a:solidFill>
                        <a:srgbClr val="003300"/>
                      </a:solidFill>
                      <a:cs typeface="Arial" charset="0"/>
                    </a:rPr>
                    <a:t>Q</a:t>
                  </a:r>
                  <a:r>
                    <a:rPr lang="fr-FR" sz="1600" b="1" baseline="-25000" dirty="0" smtClean="0">
                      <a:solidFill>
                        <a:srgbClr val="003300"/>
                      </a:solidFill>
                      <a:cs typeface="Arial" charset="0"/>
                    </a:rPr>
                    <a:t>4</a:t>
                  </a:r>
                  <a:endParaRPr lang="fr-FR" sz="1600" b="1" baseline="-25000" dirty="0">
                    <a:solidFill>
                      <a:srgbClr val="003300"/>
                    </a:solidFill>
                    <a:cs typeface="Arial" charset="0"/>
                  </a:endParaRPr>
                </a:p>
              </p:txBody>
            </p:sp>
            <p:sp>
              <p:nvSpPr>
                <p:cNvPr id="74893" name="Line 95"/>
                <p:cNvSpPr>
                  <a:spLocks noChangeAspect="1" noChangeShapeType="1"/>
                </p:cNvSpPr>
                <p:nvPr/>
              </p:nvSpPr>
              <p:spPr bwMode="auto">
                <a:xfrm>
                  <a:off x="267228" y="2423562"/>
                  <a:ext cx="128588" cy="0"/>
                </a:xfrm>
                <a:prstGeom prst="line">
                  <a:avLst/>
                </a:prstGeom>
                <a:ln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</p:grpSp>
      <p:sp>
        <p:nvSpPr>
          <p:cNvPr id="74894" name="Line 96"/>
          <p:cNvSpPr>
            <a:spLocks noChangeAspect="1" noChangeShapeType="1"/>
          </p:cNvSpPr>
          <p:nvPr/>
        </p:nvSpPr>
        <p:spPr bwMode="auto">
          <a:xfrm>
            <a:off x="1682750" y="396875"/>
            <a:ext cx="0" cy="2484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4895" name="Line 97"/>
          <p:cNvSpPr>
            <a:spLocks noChangeAspect="1" noChangeShapeType="1"/>
          </p:cNvSpPr>
          <p:nvPr/>
        </p:nvSpPr>
        <p:spPr bwMode="auto">
          <a:xfrm>
            <a:off x="2130425" y="385763"/>
            <a:ext cx="0" cy="2484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4896" name="Line 98"/>
          <p:cNvSpPr>
            <a:spLocks noChangeAspect="1" noChangeShapeType="1"/>
          </p:cNvSpPr>
          <p:nvPr/>
        </p:nvSpPr>
        <p:spPr bwMode="auto">
          <a:xfrm>
            <a:off x="2579688" y="387350"/>
            <a:ext cx="0" cy="2484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4897" name="Line 99"/>
          <p:cNvSpPr>
            <a:spLocks noChangeAspect="1" noChangeShapeType="1"/>
          </p:cNvSpPr>
          <p:nvPr/>
        </p:nvSpPr>
        <p:spPr bwMode="auto">
          <a:xfrm>
            <a:off x="3016250" y="392113"/>
            <a:ext cx="0" cy="2484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4898" name="Line 100"/>
          <p:cNvSpPr>
            <a:spLocks noChangeAspect="1" noChangeShapeType="1"/>
          </p:cNvSpPr>
          <p:nvPr/>
        </p:nvSpPr>
        <p:spPr bwMode="auto">
          <a:xfrm>
            <a:off x="3452813" y="396875"/>
            <a:ext cx="0" cy="2484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4899" name="Line 101"/>
          <p:cNvSpPr>
            <a:spLocks noChangeAspect="1" noChangeShapeType="1"/>
          </p:cNvSpPr>
          <p:nvPr/>
        </p:nvSpPr>
        <p:spPr bwMode="auto">
          <a:xfrm>
            <a:off x="3900488" y="385763"/>
            <a:ext cx="0" cy="2484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4900" name="Line 102"/>
          <p:cNvSpPr>
            <a:spLocks noChangeAspect="1" noChangeShapeType="1"/>
          </p:cNvSpPr>
          <p:nvPr/>
        </p:nvSpPr>
        <p:spPr bwMode="auto">
          <a:xfrm>
            <a:off x="4349750" y="387350"/>
            <a:ext cx="0" cy="2484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4901" name="Line 103"/>
          <p:cNvSpPr>
            <a:spLocks noChangeAspect="1" noChangeShapeType="1"/>
          </p:cNvSpPr>
          <p:nvPr/>
        </p:nvSpPr>
        <p:spPr bwMode="auto">
          <a:xfrm>
            <a:off x="4773613" y="387350"/>
            <a:ext cx="0" cy="2484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4902" name="Line 104"/>
          <p:cNvSpPr>
            <a:spLocks noChangeAspect="1" noChangeShapeType="1"/>
          </p:cNvSpPr>
          <p:nvPr/>
        </p:nvSpPr>
        <p:spPr bwMode="auto">
          <a:xfrm>
            <a:off x="5210175" y="387350"/>
            <a:ext cx="0" cy="2484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4903" name="Line 105"/>
          <p:cNvSpPr>
            <a:spLocks noChangeAspect="1" noChangeShapeType="1"/>
          </p:cNvSpPr>
          <p:nvPr/>
        </p:nvSpPr>
        <p:spPr bwMode="auto">
          <a:xfrm>
            <a:off x="5657850" y="396875"/>
            <a:ext cx="0" cy="2484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191" name="Groupe 190"/>
          <p:cNvGrpSpPr>
            <a:grpSpLocks noChangeAspect="1"/>
          </p:cNvGrpSpPr>
          <p:nvPr/>
        </p:nvGrpSpPr>
        <p:grpSpPr>
          <a:xfrm>
            <a:off x="571472" y="3357562"/>
            <a:ext cx="4990074" cy="3240000"/>
            <a:chOff x="2153700" y="707843"/>
            <a:chExt cx="3839077" cy="2819474"/>
          </a:xfrm>
        </p:grpSpPr>
        <p:sp>
          <p:nvSpPr>
            <p:cNvPr id="192" name="Rectangle 108"/>
            <p:cNvSpPr>
              <a:spLocks noChangeAspect="1" noChangeArrowheads="1"/>
            </p:cNvSpPr>
            <p:nvPr/>
          </p:nvSpPr>
          <p:spPr bwMode="auto">
            <a:xfrm>
              <a:off x="5341929" y="2402232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93" name="Rectangle 109"/>
            <p:cNvSpPr>
              <a:spLocks noChangeAspect="1" noChangeArrowheads="1"/>
            </p:cNvSpPr>
            <p:nvPr/>
          </p:nvSpPr>
          <p:spPr bwMode="auto">
            <a:xfrm>
              <a:off x="4704283" y="2402232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94" name="Rectangle 110"/>
            <p:cNvSpPr>
              <a:spLocks noChangeAspect="1" noChangeArrowheads="1"/>
            </p:cNvSpPr>
            <p:nvPr/>
          </p:nvSpPr>
          <p:spPr bwMode="auto">
            <a:xfrm>
              <a:off x="4066638" y="2402232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95" name="Rectangle 111"/>
            <p:cNvSpPr>
              <a:spLocks noChangeAspect="1" noChangeArrowheads="1"/>
            </p:cNvSpPr>
            <p:nvPr/>
          </p:nvSpPr>
          <p:spPr bwMode="auto">
            <a:xfrm>
              <a:off x="3428992" y="2402232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96" name="Rectangle 112"/>
            <p:cNvSpPr>
              <a:spLocks noChangeAspect="1" noChangeArrowheads="1"/>
            </p:cNvSpPr>
            <p:nvPr/>
          </p:nvSpPr>
          <p:spPr bwMode="auto">
            <a:xfrm>
              <a:off x="2791346" y="2402232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97" name="Rectangle 113"/>
            <p:cNvSpPr>
              <a:spLocks noChangeAspect="1" noChangeArrowheads="1"/>
            </p:cNvSpPr>
            <p:nvPr/>
          </p:nvSpPr>
          <p:spPr bwMode="auto">
            <a:xfrm>
              <a:off x="2170795" y="2724299"/>
              <a:ext cx="396605" cy="17443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000000"/>
                  </a:solidFill>
                  <a:cs typeface="Arial" charset="0"/>
                </a:rPr>
                <a:t>6</a:t>
              </a:r>
            </a:p>
          </p:txBody>
        </p:sp>
        <p:sp>
          <p:nvSpPr>
            <p:cNvPr id="198" name="Rectangle 114"/>
            <p:cNvSpPr>
              <a:spLocks noChangeAspect="1" noChangeArrowheads="1"/>
            </p:cNvSpPr>
            <p:nvPr/>
          </p:nvSpPr>
          <p:spPr bwMode="auto">
            <a:xfrm>
              <a:off x="5341929" y="2682689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99" name="Rectangle 115"/>
            <p:cNvSpPr>
              <a:spLocks noChangeAspect="1" noChangeArrowheads="1"/>
            </p:cNvSpPr>
            <p:nvPr/>
          </p:nvSpPr>
          <p:spPr bwMode="auto">
            <a:xfrm>
              <a:off x="4704283" y="2682689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0" name="Rectangle 116"/>
            <p:cNvSpPr>
              <a:spLocks noChangeAspect="1" noChangeArrowheads="1"/>
            </p:cNvSpPr>
            <p:nvPr/>
          </p:nvSpPr>
          <p:spPr bwMode="auto">
            <a:xfrm>
              <a:off x="4066638" y="2682689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1" name="Rectangle 117"/>
            <p:cNvSpPr>
              <a:spLocks noChangeAspect="1" noChangeArrowheads="1"/>
            </p:cNvSpPr>
            <p:nvPr/>
          </p:nvSpPr>
          <p:spPr bwMode="auto">
            <a:xfrm>
              <a:off x="3428992" y="2682689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2" name="Rectangle 118"/>
            <p:cNvSpPr>
              <a:spLocks noChangeAspect="1" noChangeArrowheads="1"/>
            </p:cNvSpPr>
            <p:nvPr/>
          </p:nvSpPr>
          <p:spPr bwMode="auto">
            <a:xfrm>
              <a:off x="2791346" y="2682689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3" name="Rectangle 119"/>
            <p:cNvSpPr>
              <a:spLocks noChangeAspect="1" noChangeArrowheads="1"/>
            </p:cNvSpPr>
            <p:nvPr/>
          </p:nvSpPr>
          <p:spPr bwMode="auto">
            <a:xfrm>
              <a:off x="2170795" y="3004757"/>
              <a:ext cx="396605" cy="17443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>
                  <a:solidFill>
                    <a:srgbClr val="000000"/>
                  </a:solidFill>
                  <a:cs typeface="Arial" charset="0"/>
                </a:rPr>
                <a:t>7</a:t>
              </a:r>
            </a:p>
          </p:txBody>
        </p:sp>
        <p:sp>
          <p:nvSpPr>
            <p:cNvPr id="204" name="Rectangle 120"/>
            <p:cNvSpPr>
              <a:spLocks noChangeAspect="1" noChangeArrowheads="1"/>
            </p:cNvSpPr>
            <p:nvPr/>
          </p:nvSpPr>
          <p:spPr bwMode="auto">
            <a:xfrm>
              <a:off x="5341929" y="2120064"/>
              <a:ext cx="637646" cy="28216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5" name="Rectangle 121"/>
            <p:cNvSpPr>
              <a:spLocks noChangeAspect="1" noChangeArrowheads="1"/>
            </p:cNvSpPr>
            <p:nvPr/>
          </p:nvSpPr>
          <p:spPr bwMode="auto">
            <a:xfrm>
              <a:off x="4704283" y="2120064"/>
              <a:ext cx="637646" cy="28216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6" name="Rectangle 122"/>
            <p:cNvSpPr>
              <a:spLocks noChangeAspect="1" noChangeArrowheads="1"/>
            </p:cNvSpPr>
            <p:nvPr/>
          </p:nvSpPr>
          <p:spPr bwMode="auto">
            <a:xfrm>
              <a:off x="4066638" y="2120064"/>
              <a:ext cx="637646" cy="28216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7" name="Rectangle 123"/>
            <p:cNvSpPr>
              <a:spLocks noChangeAspect="1" noChangeArrowheads="1"/>
            </p:cNvSpPr>
            <p:nvPr/>
          </p:nvSpPr>
          <p:spPr bwMode="auto">
            <a:xfrm>
              <a:off x="3428992" y="2120064"/>
              <a:ext cx="637646" cy="28216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8" name="Rectangle 124"/>
            <p:cNvSpPr>
              <a:spLocks noChangeAspect="1" noChangeArrowheads="1"/>
            </p:cNvSpPr>
            <p:nvPr/>
          </p:nvSpPr>
          <p:spPr bwMode="auto">
            <a:xfrm>
              <a:off x="2791346" y="2120064"/>
              <a:ext cx="637646" cy="28216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9" name="Rectangle 125"/>
            <p:cNvSpPr>
              <a:spLocks noChangeAspect="1" noChangeArrowheads="1"/>
            </p:cNvSpPr>
            <p:nvPr/>
          </p:nvSpPr>
          <p:spPr bwMode="auto">
            <a:xfrm>
              <a:off x="2170795" y="2442131"/>
              <a:ext cx="396605" cy="17443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000000"/>
                  </a:solidFill>
                  <a:cs typeface="Arial" charset="0"/>
                </a:rPr>
                <a:t>5</a:t>
              </a:r>
            </a:p>
          </p:txBody>
        </p:sp>
        <p:sp>
          <p:nvSpPr>
            <p:cNvPr id="210" name="Rectangle 126"/>
            <p:cNvSpPr>
              <a:spLocks noChangeAspect="1" noChangeArrowheads="1"/>
            </p:cNvSpPr>
            <p:nvPr/>
          </p:nvSpPr>
          <p:spPr bwMode="auto">
            <a:xfrm>
              <a:off x="5341929" y="1839606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1" name="Rectangle 127"/>
            <p:cNvSpPr>
              <a:spLocks noChangeAspect="1" noChangeArrowheads="1"/>
            </p:cNvSpPr>
            <p:nvPr/>
          </p:nvSpPr>
          <p:spPr bwMode="auto">
            <a:xfrm>
              <a:off x="4704283" y="1839606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2" name="Rectangle 128"/>
            <p:cNvSpPr>
              <a:spLocks noChangeAspect="1" noChangeArrowheads="1"/>
            </p:cNvSpPr>
            <p:nvPr/>
          </p:nvSpPr>
          <p:spPr bwMode="auto">
            <a:xfrm>
              <a:off x="4066638" y="1839606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3" name="Rectangle 129"/>
            <p:cNvSpPr>
              <a:spLocks noChangeAspect="1" noChangeArrowheads="1"/>
            </p:cNvSpPr>
            <p:nvPr/>
          </p:nvSpPr>
          <p:spPr bwMode="auto">
            <a:xfrm>
              <a:off x="3428992" y="1839606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4" name="Rectangle 130"/>
            <p:cNvSpPr>
              <a:spLocks noChangeAspect="1" noChangeArrowheads="1"/>
            </p:cNvSpPr>
            <p:nvPr/>
          </p:nvSpPr>
          <p:spPr bwMode="auto">
            <a:xfrm>
              <a:off x="2791346" y="1839606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" name="Rectangle 131"/>
            <p:cNvSpPr>
              <a:spLocks noChangeAspect="1" noChangeArrowheads="1"/>
            </p:cNvSpPr>
            <p:nvPr/>
          </p:nvSpPr>
          <p:spPr bwMode="auto">
            <a:xfrm>
              <a:off x="2170795" y="2161674"/>
              <a:ext cx="396605" cy="17443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000000"/>
                  </a:solidFill>
                  <a:cs typeface="Arial" charset="0"/>
                </a:rPr>
                <a:t>4</a:t>
              </a:r>
            </a:p>
          </p:txBody>
        </p:sp>
        <p:sp>
          <p:nvSpPr>
            <p:cNvPr id="216" name="Rectangle 132"/>
            <p:cNvSpPr>
              <a:spLocks noChangeAspect="1" noChangeArrowheads="1"/>
            </p:cNvSpPr>
            <p:nvPr/>
          </p:nvSpPr>
          <p:spPr bwMode="auto">
            <a:xfrm>
              <a:off x="5341929" y="1557439"/>
              <a:ext cx="637646" cy="28216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7" name="Rectangle 133"/>
            <p:cNvSpPr>
              <a:spLocks noChangeAspect="1" noChangeArrowheads="1"/>
            </p:cNvSpPr>
            <p:nvPr/>
          </p:nvSpPr>
          <p:spPr bwMode="auto">
            <a:xfrm>
              <a:off x="4704283" y="1557439"/>
              <a:ext cx="637646" cy="28216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8" name="Rectangle 134"/>
            <p:cNvSpPr>
              <a:spLocks noChangeAspect="1" noChangeArrowheads="1"/>
            </p:cNvSpPr>
            <p:nvPr/>
          </p:nvSpPr>
          <p:spPr bwMode="auto">
            <a:xfrm>
              <a:off x="4066638" y="1557439"/>
              <a:ext cx="637646" cy="28216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9" name="Rectangle 135"/>
            <p:cNvSpPr>
              <a:spLocks noChangeAspect="1" noChangeArrowheads="1"/>
            </p:cNvSpPr>
            <p:nvPr/>
          </p:nvSpPr>
          <p:spPr bwMode="auto">
            <a:xfrm>
              <a:off x="3428992" y="1557439"/>
              <a:ext cx="637646" cy="28216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0" name="Rectangle 136"/>
            <p:cNvSpPr>
              <a:spLocks noChangeAspect="1" noChangeArrowheads="1"/>
            </p:cNvSpPr>
            <p:nvPr/>
          </p:nvSpPr>
          <p:spPr bwMode="auto">
            <a:xfrm>
              <a:off x="2791346" y="1557439"/>
              <a:ext cx="637646" cy="28216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1" name="Rectangle 137"/>
            <p:cNvSpPr>
              <a:spLocks noChangeAspect="1" noChangeArrowheads="1"/>
            </p:cNvSpPr>
            <p:nvPr/>
          </p:nvSpPr>
          <p:spPr bwMode="auto">
            <a:xfrm>
              <a:off x="2170795" y="1879506"/>
              <a:ext cx="396605" cy="17443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000000"/>
                  </a:solidFill>
                  <a:cs typeface="Arial" charset="0"/>
                </a:rPr>
                <a:t>3</a:t>
              </a:r>
            </a:p>
          </p:txBody>
        </p:sp>
        <p:sp>
          <p:nvSpPr>
            <p:cNvPr id="222" name="Rectangle 138"/>
            <p:cNvSpPr>
              <a:spLocks noChangeAspect="1" noChangeArrowheads="1"/>
            </p:cNvSpPr>
            <p:nvPr/>
          </p:nvSpPr>
          <p:spPr bwMode="auto">
            <a:xfrm>
              <a:off x="5341929" y="1276981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3" name="Rectangle 139"/>
            <p:cNvSpPr>
              <a:spLocks noChangeAspect="1" noChangeArrowheads="1"/>
            </p:cNvSpPr>
            <p:nvPr/>
          </p:nvSpPr>
          <p:spPr bwMode="auto">
            <a:xfrm>
              <a:off x="4704283" y="1276981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4" name="Rectangle 140"/>
            <p:cNvSpPr>
              <a:spLocks noChangeAspect="1" noChangeArrowheads="1"/>
            </p:cNvSpPr>
            <p:nvPr/>
          </p:nvSpPr>
          <p:spPr bwMode="auto">
            <a:xfrm>
              <a:off x="4066638" y="1276981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5" name="Rectangle 141"/>
            <p:cNvSpPr>
              <a:spLocks noChangeAspect="1" noChangeArrowheads="1"/>
            </p:cNvSpPr>
            <p:nvPr/>
          </p:nvSpPr>
          <p:spPr bwMode="auto">
            <a:xfrm>
              <a:off x="3428992" y="1276981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6" name="Rectangle 142"/>
            <p:cNvSpPr>
              <a:spLocks noChangeAspect="1" noChangeArrowheads="1"/>
            </p:cNvSpPr>
            <p:nvPr/>
          </p:nvSpPr>
          <p:spPr bwMode="auto">
            <a:xfrm>
              <a:off x="2791346" y="1276981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7" name="Rectangle 143"/>
            <p:cNvSpPr>
              <a:spLocks noChangeAspect="1" noChangeArrowheads="1"/>
            </p:cNvSpPr>
            <p:nvPr/>
          </p:nvSpPr>
          <p:spPr bwMode="auto">
            <a:xfrm>
              <a:off x="2170795" y="1599048"/>
              <a:ext cx="396605" cy="17443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000000"/>
                  </a:solidFill>
                  <a:cs typeface="Arial" charset="0"/>
                </a:rPr>
                <a:t>2</a:t>
              </a:r>
            </a:p>
          </p:txBody>
        </p:sp>
        <p:sp>
          <p:nvSpPr>
            <p:cNvPr id="228" name="Rectangle 144"/>
            <p:cNvSpPr>
              <a:spLocks noChangeAspect="1" noChangeArrowheads="1"/>
            </p:cNvSpPr>
            <p:nvPr/>
          </p:nvSpPr>
          <p:spPr bwMode="auto">
            <a:xfrm>
              <a:off x="5341929" y="994813"/>
              <a:ext cx="637646" cy="28216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FFFF00"/>
                  </a:solidFill>
                  <a:cs typeface="Arial" charset="0"/>
                </a:rPr>
                <a:t>1</a:t>
              </a:r>
            </a:p>
          </p:txBody>
        </p:sp>
        <p:sp>
          <p:nvSpPr>
            <p:cNvPr id="229" name="Rectangle 145"/>
            <p:cNvSpPr>
              <a:spLocks noChangeAspect="1" noChangeArrowheads="1"/>
            </p:cNvSpPr>
            <p:nvPr/>
          </p:nvSpPr>
          <p:spPr bwMode="auto">
            <a:xfrm>
              <a:off x="4704283" y="994813"/>
              <a:ext cx="637646" cy="28216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FFFF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230" name="Rectangle 146"/>
            <p:cNvSpPr>
              <a:spLocks noChangeAspect="1" noChangeArrowheads="1"/>
            </p:cNvSpPr>
            <p:nvPr/>
          </p:nvSpPr>
          <p:spPr bwMode="auto">
            <a:xfrm>
              <a:off x="4066638" y="994813"/>
              <a:ext cx="637646" cy="28216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FFFF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231" name="Rectangle 147"/>
            <p:cNvSpPr>
              <a:spLocks noChangeAspect="1" noChangeArrowheads="1"/>
            </p:cNvSpPr>
            <p:nvPr/>
          </p:nvSpPr>
          <p:spPr bwMode="auto">
            <a:xfrm>
              <a:off x="3428992" y="994813"/>
              <a:ext cx="637646" cy="28216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FFFF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232" name="Rectangle 148"/>
            <p:cNvSpPr>
              <a:spLocks noChangeAspect="1" noChangeArrowheads="1"/>
            </p:cNvSpPr>
            <p:nvPr/>
          </p:nvSpPr>
          <p:spPr bwMode="auto">
            <a:xfrm>
              <a:off x="2791346" y="994813"/>
              <a:ext cx="637646" cy="28216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FFFF00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233" name="Rectangle 149"/>
            <p:cNvSpPr>
              <a:spLocks noChangeAspect="1" noChangeArrowheads="1"/>
            </p:cNvSpPr>
            <p:nvPr/>
          </p:nvSpPr>
          <p:spPr bwMode="auto">
            <a:xfrm>
              <a:off x="2170795" y="1316881"/>
              <a:ext cx="396605" cy="17443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>
                  <a:solidFill>
                    <a:srgbClr val="000000"/>
                  </a:solidFill>
                  <a:cs typeface="Arial" charset="0"/>
                </a:rPr>
                <a:t>1</a:t>
              </a:r>
            </a:p>
          </p:txBody>
        </p:sp>
        <p:sp>
          <p:nvSpPr>
            <p:cNvPr id="234" name="Rectangle 150"/>
            <p:cNvSpPr>
              <a:spLocks noChangeAspect="1" noChangeArrowheads="1"/>
            </p:cNvSpPr>
            <p:nvPr/>
          </p:nvSpPr>
          <p:spPr bwMode="auto">
            <a:xfrm>
              <a:off x="5341929" y="722823"/>
              <a:ext cx="637646" cy="28045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0000"/>
                  </a:solidFill>
                  <a:cs typeface="Arial" charset="0"/>
                </a:rPr>
                <a:t>4</a:t>
              </a:r>
              <a:endParaRPr lang="fr-FR" sz="1600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5" name="Rectangle 151"/>
            <p:cNvSpPr>
              <a:spLocks noChangeAspect="1" noChangeArrowheads="1"/>
            </p:cNvSpPr>
            <p:nvPr/>
          </p:nvSpPr>
          <p:spPr bwMode="auto">
            <a:xfrm>
              <a:off x="4704283" y="714356"/>
              <a:ext cx="637646" cy="28045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0000"/>
                  </a:solidFill>
                  <a:cs typeface="Arial" charset="0"/>
                </a:rPr>
                <a:t>4</a:t>
              </a:r>
              <a:endParaRPr lang="fr-FR" sz="1600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6" name="Rectangle 152"/>
            <p:cNvSpPr>
              <a:spLocks noChangeAspect="1" noChangeArrowheads="1"/>
            </p:cNvSpPr>
            <p:nvPr/>
          </p:nvSpPr>
          <p:spPr bwMode="auto">
            <a:xfrm>
              <a:off x="4066638" y="714356"/>
              <a:ext cx="637646" cy="28045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0000"/>
                  </a:solidFill>
                  <a:cs typeface="Arial" charset="0"/>
                </a:rPr>
                <a:t>3</a:t>
              </a:r>
              <a:endParaRPr lang="fr-FR" sz="1600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7" name="Rectangle 153"/>
            <p:cNvSpPr>
              <a:spLocks noChangeAspect="1" noChangeArrowheads="1"/>
            </p:cNvSpPr>
            <p:nvPr/>
          </p:nvSpPr>
          <p:spPr bwMode="auto">
            <a:xfrm>
              <a:off x="3428992" y="714356"/>
              <a:ext cx="637646" cy="28045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0000"/>
                  </a:solidFill>
                  <a:cs typeface="Arial" charset="0"/>
                </a:rPr>
                <a:t>2</a:t>
              </a:r>
              <a:endParaRPr lang="fr-FR" sz="1600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8" name="Rectangle 154"/>
            <p:cNvSpPr>
              <a:spLocks noChangeAspect="1" noChangeArrowheads="1"/>
            </p:cNvSpPr>
            <p:nvPr/>
          </p:nvSpPr>
          <p:spPr bwMode="auto">
            <a:xfrm>
              <a:off x="2791346" y="714356"/>
              <a:ext cx="637646" cy="28045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00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9" name="Rectangle 155"/>
            <p:cNvSpPr>
              <a:spLocks noChangeAspect="1" noChangeArrowheads="1"/>
            </p:cNvSpPr>
            <p:nvPr/>
          </p:nvSpPr>
          <p:spPr bwMode="auto">
            <a:xfrm>
              <a:off x="2170795" y="1036423"/>
              <a:ext cx="396605" cy="17443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>
                  <a:solidFill>
                    <a:srgbClr val="0000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240" name="Rectangle 157"/>
            <p:cNvSpPr>
              <a:spLocks noChangeAspect="1" noChangeArrowheads="1"/>
            </p:cNvSpPr>
            <p:nvPr/>
          </p:nvSpPr>
          <p:spPr bwMode="auto">
            <a:xfrm>
              <a:off x="2153700" y="707843"/>
              <a:ext cx="637646" cy="28216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>
                  <a:solidFill>
                    <a:srgbClr val="000000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241" name="Line 159"/>
            <p:cNvSpPr>
              <a:spLocks noChangeAspect="1" noChangeShapeType="1"/>
            </p:cNvSpPr>
            <p:nvPr/>
          </p:nvSpPr>
          <p:spPr bwMode="auto">
            <a:xfrm>
              <a:off x="2153700" y="714356"/>
              <a:ext cx="3825875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242" name="Line 160"/>
            <p:cNvSpPr>
              <a:spLocks noChangeAspect="1" noChangeShapeType="1"/>
            </p:cNvSpPr>
            <p:nvPr/>
          </p:nvSpPr>
          <p:spPr bwMode="auto">
            <a:xfrm>
              <a:off x="2153700" y="994813"/>
              <a:ext cx="3825875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243" name="Line 161"/>
            <p:cNvSpPr>
              <a:spLocks noChangeAspect="1" noChangeShapeType="1"/>
            </p:cNvSpPr>
            <p:nvPr/>
          </p:nvSpPr>
          <p:spPr bwMode="auto">
            <a:xfrm>
              <a:off x="2153700" y="1276981"/>
              <a:ext cx="3825875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244" name="Line 162"/>
            <p:cNvSpPr>
              <a:spLocks noChangeAspect="1" noChangeShapeType="1"/>
            </p:cNvSpPr>
            <p:nvPr/>
          </p:nvSpPr>
          <p:spPr bwMode="auto">
            <a:xfrm>
              <a:off x="2153700" y="1557439"/>
              <a:ext cx="3825875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245" name="Line 163"/>
            <p:cNvSpPr>
              <a:spLocks noChangeAspect="1" noChangeShapeType="1"/>
            </p:cNvSpPr>
            <p:nvPr/>
          </p:nvSpPr>
          <p:spPr bwMode="auto">
            <a:xfrm>
              <a:off x="2153700" y="1839606"/>
              <a:ext cx="3825875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246" name="Line 164"/>
            <p:cNvSpPr>
              <a:spLocks noChangeAspect="1" noChangeShapeType="1"/>
            </p:cNvSpPr>
            <p:nvPr/>
          </p:nvSpPr>
          <p:spPr bwMode="auto">
            <a:xfrm>
              <a:off x="2153700" y="2120064"/>
              <a:ext cx="3825875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247" name="Line 165"/>
            <p:cNvSpPr>
              <a:spLocks noChangeAspect="1" noChangeShapeType="1"/>
            </p:cNvSpPr>
            <p:nvPr/>
          </p:nvSpPr>
          <p:spPr bwMode="auto">
            <a:xfrm>
              <a:off x="2153700" y="2402232"/>
              <a:ext cx="3825875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248" name="Line 166"/>
            <p:cNvSpPr>
              <a:spLocks noChangeAspect="1" noChangeShapeType="1"/>
            </p:cNvSpPr>
            <p:nvPr/>
          </p:nvSpPr>
          <p:spPr bwMode="auto">
            <a:xfrm>
              <a:off x="2153700" y="2963147"/>
              <a:ext cx="3825875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249" name="Line 167"/>
            <p:cNvSpPr>
              <a:spLocks noChangeAspect="1" noChangeShapeType="1"/>
            </p:cNvSpPr>
            <p:nvPr/>
          </p:nvSpPr>
          <p:spPr bwMode="auto">
            <a:xfrm>
              <a:off x="2153700" y="719317"/>
              <a:ext cx="0" cy="280800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250" name="Line 168"/>
            <p:cNvSpPr>
              <a:spLocks noChangeAspect="1" noChangeShapeType="1"/>
            </p:cNvSpPr>
            <p:nvPr/>
          </p:nvSpPr>
          <p:spPr bwMode="auto">
            <a:xfrm>
              <a:off x="2791346" y="719317"/>
              <a:ext cx="0" cy="280800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251" name="Line 169"/>
            <p:cNvSpPr>
              <a:spLocks noChangeAspect="1" noChangeShapeType="1"/>
            </p:cNvSpPr>
            <p:nvPr/>
          </p:nvSpPr>
          <p:spPr bwMode="auto">
            <a:xfrm>
              <a:off x="5979575" y="719317"/>
              <a:ext cx="0" cy="280800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252" name="Line 170"/>
            <p:cNvSpPr>
              <a:spLocks noChangeAspect="1" noChangeShapeType="1"/>
            </p:cNvSpPr>
            <p:nvPr/>
          </p:nvSpPr>
          <p:spPr bwMode="auto">
            <a:xfrm>
              <a:off x="2153700" y="2682689"/>
              <a:ext cx="3825875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endParaRPr lang="fr-FR" sz="2000"/>
            </a:p>
          </p:txBody>
        </p:sp>
        <p:sp>
          <p:nvSpPr>
            <p:cNvPr id="253" name="Line 171"/>
            <p:cNvSpPr>
              <a:spLocks noChangeAspect="1" noChangeShapeType="1"/>
            </p:cNvSpPr>
            <p:nvPr/>
          </p:nvSpPr>
          <p:spPr bwMode="auto">
            <a:xfrm>
              <a:off x="3428992" y="714355"/>
              <a:ext cx="0" cy="280800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254" name="Line 172"/>
            <p:cNvSpPr>
              <a:spLocks noChangeAspect="1" noChangeShapeType="1"/>
            </p:cNvSpPr>
            <p:nvPr/>
          </p:nvSpPr>
          <p:spPr bwMode="auto">
            <a:xfrm>
              <a:off x="4066638" y="714355"/>
              <a:ext cx="0" cy="280800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255" name="Line 173"/>
            <p:cNvSpPr>
              <a:spLocks noChangeAspect="1" noChangeShapeType="1"/>
            </p:cNvSpPr>
            <p:nvPr/>
          </p:nvSpPr>
          <p:spPr bwMode="auto">
            <a:xfrm>
              <a:off x="4704283" y="714355"/>
              <a:ext cx="0" cy="280800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256" name="Line 174"/>
            <p:cNvSpPr>
              <a:spLocks noChangeAspect="1" noChangeShapeType="1"/>
            </p:cNvSpPr>
            <p:nvPr/>
          </p:nvSpPr>
          <p:spPr bwMode="auto">
            <a:xfrm>
              <a:off x="5341929" y="714355"/>
              <a:ext cx="0" cy="280800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257" name="Line 175"/>
            <p:cNvSpPr>
              <a:spLocks noChangeAspect="1" noChangeShapeType="1"/>
            </p:cNvSpPr>
            <p:nvPr/>
          </p:nvSpPr>
          <p:spPr bwMode="auto">
            <a:xfrm>
              <a:off x="5538522" y="758735"/>
              <a:ext cx="143599" cy="0"/>
            </a:xfrm>
            <a:prstGeom prst="line">
              <a:avLst/>
            </a:prstGeom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endParaRPr lang="fr-FR" sz="2000"/>
            </a:p>
          </p:txBody>
        </p:sp>
        <p:sp>
          <p:nvSpPr>
            <p:cNvPr id="258" name="Line 176"/>
            <p:cNvSpPr>
              <a:spLocks noChangeAspect="1" noChangeShapeType="1"/>
            </p:cNvSpPr>
            <p:nvPr/>
          </p:nvSpPr>
          <p:spPr bwMode="auto">
            <a:xfrm>
              <a:off x="5271839" y="712477"/>
              <a:ext cx="0" cy="280800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endParaRPr lang="fr-FR" sz="2000"/>
            </a:p>
          </p:txBody>
        </p:sp>
        <p:cxnSp>
          <p:nvCxnSpPr>
            <p:cNvPr id="259" name="Connecteur droit avec flèche 258"/>
            <p:cNvCxnSpPr/>
            <p:nvPr/>
          </p:nvCxnSpPr>
          <p:spPr>
            <a:xfrm rot="5400000" flipH="1" flipV="1">
              <a:off x="2479857" y="1410386"/>
              <a:ext cx="216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necteur droit avec flèche 259"/>
            <p:cNvCxnSpPr/>
            <p:nvPr/>
          </p:nvCxnSpPr>
          <p:spPr>
            <a:xfrm rot="5400000" flipH="1" flipV="1">
              <a:off x="2479857" y="1685655"/>
              <a:ext cx="216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necteur droit avec flèche 260"/>
            <p:cNvCxnSpPr/>
            <p:nvPr/>
          </p:nvCxnSpPr>
          <p:spPr>
            <a:xfrm rot="5400000" flipH="1" flipV="1">
              <a:off x="2471390" y="1971737"/>
              <a:ext cx="216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Connecteur droit avec flèche 261"/>
            <p:cNvCxnSpPr/>
            <p:nvPr/>
          </p:nvCxnSpPr>
          <p:spPr>
            <a:xfrm rot="5400000" flipH="1" flipV="1">
              <a:off x="2471390" y="2247006"/>
              <a:ext cx="216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Connecteur droit avec flèche 262"/>
            <p:cNvCxnSpPr/>
            <p:nvPr/>
          </p:nvCxnSpPr>
          <p:spPr>
            <a:xfrm rot="5400000" flipH="1" flipV="1">
              <a:off x="2467688" y="2534444"/>
              <a:ext cx="216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Connecteur droit avec flèche 263"/>
            <p:cNvCxnSpPr/>
            <p:nvPr/>
          </p:nvCxnSpPr>
          <p:spPr>
            <a:xfrm rot="5400000" flipH="1" flipV="1">
              <a:off x="2459221" y="2820526"/>
              <a:ext cx="216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Connecteur droit avec flèche 264"/>
            <p:cNvCxnSpPr/>
            <p:nvPr/>
          </p:nvCxnSpPr>
          <p:spPr>
            <a:xfrm rot="5400000" flipH="1" flipV="1">
              <a:off x="2459221" y="3095795"/>
              <a:ext cx="216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6" name="Line 166"/>
            <p:cNvSpPr>
              <a:spLocks noChangeAspect="1" noChangeShapeType="1"/>
            </p:cNvSpPr>
            <p:nvPr/>
          </p:nvSpPr>
          <p:spPr bwMode="auto">
            <a:xfrm>
              <a:off x="2158435" y="3238457"/>
              <a:ext cx="3825875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267" name="Rectangle 119"/>
            <p:cNvSpPr>
              <a:spLocks noChangeAspect="1" noChangeArrowheads="1"/>
            </p:cNvSpPr>
            <p:nvPr/>
          </p:nvSpPr>
          <p:spPr bwMode="auto">
            <a:xfrm>
              <a:off x="2183836" y="3276027"/>
              <a:ext cx="396605" cy="17443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0000"/>
                  </a:solidFill>
                  <a:cs typeface="Arial" charset="0"/>
                </a:rPr>
                <a:t>8</a:t>
              </a:r>
              <a:endParaRPr lang="fr-FR" sz="1600" b="1" dirty="0">
                <a:solidFill>
                  <a:srgbClr val="000000"/>
                </a:solidFill>
                <a:cs typeface="Arial" charset="0"/>
              </a:endParaRPr>
            </a:p>
          </p:txBody>
        </p:sp>
        <p:cxnSp>
          <p:nvCxnSpPr>
            <p:cNvPr id="268" name="Connecteur droit avec flèche 267"/>
            <p:cNvCxnSpPr/>
            <p:nvPr/>
          </p:nvCxnSpPr>
          <p:spPr>
            <a:xfrm rot="5400000" flipH="1" flipV="1">
              <a:off x="2472262" y="3367065"/>
              <a:ext cx="216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9" name="Line 166"/>
            <p:cNvSpPr>
              <a:spLocks noChangeAspect="1" noChangeShapeType="1"/>
            </p:cNvSpPr>
            <p:nvPr/>
          </p:nvSpPr>
          <p:spPr bwMode="auto">
            <a:xfrm>
              <a:off x="2166902" y="3515742"/>
              <a:ext cx="3825875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</p:grpSp>
      <p:grpSp>
        <p:nvGrpSpPr>
          <p:cNvPr id="179" name="Groupe 178"/>
          <p:cNvGrpSpPr/>
          <p:nvPr/>
        </p:nvGrpSpPr>
        <p:grpSpPr>
          <a:xfrm>
            <a:off x="538137" y="642918"/>
            <a:ext cx="390525" cy="2246729"/>
            <a:chOff x="858838" y="736579"/>
            <a:chExt cx="390525" cy="2246729"/>
          </a:xfrm>
        </p:grpSpPr>
        <p:sp>
          <p:nvSpPr>
            <p:cNvPr id="180" name="Text Box 64"/>
            <p:cNvSpPr txBox="1">
              <a:spLocks noChangeAspect="1" noChangeArrowheads="1"/>
            </p:cNvSpPr>
            <p:nvPr/>
          </p:nvSpPr>
          <p:spPr bwMode="auto">
            <a:xfrm>
              <a:off x="858838" y="736579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FF00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181" name="Text Box 70"/>
            <p:cNvSpPr txBox="1">
              <a:spLocks noChangeAspect="1" noChangeArrowheads="1"/>
            </p:cNvSpPr>
            <p:nvPr/>
          </p:nvSpPr>
          <p:spPr bwMode="auto">
            <a:xfrm>
              <a:off x="865188" y="2157392"/>
              <a:ext cx="384175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sz="1600" b="1" dirty="0">
                  <a:solidFill>
                    <a:srgbClr val="FFFF00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182" name="Text Box 71"/>
            <p:cNvSpPr txBox="1">
              <a:spLocks noChangeAspect="1" noChangeArrowheads="1"/>
            </p:cNvSpPr>
            <p:nvPr/>
          </p:nvSpPr>
          <p:spPr bwMode="auto">
            <a:xfrm>
              <a:off x="858838" y="1662092"/>
              <a:ext cx="3857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FFFF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183" name="Text Box 72"/>
            <p:cNvSpPr txBox="1">
              <a:spLocks noChangeAspect="1" noChangeArrowheads="1"/>
            </p:cNvSpPr>
            <p:nvPr/>
          </p:nvSpPr>
          <p:spPr bwMode="auto">
            <a:xfrm>
              <a:off x="860425" y="1242992"/>
              <a:ext cx="260350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FFFF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184" name="Text Box 91"/>
            <p:cNvSpPr txBox="1">
              <a:spLocks noChangeAspect="1" noChangeArrowheads="1"/>
            </p:cNvSpPr>
            <p:nvPr/>
          </p:nvSpPr>
          <p:spPr bwMode="auto">
            <a:xfrm>
              <a:off x="863600" y="2644754"/>
              <a:ext cx="384175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sz="1600" b="1" dirty="0">
                  <a:solidFill>
                    <a:srgbClr val="FFFF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7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74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74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74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74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74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74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74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74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74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74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827" grpId="0" animBg="1"/>
      <p:bldP spid="74894" grpId="0" animBg="1"/>
      <p:bldP spid="74895" grpId="0" animBg="1"/>
      <p:bldP spid="74896" grpId="0" animBg="1"/>
      <p:bldP spid="74897" grpId="0" animBg="1"/>
      <p:bldP spid="74898" grpId="0" animBg="1"/>
      <p:bldP spid="74899" grpId="0" animBg="1"/>
      <p:bldP spid="74900" grpId="0" animBg="1"/>
      <p:bldP spid="74901" grpId="0" animBg="1"/>
      <p:bldP spid="74902" grpId="0" animBg="1"/>
      <p:bldP spid="7490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Line 3"/>
          <p:cNvSpPr>
            <a:spLocks noChangeAspect="1" noChangeShapeType="1"/>
          </p:cNvSpPr>
          <p:nvPr/>
        </p:nvSpPr>
        <p:spPr bwMode="auto">
          <a:xfrm>
            <a:off x="1608437" y="586960"/>
            <a:ext cx="0" cy="4068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35" name="Groupe 234"/>
          <p:cNvGrpSpPr/>
          <p:nvPr/>
        </p:nvGrpSpPr>
        <p:grpSpPr>
          <a:xfrm>
            <a:off x="514892" y="1331385"/>
            <a:ext cx="6311374" cy="599481"/>
            <a:chOff x="514892" y="831319"/>
            <a:chExt cx="6311374" cy="599481"/>
          </a:xfrm>
        </p:grpSpPr>
        <p:sp>
          <p:nvSpPr>
            <p:cNvPr id="335" name="Line 4"/>
            <p:cNvSpPr>
              <a:spLocks noChangeAspect="1" noChangeShapeType="1"/>
            </p:cNvSpPr>
            <p:nvPr/>
          </p:nvSpPr>
          <p:spPr bwMode="auto">
            <a:xfrm flipV="1">
              <a:off x="923941" y="854074"/>
              <a:ext cx="0" cy="46800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36" name="Line 5"/>
            <p:cNvSpPr>
              <a:spLocks noChangeAspect="1" noChangeShapeType="1"/>
            </p:cNvSpPr>
            <p:nvPr/>
          </p:nvSpPr>
          <p:spPr bwMode="auto">
            <a:xfrm>
              <a:off x="923941" y="1314449"/>
              <a:ext cx="5700713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37" name="Text Box 6"/>
            <p:cNvSpPr txBox="1">
              <a:spLocks noChangeAspect="1" noChangeArrowheads="1"/>
            </p:cNvSpPr>
            <p:nvPr/>
          </p:nvSpPr>
          <p:spPr bwMode="auto">
            <a:xfrm>
              <a:off x="514892" y="831319"/>
              <a:ext cx="4619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3300"/>
                  </a:solidFill>
                  <a:cs typeface="Arial" charset="0"/>
                </a:rPr>
                <a:t>1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338" name="Text Box 7"/>
            <p:cNvSpPr txBox="1">
              <a:spLocks noChangeAspect="1" noChangeArrowheads="1"/>
            </p:cNvSpPr>
            <p:nvPr/>
          </p:nvSpPr>
          <p:spPr bwMode="auto">
            <a:xfrm>
              <a:off x="6592903" y="1123023"/>
              <a:ext cx="2333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</p:grpSp>
      <p:grpSp>
        <p:nvGrpSpPr>
          <p:cNvPr id="238" name="Groupe 237"/>
          <p:cNvGrpSpPr/>
          <p:nvPr/>
        </p:nvGrpSpPr>
        <p:grpSpPr>
          <a:xfrm>
            <a:off x="519655" y="3355451"/>
            <a:ext cx="6305024" cy="645053"/>
            <a:chOff x="519655" y="2855385"/>
            <a:chExt cx="6305024" cy="645053"/>
          </a:xfrm>
        </p:grpSpPr>
        <p:sp>
          <p:nvSpPr>
            <p:cNvPr id="339" name="Line 8"/>
            <p:cNvSpPr>
              <a:spLocks noChangeAspect="1" noChangeShapeType="1"/>
            </p:cNvSpPr>
            <p:nvPr/>
          </p:nvSpPr>
          <p:spPr bwMode="auto">
            <a:xfrm flipV="1">
              <a:off x="927116" y="2879096"/>
              <a:ext cx="0" cy="46800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40" name="Line 9"/>
            <p:cNvSpPr>
              <a:spLocks noChangeAspect="1" noChangeShapeType="1"/>
            </p:cNvSpPr>
            <p:nvPr/>
          </p:nvSpPr>
          <p:spPr bwMode="auto">
            <a:xfrm>
              <a:off x="927116" y="3340103"/>
              <a:ext cx="5694363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41" name="Text Box 10"/>
            <p:cNvSpPr txBox="1">
              <a:spLocks noChangeAspect="1" noChangeArrowheads="1"/>
            </p:cNvSpPr>
            <p:nvPr/>
          </p:nvSpPr>
          <p:spPr bwMode="auto">
            <a:xfrm>
              <a:off x="519655" y="2855385"/>
              <a:ext cx="528638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3300"/>
                  </a:solidFill>
                  <a:cs typeface="Arial" charset="0"/>
                </a:rPr>
                <a:t>4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342" name="Text Box 11"/>
            <p:cNvSpPr txBox="1">
              <a:spLocks noChangeAspect="1" noChangeArrowheads="1"/>
            </p:cNvSpPr>
            <p:nvPr/>
          </p:nvSpPr>
          <p:spPr bwMode="auto">
            <a:xfrm>
              <a:off x="6591316" y="3192661"/>
              <a:ext cx="2333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</p:grpSp>
      <p:grpSp>
        <p:nvGrpSpPr>
          <p:cNvPr id="237" name="Groupe 236"/>
          <p:cNvGrpSpPr/>
          <p:nvPr/>
        </p:nvGrpSpPr>
        <p:grpSpPr>
          <a:xfrm>
            <a:off x="514892" y="2644249"/>
            <a:ext cx="6311374" cy="578844"/>
            <a:chOff x="514892" y="2144183"/>
            <a:chExt cx="6311374" cy="578844"/>
          </a:xfrm>
        </p:grpSpPr>
        <p:sp>
          <p:nvSpPr>
            <p:cNvPr id="343" name="Line 12"/>
            <p:cNvSpPr>
              <a:spLocks noChangeAspect="1" noChangeShapeType="1"/>
            </p:cNvSpPr>
            <p:nvPr/>
          </p:nvSpPr>
          <p:spPr bwMode="auto">
            <a:xfrm flipV="1">
              <a:off x="923941" y="2165351"/>
              <a:ext cx="0" cy="46800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44" name="Line 13"/>
            <p:cNvSpPr>
              <a:spLocks noChangeAspect="1" noChangeShapeType="1"/>
            </p:cNvSpPr>
            <p:nvPr/>
          </p:nvSpPr>
          <p:spPr bwMode="auto">
            <a:xfrm flipV="1">
              <a:off x="923941" y="2619376"/>
              <a:ext cx="5700713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45" name="Text Box 14"/>
            <p:cNvSpPr txBox="1">
              <a:spLocks noChangeAspect="1" noChangeArrowheads="1"/>
            </p:cNvSpPr>
            <p:nvPr/>
          </p:nvSpPr>
          <p:spPr bwMode="auto">
            <a:xfrm>
              <a:off x="514892" y="2144183"/>
              <a:ext cx="528638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3300"/>
                  </a:solidFill>
                  <a:cs typeface="Arial" charset="0"/>
                </a:rPr>
                <a:t>3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346" name="Text Box 15"/>
            <p:cNvSpPr txBox="1">
              <a:spLocks noChangeAspect="1" noChangeArrowheads="1"/>
            </p:cNvSpPr>
            <p:nvPr/>
          </p:nvSpPr>
          <p:spPr bwMode="auto">
            <a:xfrm>
              <a:off x="6592903" y="2415250"/>
              <a:ext cx="2333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</p:grpSp>
      <p:grpSp>
        <p:nvGrpSpPr>
          <p:cNvPr id="236" name="Groupe 235"/>
          <p:cNvGrpSpPr/>
          <p:nvPr/>
        </p:nvGrpSpPr>
        <p:grpSpPr>
          <a:xfrm>
            <a:off x="514892" y="2002898"/>
            <a:ext cx="6333599" cy="640284"/>
            <a:chOff x="514892" y="1502832"/>
            <a:chExt cx="6333599" cy="640284"/>
          </a:xfrm>
        </p:grpSpPr>
        <p:sp>
          <p:nvSpPr>
            <p:cNvPr id="347" name="Line 16"/>
            <p:cNvSpPr>
              <a:spLocks noChangeAspect="1" noChangeShapeType="1"/>
            </p:cNvSpPr>
            <p:nvPr/>
          </p:nvSpPr>
          <p:spPr bwMode="auto">
            <a:xfrm flipV="1">
              <a:off x="923941" y="1525588"/>
              <a:ext cx="0" cy="46800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48" name="Line 17"/>
            <p:cNvSpPr>
              <a:spLocks noChangeAspect="1" noChangeShapeType="1"/>
            </p:cNvSpPr>
            <p:nvPr/>
          </p:nvSpPr>
          <p:spPr bwMode="auto">
            <a:xfrm flipV="1">
              <a:off x="923941" y="1987550"/>
              <a:ext cx="5700713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49" name="Text Box 18"/>
            <p:cNvSpPr txBox="1">
              <a:spLocks noChangeAspect="1" noChangeArrowheads="1"/>
            </p:cNvSpPr>
            <p:nvPr/>
          </p:nvSpPr>
          <p:spPr bwMode="auto">
            <a:xfrm>
              <a:off x="514892" y="1502832"/>
              <a:ext cx="528638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3300"/>
                  </a:solidFill>
                  <a:cs typeface="Arial" charset="0"/>
                </a:rPr>
                <a:t>2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350" name="Text Box 19"/>
            <p:cNvSpPr txBox="1">
              <a:spLocks noChangeAspect="1" noChangeArrowheads="1"/>
            </p:cNvSpPr>
            <p:nvPr/>
          </p:nvSpPr>
          <p:spPr bwMode="auto">
            <a:xfrm>
              <a:off x="6615128" y="1835339"/>
              <a:ext cx="2333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</p:grpSp>
      <p:grpSp>
        <p:nvGrpSpPr>
          <p:cNvPr id="239" name="Groupe 238"/>
          <p:cNvGrpSpPr/>
          <p:nvPr/>
        </p:nvGrpSpPr>
        <p:grpSpPr>
          <a:xfrm>
            <a:off x="529180" y="4125391"/>
            <a:ext cx="6293911" cy="660931"/>
            <a:chOff x="529180" y="3625325"/>
            <a:chExt cx="6293911" cy="660931"/>
          </a:xfrm>
        </p:grpSpPr>
        <p:sp>
          <p:nvSpPr>
            <p:cNvPr id="406" name="Line 88"/>
            <p:cNvSpPr>
              <a:spLocks noChangeAspect="1" noChangeShapeType="1"/>
            </p:cNvSpPr>
            <p:nvPr/>
          </p:nvSpPr>
          <p:spPr bwMode="auto">
            <a:xfrm flipV="1">
              <a:off x="925528" y="3659672"/>
              <a:ext cx="0" cy="46800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407" name="Line 89"/>
            <p:cNvSpPr>
              <a:spLocks noChangeAspect="1" noChangeShapeType="1"/>
            </p:cNvSpPr>
            <p:nvPr/>
          </p:nvSpPr>
          <p:spPr bwMode="auto">
            <a:xfrm>
              <a:off x="925528" y="4132268"/>
              <a:ext cx="5694363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08" name="Text Box 90"/>
            <p:cNvSpPr txBox="1">
              <a:spLocks noChangeAspect="1" noChangeArrowheads="1"/>
            </p:cNvSpPr>
            <p:nvPr/>
          </p:nvSpPr>
          <p:spPr bwMode="auto">
            <a:xfrm>
              <a:off x="6589728" y="3978479"/>
              <a:ext cx="2333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  <p:sp>
          <p:nvSpPr>
            <p:cNvPr id="411" name="Text Box 94"/>
            <p:cNvSpPr txBox="1">
              <a:spLocks noChangeAspect="1" noChangeArrowheads="1"/>
            </p:cNvSpPr>
            <p:nvPr/>
          </p:nvSpPr>
          <p:spPr bwMode="auto">
            <a:xfrm>
              <a:off x="529180" y="3625325"/>
              <a:ext cx="528638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3300"/>
                  </a:solidFill>
                  <a:cs typeface="Arial" charset="0"/>
                </a:rPr>
                <a:t>4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412" name="Line 95"/>
            <p:cNvSpPr>
              <a:spLocks noChangeAspect="1" noChangeShapeType="1"/>
            </p:cNvSpPr>
            <p:nvPr/>
          </p:nvSpPr>
          <p:spPr bwMode="auto">
            <a:xfrm>
              <a:off x="618081" y="3684063"/>
              <a:ext cx="128588" cy="0"/>
            </a:xfrm>
            <a:prstGeom prst="line">
              <a:avLst/>
            </a:prstGeom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413" name="Line 96"/>
          <p:cNvSpPr>
            <a:spLocks noChangeAspect="1" noChangeShapeType="1"/>
          </p:cNvSpPr>
          <p:nvPr/>
        </p:nvSpPr>
        <p:spPr bwMode="auto">
          <a:xfrm>
            <a:off x="2044999" y="1136473"/>
            <a:ext cx="0" cy="3492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4" name="Line 97"/>
          <p:cNvSpPr>
            <a:spLocks noChangeAspect="1" noChangeShapeType="1"/>
          </p:cNvSpPr>
          <p:nvPr/>
        </p:nvSpPr>
        <p:spPr bwMode="auto">
          <a:xfrm>
            <a:off x="2476396" y="1133987"/>
            <a:ext cx="0" cy="3492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5" name="Line 98"/>
          <p:cNvSpPr>
            <a:spLocks noChangeAspect="1" noChangeShapeType="1"/>
          </p:cNvSpPr>
          <p:nvPr/>
        </p:nvSpPr>
        <p:spPr bwMode="auto">
          <a:xfrm>
            <a:off x="2919908" y="1135574"/>
            <a:ext cx="0" cy="3492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6" name="Line 99"/>
          <p:cNvSpPr>
            <a:spLocks noChangeAspect="1" noChangeShapeType="1"/>
          </p:cNvSpPr>
          <p:nvPr/>
        </p:nvSpPr>
        <p:spPr bwMode="auto">
          <a:xfrm>
            <a:off x="3356470" y="1140337"/>
            <a:ext cx="0" cy="3492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7" name="Line 100"/>
          <p:cNvSpPr>
            <a:spLocks noChangeAspect="1" noChangeShapeType="1"/>
          </p:cNvSpPr>
          <p:nvPr/>
        </p:nvSpPr>
        <p:spPr bwMode="auto">
          <a:xfrm>
            <a:off x="3793033" y="1136473"/>
            <a:ext cx="0" cy="3492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8" name="Line 101"/>
          <p:cNvSpPr>
            <a:spLocks noChangeAspect="1" noChangeShapeType="1"/>
          </p:cNvSpPr>
          <p:nvPr/>
        </p:nvSpPr>
        <p:spPr bwMode="auto">
          <a:xfrm>
            <a:off x="4251341" y="1133987"/>
            <a:ext cx="0" cy="349200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9" name="Line 102"/>
          <p:cNvSpPr>
            <a:spLocks noChangeAspect="1" noChangeShapeType="1"/>
          </p:cNvSpPr>
          <p:nvPr/>
        </p:nvSpPr>
        <p:spPr bwMode="auto">
          <a:xfrm>
            <a:off x="4700603" y="1002388"/>
            <a:ext cx="0" cy="4284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20" name="Line 103"/>
          <p:cNvSpPr>
            <a:spLocks noChangeAspect="1" noChangeShapeType="1"/>
          </p:cNvSpPr>
          <p:nvPr/>
        </p:nvSpPr>
        <p:spPr bwMode="auto">
          <a:xfrm>
            <a:off x="5145732" y="1135574"/>
            <a:ext cx="0" cy="3492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21" name="Line 104"/>
          <p:cNvSpPr>
            <a:spLocks noChangeAspect="1" noChangeShapeType="1"/>
          </p:cNvSpPr>
          <p:nvPr/>
        </p:nvSpPr>
        <p:spPr bwMode="auto">
          <a:xfrm>
            <a:off x="5582294" y="1135574"/>
            <a:ext cx="0" cy="3492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22" name="Line 105"/>
          <p:cNvSpPr>
            <a:spLocks noChangeAspect="1" noChangeShapeType="1"/>
          </p:cNvSpPr>
          <p:nvPr/>
        </p:nvSpPr>
        <p:spPr bwMode="auto">
          <a:xfrm>
            <a:off x="6040602" y="1145099"/>
            <a:ext cx="0" cy="3492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26" name="Line 3"/>
          <p:cNvSpPr>
            <a:spLocks noChangeAspect="1" noChangeShapeType="1"/>
          </p:cNvSpPr>
          <p:nvPr/>
        </p:nvSpPr>
        <p:spPr bwMode="auto">
          <a:xfrm>
            <a:off x="1130888" y="571480"/>
            <a:ext cx="0" cy="453600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40" name="Groupe 239"/>
          <p:cNvGrpSpPr/>
          <p:nvPr/>
        </p:nvGrpSpPr>
        <p:grpSpPr>
          <a:xfrm>
            <a:off x="1131704" y="1550346"/>
            <a:ext cx="462742" cy="269875"/>
            <a:chOff x="1131704" y="1050280"/>
            <a:chExt cx="462742" cy="269875"/>
          </a:xfrm>
        </p:grpSpPr>
        <p:sp>
          <p:nvSpPr>
            <p:cNvPr id="424" name="Line 118"/>
            <p:cNvSpPr>
              <a:spLocks noChangeShapeType="1"/>
            </p:cNvSpPr>
            <p:nvPr/>
          </p:nvSpPr>
          <p:spPr bwMode="auto">
            <a:xfrm>
              <a:off x="1137246" y="1054291"/>
              <a:ext cx="4572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25" name="Line 119"/>
            <p:cNvSpPr>
              <a:spLocks noChangeShapeType="1"/>
            </p:cNvSpPr>
            <p:nvPr/>
          </p:nvSpPr>
          <p:spPr bwMode="auto">
            <a:xfrm>
              <a:off x="1131704" y="1050280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427" name="Line 118"/>
          <p:cNvSpPr>
            <a:spLocks noChangeShapeType="1"/>
          </p:cNvSpPr>
          <p:nvPr/>
        </p:nvSpPr>
        <p:spPr bwMode="auto">
          <a:xfrm>
            <a:off x="1593969" y="1554359"/>
            <a:ext cx="4536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28" name="Line 118"/>
          <p:cNvSpPr>
            <a:spLocks noChangeShapeType="1"/>
          </p:cNvSpPr>
          <p:nvPr/>
        </p:nvSpPr>
        <p:spPr bwMode="auto">
          <a:xfrm>
            <a:off x="2043198" y="1554357"/>
            <a:ext cx="4464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29" name="Line 118"/>
          <p:cNvSpPr>
            <a:spLocks noChangeShapeType="1"/>
          </p:cNvSpPr>
          <p:nvPr/>
        </p:nvSpPr>
        <p:spPr bwMode="auto">
          <a:xfrm>
            <a:off x="2488210" y="1554359"/>
            <a:ext cx="4464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31" name="Line 118"/>
          <p:cNvSpPr>
            <a:spLocks noChangeShapeType="1"/>
          </p:cNvSpPr>
          <p:nvPr/>
        </p:nvSpPr>
        <p:spPr bwMode="auto">
          <a:xfrm>
            <a:off x="3360445" y="1803179"/>
            <a:ext cx="4536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32" name="Line 118"/>
          <p:cNvSpPr>
            <a:spLocks noChangeShapeType="1"/>
          </p:cNvSpPr>
          <p:nvPr/>
        </p:nvSpPr>
        <p:spPr bwMode="auto">
          <a:xfrm>
            <a:off x="3812229" y="1803781"/>
            <a:ext cx="4536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33" name="Line 118"/>
          <p:cNvSpPr>
            <a:spLocks noChangeShapeType="1"/>
          </p:cNvSpPr>
          <p:nvPr/>
        </p:nvSpPr>
        <p:spPr bwMode="auto">
          <a:xfrm>
            <a:off x="4258242" y="1803781"/>
            <a:ext cx="4572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54" name="Groupe 253"/>
          <p:cNvGrpSpPr/>
          <p:nvPr/>
        </p:nvGrpSpPr>
        <p:grpSpPr>
          <a:xfrm>
            <a:off x="2928340" y="1545759"/>
            <a:ext cx="446400" cy="269875"/>
            <a:chOff x="2928340" y="1045693"/>
            <a:chExt cx="446400" cy="269875"/>
          </a:xfrm>
        </p:grpSpPr>
        <p:sp>
          <p:nvSpPr>
            <p:cNvPr id="430" name="Line 118"/>
            <p:cNvSpPr>
              <a:spLocks noChangeShapeType="1"/>
            </p:cNvSpPr>
            <p:nvPr/>
          </p:nvSpPr>
          <p:spPr bwMode="auto">
            <a:xfrm>
              <a:off x="2928340" y="1303113"/>
              <a:ext cx="4464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34" name="Line 119"/>
            <p:cNvSpPr>
              <a:spLocks noChangeShapeType="1"/>
            </p:cNvSpPr>
            <p:nvPr/>
          </p:nvSpPr>
          <p:spPr bwMode="auto">
            <a:xfrm>
              <a:off x="2928340" y="1045693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42" name="Groupe 241"/>
          <p:cNvGrpSpPr/>
          <p:nvPr/>
        </p:nvGrpSpPr>
        <p:grpSpPr>
          <a:xfrm>
            <a:off x="1596977" y="2211426"/>
            <a:ext cx="457200" cy="269875"/>
            <a:chOff x="1596977" y="1711360"/>
            <a:chExt cx="457200" cy="269875"/>
          </a:xfrm>
        </p:grpSpPr>
        <p:sp>
          <p:nvSpPr>
            <p:cNvPr id="517" name="Line 118"/>
            <p:cNvSpPr>
              <a:spLocks noChangeShapeType="1"/>
            </p:cNvSpPr>
            <p:nvPr/>
          </p:nvSpPr>
          <p:spPr bwMode="auto">
            <a:xfrm>
              <a:off x="1596977" y="1715371"/>
              <a:ext cx="4572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18" name="Line 119"/>
            <p:cNvSpPr>
              <a:spLocks noChangeShapeType="1"/>
            </p:cNvSpPr>
            <p:nvPr/>
          </p:nvSpPr>
          <p:spPr bwMode="auto">
            <a:xfrm>
              <a:off x="1602322" y="1711360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519" name="Line 118"/>
          <p:cNvSpPr>
            <a:spLocks noChangeShapeType="1"/>
          </p:cNvSpPr>
          <p:nvPr/>
        </p:nvSpPr>
        <p:spPr bwMode="auto">
          <a:xfrm>
            <a:off x="2053954" y="2215439"/>
            <a:ext cx="4536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20" name="Line 118"/>
          <p:cNvSpPr>
            <a:spLocks noChangeShapeType="1"/>
          </p:cNvSpPr>
          <p:nvPr/>
        </p:nvSpPr>
        <p:spPr bwMode="auto">
          <a:xfrm>
            <a:off x="2492550" y="2215437"/>
            <a:ext cx="4464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21" name="Line 118"/>
          <p:cNvSpPr>
            <a:spLocks noChangeShapeType="1"/>
          </p:cNvSpPr>
          <p:nvPr/>
        </p:nvSpPr>
        <p:spPr bwMode="auto">
          <a:xfrm>
            <a:off x="2923046" y="2215439"/>
            <a:ext cx="4464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23" name="Line 118"/>
          <p:cNvSpPr>
            <a:spLocks noChangeShapeType="1"/>
          </p:cNvSpPr>
          <p:nvPr/>
        </p:nvSpPr>
        <p:spPr bwMode="auto">
          <a:xfrm>
            <a:off x="3809797" y="2464259"/>
            <a:ext cx="4536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24" name="Line 118"/>
          <p:cNvSpPr>
            <a:spLocks noChangeShapeType="1"/>
          </p:cNvSpPr>
          <p:nvPr/>
        </p:nvSpPr>
        <p:spPr bwMode="auto">
          <a:xfrm>
            <a:off x="4261581" y="2464861"/>
            <a:ext cx="4536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52" name="Groupe 251"/>
          <p:cNvGrpSpPr/>
          <p:nvPr/>
        </p:nvGrpSpPr>
        <p:grpSpPr>
          <a:xfrm>
            <a:off x="3366805" y="2206839"/>
            <a:ext cx="446400" cy="269875"/>
            <a:chOff x="3377692" y="1706773"/>
            <a:chExt cx="446400" cy="269875"/>
          </a:xfrm>
        </p:grpSpPr>
        <p:sp>
          <p:nvSpPr>
            <p:cNvPr id="522" name="Line 118"/>
            <p:cNvSpPr>
              <a:spLocks noChangeShapeType="1"/>
            </p:cNvSpPr>
            <p:nvPr/>
          </p:nvSpPr>
          <p:spPr bwMode="auto">
            <a:xfrm>
              <a:off x="3377692" y="1964193"/>
              <a:ext cx="4464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26" name="Line 119"/>
            <p:cNvSpPr>
              <a:spLocks noChangeShapeType="1"/>
            </p:cNvSpPr>
            <p:nvPr/>
          </p:nvSpPr>
          <p:spPr bwMode="auto">
            <a:xfrm>
              <a:off x="3377692" y="1706773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43" name="Groupe 242"/>
          <p:cNvGrpSpPr/>
          <p:nvPr/>
        </p:nvGrpSpPr>
        <p:grpSpPr>
          <a:xfrm>
            <a:off x="2027144" y="2861498"/>
            <a:ext cx="457200" cy="269875"/>
            <a:chOff x="2027144" y="2361432"/>
            <a:chExt cx="457200" cy="269875"/>
          </a:xfrm>
        </p:grpSpPr>
        <p:sp>
          <p:nvSpPr>
            <p:cNvPr id="532" name="Line 118"/>
            <p:cNvSpPr>
              <a:spLocks noChangeShapeType="1"/>
            </p:cNvSpPr>
            <p:nvPr/>
          </p:nvSpPr>
          <p:spPr bwMode="auto">
            <a:xfrm>
              <a:off x="2027144" y="2365443"/>
              <a:ext cx="4572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33" name="Line 119"/>
            <p:cNvSpPr>
              <a:spLocks noChangeShapeType="1"/>
            </p:cNvSpPr>
            <p:nvPr/>
          </p:nvSpPr>
          <p:spPr bwMode="auto">
            <a:xfrm>
              <a:off x="2042868" y="2361432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534" name="Line 118"/>
          <p:cNvSpPr>
            <a:spLocks noChangeShapeType="1"/>
          </p:cNvSpPr>
          <p:nvPr/>
        </p:nvSpPr>
        <p:spPr bwMode="auto">
          <a:xfrm>
            <a:off x="2483867" y="2865511"/>
            <a:ext cx="4536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35" name="Line 118"/>
          <p:cNvSpPr>
            <a:spLocks noChangeShapeType="1"/>
          </p:cNvSpPr>
          <p:nvPr/>
        </p:nvSpPr>
        <p:spPr bwMode="auto">
          <a:xfrm>
            <a:off x="2933096" y="2865509"/>
            <a:ext cx="4464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36" name="Line 118"/>
          <p:cNvSpPr>
            <a:spLocks noChangeShapeType="1"/>
          </p:cNvSpPr>
          <p:nvPr/>
        </p:nvSpPr>
        <p:spPr bwMode="auto">
          <a:xfrm>
            <a:off x="3356334" y="2865511"/>
            <a:ext cx="4464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38" name="Line 118"/>
          <p:cNvSpPr>
            <a:spLocks noChangeShapeType="1"/>
          </p:cNvSpPr>
          <p:nvPr/>
        </p:nvSpPr>
        <p:spPr bwMode="auto">
          <a:xfrm>
            <a:off x="4250343" y="3114331"/>
            <a:ext cx="4536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51" name="Groupe 250"/>
          <p:cNvGrpSpPr/>
          <p:nvPr/>
        </p:nvGrpSpPr>
        <p:grpSpPr>
          <a:xfrm>
            <a:off x="3803722" y="2856911"/>
            <a:ext cx="446400" cy="269875"/>
            <a:chOff x="3818238" y="2356845"/>
            <a:chExt cx="446400" cy="269875"/>
          </a:xfrm>
        </p:grpSpPr>
        <p:sp>
          <p:nvSpPr>
            <p:cNvPr id="537" name="Line 118"/>
            <p:cNvSpPr>
              <a:spLocks noChangeShapeType="1"/>
            </p:cNvSpPr>
            <p:nvPr/>
          </p:nvSpPr>
          <p:spPr bwMode="auto">
            <a:xfrm>
              <a:off x="3818238" y="2614265"/>
              <a:ext cx="4464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41" name="Line 119"/>
            <p:cNvSpPr>
              <a:spLocks noChangeShapeType="1"/>
            </p:cNvSpPr>
            <p:nvPr/>
          </p:nvSpPr>
          <p:spPr bwMode="auto">
            <a:xfrm>
              <a:off x="3818238" y="2356845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44" name="Groupe 243"/>
          <p:cNvGrpSpPr/>
          <p:nvPr/>
        </p:nvGrpSpPr>
        <p:grpSpPr>
          <a:xfrm>
            <a:off x="2467350" y="3579193"/>
            <a:ext cx="457200" cy="269875"/>
            <a:chOff x="2467350" y="3079127"/>
            <a:chExt cx="457200" cy="269875"/>
          </a:xfrm>
        </p:grpSpPr>
        <p:sp>
          <p:nvSpPr>
            <p:cNvPr id="547" name="Line 118"/>
            <p:cNvSpPr>
              <a:spLocks noChangeShapeType="1"/>
            </p:cNvSpPr>
            <p:nvPr/>
          </p:nvSpPr>
          <p:spPr bwMode="auto">
            <a:xfrm>
              <a:off x="2467350" y="3083138"/>
              <a:ext cx="4572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48" name="Line 119"/>
            <p:cNvSpPr>
              <a:spLocks noChangeShapeType="1"/>
            </p:cNvSpPr>
            <p:nvPr/>
          </p:nvSpPr>
          <p:spPr bwMode="auto">
            <a:xfrm>
              <a:off x="2472695" y="3079127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549" name="Line 118"/>
          <p:cNvSpPr>
            <a:spLocks noChangeShapeType="1"/>
          </p:cNvSpPr>
          <p:nvPr/>
        </p:nvSpPr>
        <p:spPr bwMode="auto">
          <a:xfrm>
            <a:off x="2913186" y="3583206"/>
            <a:ext cx="4536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50" name="Line 118"/>
          <p:cNvSpPr>
            <a:spLocks noChangeShapeType="1"/>
          </p:cNvSpPr>
          <p:nvPr/>
        </p:nvSpPr>
        <p:spPr bwMode="auto">
          <a:xfrm>
            <a:off x="3355157" y="3583204"/>
            <a:ext cx="4464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51" name="Line 118"/>
          <p:cNvSpPr>
            <a:spLocks noChangeShapeType="1"/>
          </p:cNvSpPr>
          <p:nvPr/>
        </p:nvSpPr>
        <p:spPr bwMode="auto">
          <a:xfrm>
            <a:off x="3800169" y="3583206"/>
            <a:ext cx="4464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50" name="Groupe 249"/>
          <p:cNvGrpSpPr/>
          <p:nvPr/>
        </p:nvGrpSpPr>
        <p:grpSpPr>
          <a:xfrm>
            <a:off x="4254815" y="3574606"/>
            <a:ext cx="460916" cy="269875"/>
            <a:chOff x="4254815" y="3074540"/>
            <a:chExt cx="460916" cy="269875"/>
          </a:xfrm>
        </p:grpSpPr>
        <p:sp>
          <p:nvSpPr>
            <p:cNvPr id="552" name="Line 118"/>
            <p:cNvSpPr>
              <a:spLocks noChangeShapeType="1"/>
            </p:cNvSpPr>
            <p:nvPr/>
          </p:nvSpPr>
          <p:spPr bwMode="auto">
            <a:xfrm>
              <a:off x="4269331" y="3331960"/>
              <a:ext cx="4464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56" name="Line 119"/>
            <p:cNvSpPr>
              <a:spLocks noChangeShapeType="1"/>
            </p:cNvSpPr>
            <p:nvPr/>
          </p:nvSpPr>
          <p:spPr bwMode="auto">
            <a:xfrm>
              <a:off x="4254815" y="3074540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561" name="Line 118"/>
          <p:cNvSpPr>
            <a:spLocks noChangeShapeType="1"/>
          </p:cNvSpPr>
          <p:nvPr/>
        </p:nvSpPr>
        <p:spPr bwMode="auto">
          <a:xfrm>
            <a:off x="1124764" y="2476556"/>
            <a:ext cx="4680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62" name="Line 118"/>
          <p:cNvSpPr>
            <a:spLocks noChangeShapeType="1"/>
          </p:cNvSpPr>
          <p:nvPr/>
        </p:nvSpPr>
        <p:spPr bwMode="auto">
          <a:xfrm>
            <a:off x="1124764" y="3119310"/>
            <a:ext cx="4680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63" name="Line 118"/>
          <p:cNvSpPr>
            <a:spLocks noChangeShapeType="1"/>
          </p:cNvSpPr>
          <p:nvPr/>
        </p:nvSpPr>
        <p:spPr bwMode="auto">
          <a:xfrm>
            <a:off x="1131034" y="3832636"/>
            <a:ext cx="4680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65" name="Line 118"/>
          <p:cNvSpPr>
            <a:spLocks noChangeShapeType="1"/>
          </p:cNvSpPr>
          <p:nvPr/>
        </p:nvSpPr>
        <p:spPr bwMode="auto">
          <a:xfrm>
            <a:off x="1589205" y="3832636"/>
            <a:ext cx="4680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66" name="Line 118"/>
          <p:cNvSpPr>
            <a:spLocks noChangeShapeType="1"/>
          </p:cNvSpPr>
          <p:nvPr/>
        </p:nvSpPr>
        <p:spPr bwMode="auto">
          <a:xfrm>
            <a:off x="1589205" y="3119498"/>
            <a:ext cx="4680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67" name="Line 118"/>
          <p:cNvSpPr>
            <a:spLocks noChangeShapeType="1"/>
          </p:cNvSpPr>
          <p:nvPr/>
        </p:nvSpPr>
        <p:spPr bwMode="auto">
          <a:xfrm>
            <a:off x="2040595" y="3832448"/>
            <a:ext cx="4320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41" name="Groupe 240"/>
          <p:cNvGrpSpPr/>
          <p:nvPr/>
        </p:nvGrpSpPr>
        <p:grpSpPr>
          <a:xfrm>
            <a:off x="901059" y="1487490"/>
            <a:ext cx="390525" cy="3165835"/>
            <a:chOff x="901059" y="987424"/>
            <a:chExt cx="390525" cy="3165835"/>
          </a:xfrm>
        </p:grpSpPr>
        <p:sp>
          <p:nvSpPr>
            <p:cNvPr id="355" name="Line 63"/>
            <p:cNvSpPr>
              <a:spLocks noChangeAspect="1" noChangeShapeType="1"/>
            </p:cNvSpPr>
            <p:nvPr/>
          </p:nvSpPr>
          <p:spPr bwMode="auto">
            <a:xfrm>
              <a:off x="925083" y="1303816"/>
              <a:ext cx="2160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56" name="Text Box 64"/>
            <p:cNvSpPr txBox="1">
              <a:spLocks noChangeAspect="1" noChangeArrowheads="1"/>
            </p:cNvSpPr>
            <p:nvPr/>
          </p:nvSpPr>
          <p:spPr bwMode="auto">
            <a:xfrm>
              <a:off x="901059" y="987424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0000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357" name="Text Box 70"/>
            <p:cNvSpPr txBox="1">
              <a:spLocks noChangeAspect="1" noChangeArrowheads="1"/>
            </p:cNvSpPr>
            <p:nvPr/>
          </p:nvSpPr>
          <p:spPr bwMode="auto">
            <a:xfrm>
              <a:off x="907409" y="2979741"/>
              <a:ext cx="384175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sz="1600" b="1" dirty="0">
                  <a:solidFill>
                    <a:srgbClr val="FF0000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358" name="Text Box 71"/>
            <p:cNvSpPr txBox="1">
              <a:spLocks noChangeAspect="1" noChangeArrowheads="1"/>
            </p:cNvSpPr>
            <p:nvPr/>
          </p:nvSpPr>
          <p:spPr bwMode="auto">
            <a:xfrm>
              <a:off x="901059" y="2236789"/>
              <a:ext cx="3857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FF00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359" name="Text Box 72"/>
            <p:cNvSpPr txBox="1">
              <a:spLocks noChangeAspect="1" noChangeArrowheads="1"/>
            </p:cNvSpPr>
            <p:nvPr/>
          </p:nvSpPr>
          <p:spPr bwMode="auto">
            <a:xfrm>
              <a:off x="902646" y="1636713"/>
              <a:ext cx="260350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FF00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360" name="Line 73"/>
            <p:cNvSpPr>
              <a:spLocks noChangeAspect="1" noChangeShapeType="1"/>
            </p:cNvSpPr>
            <p:nvPr/>
          </p:nvSpPr>
          <p:spPr bwMode="auto">
            <a:xfrm>
              <a:off x="919178" y="1976917"/>
              <a:ext cx="2160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61" name="Line 74"/>
            <p:cNvSpPr>
              <a:spLocks noChangeAspect="1" noChangeShapeType="1"/>
            </p:cNvSpPr>
            <p:nvPr/>
          </p:nvSpPr>
          <p:spPr bwMode="auto">
            <a:xfrm>
              <a:off x="919178" y="2621218"/>
              <a:ext cx="2160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62" name="Line 75"/>
            <p:cNvSpPr>
              <a:spLocks noChangeAspect="1" noChangeShapeType="1"/>
            </p:cNvSpPr>
            <p:nvPr/>
          </p:nvSpPr>
          <p:spPr bwMode="auto">
            <a:xfrm>
              <a:off x="930291" y="3329924"/>
              <a:ext cx="2160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409" name="Text Box 91"/>
            <p:cNvSpPr txBox="1">
              <a:spLocks noChangeAspect="1" noChangeArrowheads="1"/>
            </p:cNvSpPr>
            <p:nvPr/>
          </p:nvSpPr>
          <p:spPr bwMode="auto">
            <a:xfrm>
              <a:off x="905821" y="3814705"/>
              <a:ext cx="384175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00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569" name="Line 118"/>
            <p:cNvSpPr>
              <a:spLocks noChangeShapeType="1"/>
            </p:cNvSpPr>
            <p:nvPr/>
          </p:nvSpPr>
          <p:spPr bwMode="auto">
            <a:xfrm>
              <a:off x="926976" y="3870386"/>
              <a:ext cx="2160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571" name="Line 118"/>
          <p:cNvSpPr>
            <a:spLocks noChangeShapeType="1"/>
          </p:cNvSpPr>
          <p:nvPr/>
        </p:nvSpPr>
        <p:spPr bwMode="auto">
          <a:xfrm>
            <a:off x="1149805" y="4370454"/>
            <a:ext cx="4536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2" name="Line 118"/>
          <p:cNvSpPr>
            <a:spLocks noChangeShapeType="1"/>
          </p:cNvSpPr>
          <p:nvPr/>
        </p:nvSpPr>
        <p:spPr bwMode="auto">
          <a:xfrm>
            <a:off x="1599034" y="4370452"/>
            <a:ext cx="4464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4" name="Line 118"/>
          <p:cNvSpPr>
            <a:spLocks noChangeShapeType="1"/>
          </p:cNvSpPr>
          <p:nvPr/>
        </p:nvSpPr>
        <p:spPr bwMode="auto">
          <a:xfrm>
            <a:off x="2484176" y="4626349"/>
            <a:ext cx="4464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" name="Line 118"/>
          <p:cNvSpPr>
            <a:spLocks noChangeShapeType="1"/>
          </p:cNvSpPr>
          <p:nvPr/>
        </p:nvSpPr>
        <p:spPr bwMode="auto">
          <a:xfrm>
            <a:off x="2916281" y="4626349"/>
            <a:ext cx="4536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6" name="Line 118"/>
          <p:cNvSpPr>
            <a:spLocks noChangeShapeType="1"/>
          </p:cNvSpPr>
          <p:nvPr/>
        </p:nvSpPr>
        <p:spPr bwMode="auto">
          <a:xfrm>
            <a:off x="3368065" y="4626951"/>
            <a:ext cx="4536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7" name="Line 118"/>
          <p:cNvSpPr>
            <a:spLocks noChangeShapeType="1"/>
          </p:cNvSpPr>
          <p:nvPr/>
        </p:nvSpPr>
        <p:spPr bwMode="auto">
          <a:xfrm>
            <a:off x="3814078" y="4626951"/>
            <a:ext cx="457200" cy="0"/>
          </a:xfrm>
          <a:prstGeom prst="line">
            <a:avLst/>
          </a:prstGeom>
          <a:ln>
            <a:solidFill>
              <a:srgbClr val="3333FF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45" name="Groupe 244"/>
          <p:cNvGrpSpPr/>
          <p:nvPr/>
        </p:nvGrpSpPr>
        <p:grpSpPr>
          <a:xfrm>
            <a:off x="2044046" y="4365371"/>
            <a:ext cx="446400" cy="269875"/>
            <a:chOff x="2044046" y="3865305"/>
            <a:chExt cx="446400" cy="269875"/>
          </a:xfrm>
        </p:grpSpPr>
        <p:sp>
          <p:nvSpPr>
            <p:cNvPr id="573" name="Line 118"/>
            <p:cNvSpPr>
              <a:spLocks noChangeShapeType="1"/>
            </p:cNvSpPr>
            <p:nvPr/>
          </p:nvSpPr>
          <p:spPr bwMode="auto">
            <a:xfrm>
              <a:off x="2044046" y="3870388"/>
              <a:ext cx="4464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8" name="Line 119"/>
            <p:cNvSpPr>
              <a:spLocks noChangeShapeType="1"/>
            </p:cNvSpPr>
            <p:nvPr/>
          </p:nvSpPr>
          <p:spPr bwMode="auto">
            <a:xfrm>
              <a:off x="2484176" y="3865305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49" name="Groupe 248"/>
          <p:cNvGrpSpPr/>
          <p:nvPr/>
        </p:nvGrpSpPr>
        <p:grpSpPr>
          <a:xfrm>
            <a:off x="4263777" y="4350652"/>
            <a:ext cx="462742" cy="269875"/>
            <a:chOff x="4263777" y="3850586"/>
            <a:chExt cx="462742" cy="269875"/>
          </a:xfrm>
        </p:grpSpPr>
        <p:sp>
          <p:nvSpPr>
            <p:cNvPr id="582" name="Line 118"/>
            <p:cNvSpPr>
              <a:spLocks noChangeShapeType="1"/>
            </p:cNvSpPr>
            <p:nvPr/>
          </p:nvSpPr>
          <p:spPr bwMode="auto">
            <a:xfrm>
              <a:off x="4269319" y="3854597"/>
              <a:ext cx="4572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83" name="Line 119"/>
            <p:cNvSpPr>
              <a:spLocks noChangeShapeType="1"/>
            </p:cNvSpPr>
            <p:nvPr/>
          </p:nvSpPr>
          <p:spPr bwMode="auto">
            <a:xfrm>
              <a:off x="4263777" y="3850586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593" name="Text Box 64"/>
          <p:cNvSpPr txBox="1">
            <a:spLocks noChangeAspect="1" noChangeArrowheads="1"/>
          </p:cNvSpPr>
          <p:nvPr/>
        </p:nvSpPr>
        <p:spPr bwMode="auto">
          <a:xfrm>
            <a:off x="1203781" y="1532073"/>
            <a:ext cx="27146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594" name="Text Box 70"/>
          <p:cNvSpPr txBox="1">
            <a:spLocks noChangeAspect="1" noChangeArrowheads="1"/>
          </p:cNvSpPr>
          <p:nvPr/>
        </p:nvSpPr>
        <p:spPr bwMode="auto">
          <a:xfrm>
            <a:off x="1210131" y="3524390"/>
            <a:ext cx="38417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600" b="1" dirty="0">
                <a:solidFill>
                  <a:srgbClr val="FFFF00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595" name="Text Box 71"/>
          <p:cNvSpPr txBox="1">
            <a:spLocks noChangeAspect="1" noChangeArrowheads="1"/>
          </p:cNvSpPr>
          <p:nvPr/>
        </p:nvSpPr>
        <p:spPr bwMode="auto">
          <a:xfrm>
            <a:off x="1203781" y="2781438"/>
            <a:ext cx="38576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rgbClr val="FFFF00"/>
                </a:solidFill>
                <a:cs typeface="Arial" charset="0"/>
              </a:rPr>
              <a:t>0</a:t>
            </a:r>
          </a:p>
        </p:txBody>
      </p:sp>
      <p:sp>
        <p:nvSpPr>
          <p:cNvPr id="596" name="Text Box 72"/>
          <p:cNvSpPr txBox="1">
            <a:spLocks noChangeAspect="1" noChangeArrowheads="1"/>
          </p:cNvSpPr>
          <p:nvPr/>
        </p:nvSpPr>
        <p:spPr bwMode="auto">
          <a:xfrm>
            <a:off x="1205368" y="2181362"/>
            <a:ext cx="26035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rgbClr val="FFFF00"/>
                </a:solidFill>
                <a:cs typeface="Arial" charset="0"/>
              </a:rPr>
              <a:t>0</a:t>
            </a:r>
          </a:p>
        </p:txBody>
      </p:sp>
      <p:sp>
        <p:nvSpPr>
          <p:cNvPr id="597" name="Text Box 91"/>
          <p:cNvSpPr txBox="1">
            <a:spLocks noChangeAspect="1" noChangeArrowheads="1"/>
          </p:cNvSpPr>
          <p:nvPr/>
        </p:nvSpPr>
        <p:spPr bwMode="auto">
          <a:xfrm>
            <a:off x="1208543" y="4335604"/>
            <a:ext cx="38417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598" name="Text Box 64"/>
          <p:cNvSpPr txBox="1">
            <a:spLocks noChangeAspect="1" noChangeArrowheads="1"/>
          </p:cNvSpPr>
          <p:nvPr/>
        </p:nvSpPr>
        <p:spPr bwMode="auto">
          <a:xfrm>
            <a:off x="1641606" y="1529080"/>
            <a:ext cx="27146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599" name="Text Box 70"/>
          <p:cNvSpPr txBox="1">
            <a:spLocks noChangeAspect="1" noChangeArrowheads="1"/>
          </p:cNvSpPr>
          <p:nvPr/>
        </p:nvSpPr>
        <p:spPr bwMode="auto">
          <a:xfrm>
            <a:off x="1647956" y="3521397"/>
            <a:ext cx="38417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600" b="1" dirty="0">
                <a:solidFill>
                  <a:srgbClr val="FFFF00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600" name="Text Box 71"/>
          <p:cNvSpPr txBox="1">
            <a:spLocks noChangeAspect="1" noChangeArrowheads="1"/>
          </p:cNvSpPr>
          <p:nvPr/>
        </p:nvSpPr>
        <p:spPr bwMode="auto">
          <a:xfrm>
            <a:off x="1641606" y="2778445"/>
            <a:ext cx="38576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rgbClr val="FFFF00"/>
                </a:solidFill>
                <a:cs typeface="Arial" charset="0"/>
              </a:rPr>
              <a:t>0</a:t>
            </a:r>
          </a:p>
        </p:txBody>
      </p:sp>
      <p:sp>
        <p:nvSpPr>
          <p:cNvPr id="601" name="Text Box 72"/>
          <p:cNvSpPr txBox="1">
            <a:spLocks noChangeAspect="1" noChangeArrowheads="1"/>
          </p:cNvSpPr>
          <p:nvPr/>
        </p:nvSpPr>
        <p:spPr bwMode="auto">
          <a:xfrm>
            <a:off x="1643193" y="2178369"/>
            <a:ext cx="26035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602" name="Text Box 91"/>
          <p:cNvSpPr txBox="1">
            <a:spLocks noChangeAspect="1" noChangeArrowheads="1"/>
          </p:cNvSpPr>
          <p:nvPr/>
        </p:nvSpPr>
        <p:spPr bwMode="auto">
          <a:xfrm>
            <a:off x="1646368" y="4332611"/>
            <a:ext cx="38417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603" name="Text Box 64"/>
          <p:cNvSpPr txBox="1">
            <a:spLocks noChangeAspect="1" noChangeArrowheads="1"/>
          </p:cNvSpPr>
          <p:nvPr/>
        </p:nvSpPr>
        <p:spPr bwMode="auto">
          <a:xfrm>
            <a:off x="2050404" y="1532073"/>
            <a:ext cx="27146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604" name="Text Box 70"/>
          <p:cNvSpPr txBox="1">
            <a:spLocks noChangeAspect="1" noChangeArrowheads="1"/>
          </p:cNvSpPr>
          <p:nvPr/>
        </p:nvSpPr>
        <p:spPr bwMode="auto">
          <a:xfrm>
            <a:off x="2056754" y="3524390"/>
            <a:ext cx="38417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600" b="1" dirty="0">
                <a:solidFill>
                  <a:srgbClr val="FFFF00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605" name="Text Box 71"/>
          <p:cNvSpPr txBox="1">
            <a:spLocks noChangeAspect="1" noChangeArrowheads="1"/>
          </p:cNvSpPr>
          <p:nvPr/>
        </p:nvSpPr>
        <p:spPr bwMode="auto">
          <a:xfrm>
            <a:off x="2050404" y="2823970"/>
            <a:ext cx="38576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606" name="Text Box 72"/>
          <p:cNvSpPr txBox="1">
            <a:spLocks noChangeAspect="1" noChangeArrowheads="1"/>
          </p:cNvSpPr>
          <p:nvPr/>
        </p:nvSpPr>
        <p:spPr bwMode="auto">
          <a:xfrm>
            <a:off x="2051991" y="2181362"/>
            <a:ext cx="26035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607" name="Text Box 91"/>
          <p:cNvSpPr txBox="1">
            <a:spLocks noChangeAspect="1" noChangeArrowheads="1"/>
          </p:cNvSpPr>
          <p:nvPr/>
        </p:nvSpPr>
        <p:spPr bwMode="auto">
          <a:xfrm>
            <a:off x="2055166" y="4335604"/>
            <a:ext cx="38417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608" name="Text Box 64"/>
          <p:cNvSpPr txBox="1">
            <a:spLocks noChangeAspect="1" noChangeArrowheads="1"/>
          </p:cNvSpPr>
          <p:nvPr/>
        </p:nvSpPr>
        <p:spPr bwMode="auto">
          <a:xfrm>
            <a:off x="2541394" y="1529080"/>
            <a:ext cx="27146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609" name="Text Box 70"/>
          <p:cNvSpPr txBox="1">
            <a:spLocks noChangeAspect="1" noChangeArrowheads="1"/>
          </p:cNvSpPr>
          <p:nvPr/>
        </p:nvSpPr>
        <p:spPr bwMode="auto">
          <a:xfrm>
            <a:off x="2547744" y="3553296"/>
            <a:ext cx="38417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610" name="Text Box 71"/>
          <p:cNvSpPr txBox="1">
            <a:spLocks noChangeAspect="1" noChangeArrowheads="1"/>
          </p:cNvSpPr>
          <p:nvPr/>
        </p:nvSpPr>
        <p:spPr bwMode="auto">
          <a:xfrm>
            <a:off x="2541394" y="2820977"/>
            <a:ext cx="38576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611" name="Text Box 72"/>
          <p:cNvSpPr txBox="1">
            <a:spLocks noChangeAspect="1" noChangeArrowheads="1"/>
          </p:cNvSpPr>
          <p:nvPr/>
        </p:nvSpPr>
        <p:spPr bwMode="auto">
          <a:xfrm>
            <a:off x="2542981" y="2178369"/>
            <a:ext cx="26035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612" name="Text Box 91"/>
          <p:cNvSpPr txBox="1">
            <a:spLocks noChangeAspect="1" noChangeArrowheads="1"/>
          </p:cNvSpPr>
          <p:nvPr/>
        </p:nvSpPr>
        <p:spPr bwMode="auto">
          <a:xfrm>
            <a:off x="2564429" y="4332611"/>
            <a:ext cx="38417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613" name="Text Box 64"/>
          <p:cNvSpPr txBox="1">
            <a:spLocks noChangeAspect="1" noChangeArrowheads="1"/>
          </p:cNvSpPr>
          <p:nvPr/>
        </p:nvSpPr>
        <p:spPr bwMode="auto">
          <a:xfrm>
            <a:off x="3000364" y="1521440"/>
            <a:ext cx="27146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614" name="Text Box 70"/>
          <p:cNvSpPr txBox="1">
            <a:spLocks noChangeAspect="1" noChangeArrowheads="1"/>
          </p:cNvSpPr>
          <p:nvPr/>
        </p:nvSpPr>
        <p:spPr bwMode="auto">
          <a:xfrm>
            <a:off x="3006714" y="3545656"/>
            <a:ext cx="38417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615" name="Text Box 71"/>
          <p:cNvSpPr txBox="1">
            <a:spLocks noChangeAspect="1" noChangeArrowheads="1"/>
          </p:cNvSpPr>
          <p:nvPr/>
        </p:nvSpPr>
        <p:spPr bwMode="auto">
          <a:xfrm>
            <a:off x="3000364" y="2813337"/>
            <a:ext cx="38576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616" name="Text Box 72"/>
          <p:cNvSpPr txBox="1">
            <a:spLocks noChangeAspect="1" noChangeArrowheads="1"/>
          </p:cNvSpPr>
          <p:nvPr/>
        </p:nvSpPr>
        <p:spPr bwMode="auto">
          <a:xfrm>
            <a:off x="3001951" y="2170729"/>
            <a:ext cx="26035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617" name="Text Box 91"/>
          <p:cNvSpPr txBox="1">
            <a:spLocks noChangeAspect="1" noChangeArrowheads="1"/>
          </p:cNvSpPr>
          <p:nvPr/>
        </p:nvSpPr>
        <p:spPr bwMode="auto">
          <a:xfrm>
            <a:off x="3005126" y="4324971"/>
            <a:ext cx="38417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618" name="Text Box 64"/>
          <p:cNvSpPr txBox="1">
            <a:spLocks noChangeAspect="1" noChangeArrowheads="1"/>
          </p:cNvSpPr>
          <p:nvPr/>
        </p:nvSpPr>
        <p:spPr bwMode="auto">
          <a:xfrm>
            <a:off x="3438189" y="1518447"/>
            <a:ext cx="27146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619" name="Text Box 70"/>
          <p:cNvSpPr txBox="1">
            <a:spLocks noChangeAspect="1" noChangeArrowheads="1"/>
          </p:cNvSpPr>
          <p:nvPr/>
        </p:nvSpPr>
        <p:spPr bwMode="auto">
          <a:xfrm>
            <a:off x="3444539" y="3553296"/>
            <a:ext cx="38417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620" name="Text Box 71"/>
          <p:cNvSpPr txBox="1">
            <a:spLocks noChangeAspect="1" noChangeArrowheads="1"/>
          </p:cNvSpPr>
          <p:nvPr/>
        </p:nvSpPr>
        <p:spPr bwMode="auto">
          <a:xfrm>
            <a:off x="3438189" y="2820977"/>
            <a:ext cx="38576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621" name="Text Box 72"/>
          <p:cNvSpPr txBox="1">
            <a:spLocks noChangeAspect="1" noChangeArrowheads="1"/>
          </p:cNvSpPr>
          <p:nvPr/>
        </p:nvSpPr>
        <p:spPr bwMode="auto">
          <a:xfrm>
            <a:off x="3439776" y="2167736"/>
            <a:ext cx="26035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rgbClr val="FFFF00"/>
                </a:solidFill>
                <a:cs typeface="Arial" charset="0"/>
              </a:rPr>
              <a:t>0</a:t>
            </a:r>
          </a:p>
        </p:txBody>
      </p:sp>
      <p:sp>
        <p:nvSpPr>
          <p:cNvPr id="622" name="Text Box 91"/>
          <p:cNvSpPr txBox="1">
            <a:spLocks noChangeAspect="1" noChangeArrowheads="1"/>
          </p:cNvSpPr>
          <p:nvPr/>
        </p:nvSpPr>
        <p:spPr bwMode="auto">
          <a:xfrm>
            <a:off x="3442951" y="4321978"/>
            <a:ext cx="38417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623" name="Text Box 64"/>
          <p:cNvSpPr txBox="1">
            <a:spLocks noChangeAspect="1" noChangeArrowheads="1"/>
          </p:cNvSpPr>
          <p:nvPr/>
        </p:nvSpPr>
        <p:spPr bwMode="auto">
          <a:xfrm>
            <a:off x="3846987" y="1521440"/>
            <a:ext cx="27146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624" name="Text Box 70"/>
          <p:cNvSpPr txBox="1">
            <a:spLocks noChangeAspect="1" noChangeArrowheads="1"/>
          </p:cNvSpPr>
          <p:nvPr/>
        </p:nvSpPr>
        <p:spPr bwMode="auto">
          <a:xfrm>
            <a:off x="3853337" y="3556289"/>
            <a:ext cx="38417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625" name="Text Box 71"/>
          <p:cNvSpPr txBox="1">
            <a:spLocks noChangeAspect="1" noChangeArrowheads="1"/>
          </p:cNvSpPr>
          <p:nvPr/>
        </p:nvSpPr>
        <p:spPr bwMode="auto">
          <a:xfrm>
            <a:off x="3872136" y="2802704"/>
            <a:ext cx="38576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FFFF00"/>
                </a:solidFill>
                <a:cs typeface="Arial" charset="0"/>
              </a:rPr>
              <a:t>0</a:t>
            </a:r>
          </a:p>
        </p:txBody>
      </p:sp>
      <p:sp>
        <p:nvSpPr>
          <p:cNvPr id="626" name="Text Box 72"/>
          <p:cNvSpPr txBox="1">
            <a:spLocks noChangeAspect="1" noChangeArrowheads="1"/>
          </p:cNvSpPr>
          <p:nvPr/>
        </p:nvSpPr>
        <p:spPr bwMode="auto">
          <a:xfrm>
            <a:off x="3848574" y="2170729"/>
            <a:ext cx="26035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rgbClr val="FFFF00"/>
                </a:solidFill>
                <a:cs typeface="Arial" charset="0"/>
              </a:rPr>
              <a:t>0</a:t>
            </a:r>
          </a:p>
        </p:txBody>
      </p:sp>
      <p:sp>
        <p:nvSpPr>
          <p:cNvPr id="627" name="Text Box 91"/>
          <p:cNvSpPr txBox="1">
            <a:spLocks noChangeAspect="1" noChangeArrowheads="1"/>
          </p:cNvSpPr>
          <p:nvPr/>
        </p:nvSpPr>
        <p:spPr bwMode="auto">
          <a:xfrm>
            <a:off x="3851749" y="4324971"/>
            <a:ext cx="38417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628" name="Text Box 64"/>
          <p:cNvSpPr txBox="1">
            <a:spLocks noChangeAspect="1" noChangeArrowheads="1"/>
          </p:cNvSpPr>
          <p:nvPr/>
        </p:nvSpPr>
        <p:spPr bwMode="auto">
          <a:xfrm>
            <a:off x="4284812" y="1518447"/>
            <a:ext cx="27146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0000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629" name="Text Box 70"/>
          <p:cNvSpPr txBox="1">
            <a:spLocks noChangeAspect="1" noChangeArrowheads="1"/>
          </p:cNvSpPr>
          <p:nvPr/>
        </p:nvSpPr>
        <p:spPr bwMode="auto">
          <a:xfrm>
            <a:off x="4291162" y="3510764"/>
            <a:ext cx="38417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600" b="1" dirty="0">
                <a:solidFill>
                  <a:srgbClr val="FF0000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630" name="Text Box 71"/>
          <p:cNvSpPr txBox="1">
            <a:spLocks noChangeAspect="1" noChangeArrowheads="1"/>
          </p:cNvSpPr>
          <p:nvPr/>
        </p:nvSpPr>
        <p:spPr bwMode="auto">
          <a:xfrm>
            <a:off x="4284812" y="2778445"/>
            <a:ext cx="38576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rgbClr val="FF0000"/>
                </a:solidFill>
                <a:cs typeface="Arial" charset="0"/>
              </a:rPr>
              <a:t>0</a:t>
            </a:r>
          </a:p>
        </p:txBody>
      </p:sp>
      <p:sp>
        <p:nvSpPr>
          <p:cNvPr id="631" name="Text Box 72"/>
          <p:cNvSpPr txBox="1">
            <a:spLocks noChangeAspect="1" noChangeArrowheads="1"/>
          </p:cNvSpPr>
          <p:nvPr/>
        </p:nvSpPr>
        <p:spPr bwMode="auto">
          <a:xfrm>
            <a:off x="4286399" y="2167736"/>
            <a:ext cx="26035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rgbClr val="FF0000"/>
                </a:solidFill>
                <a:cs typeface="Arial" charset="0"/>
              </a:rPr>
              <a:t>0</a:t>
            </a:r>
          </a:p>
        </p:txBody>
      </p:sp>
      <p:sp>
        <p:nvSpPr>
          <p:cNvPr id="632" name="Text Box 91"/>
          <p:cNvSpPr txBox="1">
            <a:spLocks noChangeAspect="1" noChangeArrowheads="1"/>
          </p:cNvSpPr>
          <p:nvPr/>
        </p:nvSpPr>
        <p:spPr bwMode="auto">
          <a:xfrm>
            <a:off x="4289574" y="4332611"/>
            <a:ext cx="38417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FF0000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FF0000"/>
              </a:solidFill>
              <a:cs typeface="Arial" charset="0"/>
            </a:endParaRPr>
          </a:p>
        </p:txBody>
      </p:sp>
      <p:grpSp>
        <p:nvGrpSpPr>
          <p:cNvPr id="255" name="Groupe 254"/>
          <p:cNvGrpSpPr/>
          <p:nvPr/>
        </p:nvGrpSpPr>
        <p:grpSpPr>
          <a:xfrm>
            <a:off x="4694163" y="1528482"/>
            <a:ext cx="485479" cy="3159302"/>
            <a:chOff x="4694163" y="1028416"/>
            <a:chExt cx="485479" cy="3159302"/>
          </a:xfrm>
        </p:grpSpPr>
        <p:grpSp>
          <p:nvGrpSpPr>
            <p:cNvPr id="246" name="Groupe 245"/>
            <p:cNvGrpSpPr/>
            <p:nvPr/>
          </p:nvGrpSpPr>
          <p:grpSpPr>
            <a:xfrm>
              <a:off x="4694163" y="1028416"/>
              <a:ext cx="446400" cy="269875"/>
              <a:chOff x="4694163" y="1028416"/>
              <a:chExt cx="446400" cy="269875"/>
            </a:xfrm>
          </p:grpSpPr>
          <p:sp>
            <p:nvSpPr>
              <p:cNvPr id="493" name="Line 118"/>
              <p:cNvSpPr>
                <a:spLocks noChangeShapeType="1"/>
              </p:cNvSpPr>
              <p:nvPr/>
            </p:nvSpPr>
            <p:spPr bwMode="auto">
              <a:xfrm>
                <a:off x="4694163" y="1028416"/>
                <a:ext cx="446400" cy="0"/>
              </a:xfrm>
              <a:prstGeom prst="line">
                <a:avLst/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94" name="Line 119"/>
              <p:cNvSpPr>
                <a:spLocks noChangeShapeType="1"/>
              </p:cNvSpPr>
              <p:nvPr/>
            </p:nvSpPr>
            <p:spPr bwMode="auto">
              <a:xfrm>
                <a:off x="4702789" y="1028416"/>
                <a:ext cx="0" cy="269875"/>
              </a:xfrm>
              <a:prstGeom prst="line">
                <a:avLst/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25" name="Line 118"/>
            <p:cNvSpPr>
              <a:spLocks noChangeShapeType="1"/>
            </p:cNvSpPr>
            <p:nvPr/>
          </p:nvSpPr>
          <p:spPr bwMode="auto">
            <a:xfrm>
              <a:off x="4707594" y="1964795"/>
              <a:ext cx="4572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39" name="Line 118"/>
            <p:cNvSpPr>
              <a:spLocks noChangeShapeType="1"/>
            </p:cNvSpPr>
            <p:nvPr/>
          </p:nvSpPr>
          <p:spPr bwMode="auto">
            <a:xfrm>
              <a:off x="4702127" y="2614867"/>
              <a:ext cx="4536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53" name="Line 118"/>
            <p:cNvSpPr>
              <a:spLocks noChangeShapeType="1"/>
            </p:cNvSpPr>
            <p:nvPr/>
          </p:nvSpPr>
          <p:spPr bwMode="auto">
            <a:xfrm>
              <a:off x="4701436" y="3331960"/>
              <a:ext cx="4536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84" name="Line 118"/>
            <p:cNvSpPr>
              <a:spLocks noChangeShapeType="1"/>
            </p:cNvSpPr>
            <p:nvPr/>
          </p:nvSpPr>
          <p:spPr bwMode="auto">
            <a:xfrm>
              <a:off x="4726042" y="3854599"/>
              <a:ext cx="4536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33" name="Text Box 64"/>
            <p:cNvSpPr txBox="1">
              <a:spLocks noChangeAspect="1" noChangeArrowheads="1"/>
            </p:cNvSpPr>
            <p:nvPr/>
          </p:nvSpPr>
          <p:spPr bwMode="auto">
            <a:xfrm>
              <a:off x="4733149" y="1035000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FF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634" name="Text Box 70"/>
            <p:cNvSpPr txBox="1">
              <a:spLocks noChangeAspect="1" noChangeArrowheads="1"/>
            </p:cNvSpPr>
            <p:nvPr/>
          </p:nvSpPr>
          <p:spPr bwMode="auto">
            <a:xfrm>
              <a:off x="4739499" y="3037950"/>
              <a:ext cx="384175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sz="1600" b="1" dirty="0">
                  <a:solidFill>
                    <a:srgbClr val="FFFF00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635" name="Text Box 71"/>
            <p:cNvSpPr txBox="1">
              <a:spLocks noChangeAspect="1" noChangeArrowheads="1"/>
            </p:cNvSpPr>
            <p:nvPr/>
          </p:nvSpPr>
          <p:spPr bwMode="auto">
            <a:xfrm>
              <a:off x="4733149" y="2294998"/>
              <a:ext cx="3857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FFFF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636" name="Text Box 72"/>
            <p:cNvSpPr txBox="1">
              <a:spLocks noChangeAspect="1" noChangeArrowheads="1"/>
            </p:cNvSpPr>
            <p:nvPr/>
          </p:nvSpPr>
          <p:spPr bwMode="auto">
            <a:xfrm>
              <a:off x="4734736" y="1684289"/>
              <a:ext cx="260350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FFFF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637" name="Text Box 91"/>
            <p:cNvSpPr txBox="1">
              <a:spLocks noChangeAspect="1" noChangeArrowheads="1"/>
            </p:cNvSpPr>
            <p:nvPr/>
          </p:nvSpPr>
          <p:spPr bwMode="auto">
            <a:xfrm>
              <a:off x="4737911" y="3849164"/>
              <a:ext cx="384175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FF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</p:grpSp>
      <p:grpSp>
        <p:nvGrpSpPr>
          <p:cNvPr id="256" name="Groupe 255"/>
          <p:cNvGrpSpPr/>
          <p:nvPr/>
        </p:nvGrpSpPr>
        <p:grpSpPr>
          <a:xfrm>
            <a:off x="5130550" y="1530823"/>
            <a:ext cx="491121" cy="3153968"/>
            <a:chOff x="5130550" y="1030757"/>
            <a:chExt cx="491121" cy="3153968"/>
          </a:xfrm>
        </p:grpSpPr>
        <p:sp>
          <p:nvSpPr>
            <p:cNvPr id="495" name="Line 118"/>
            <p:cNvSpPr>
              <a:spLocks noChangeShapeType="1"/>
            </p:cNvSpPr>
            <p:nvPr/>
          </p:nvSpPr>
          <p:spPr bwMode="auto">
            <a:xfrm>
              <a:off x="5130550" y="1030757"/>
              <a:ext cx="4464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47" name="Groupe 246"/>
            <p:cNvGrpSpPr/>
            <p:nvPr/>
          </p:nvGrpSpPr>
          <p:grpSpPr>
            <a:xfrm>
              <a:off x="5143515" y="1689496"/>
              <a:ext cx="446400" cy="269875"/>
              <a:chOff x="5143515" y="1689496"/>
              <a:chExt cx="446400" cy="269875"/>
            </a:xfrm>
          </p:grpSpPr>
          <p:sp>
            <p:nvSpPr>
              <p:cNvPr id="527" name="Line 118"/>
              <p:cNvSpPr>
                <a:spLocks noChangeShapeType="1"/>
              </p:cNvSpPr>
              <p:nvPr/>
            </p:nvSpPr>
            <p:spPr bwMode="auto">
              <a:xfrm>
                <a:off x="5143515" y="1689496"/>
                <a:ext cx="446400" cy="0"/>
              </a:xfrm>
              <a:prstGeom prst="line">
                <a:avLst/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28" name="Line 119"/>
              <p:cNvSpPr>
                <a:spLocks noChangeShapeType="1"/>
              </p:cNvSpPr>
              <p:nvPr/>
            </p:nvSpPr>
            <p:spPr bwMode="auto">
              <a:xfrm>
                <a:off x="5152141" y="1689496"/>
                <a:ext cx="0" cy="269875"/>
              </a:xfrm>
              <a:prstGeom prst="line">
                <a:avLst/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40" name="Line 118"/>
            <p:cNvSpPr>
              <a:spLocks noChangeShapeType="1"/>
            </p:cNvSpPr>
            <p:nvPr/>
          </p:nvSpPr>
          <p:spPr bwMode="auto">
            <a:xfrm>
              <a:off x="5148140" y="2614867"/>
              <a:ext cx="4572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54" name="Line 118"/>
            <p:cNvSpPr>
              <a:spLocks noChangeShapeType="1"/>
            </p:cNvSpPr>
            <p:nvPr/>
          </p:nvSpPr>
          <p:spPr bwMode="auto">
            <a:xfrm>
              <a:off x="5153220" y="3332562"/>
              <a:ext cx="4536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85" name="Line 118"/>
            <p:cNvSpPr>
              <a:spLocks noChangeShapeType="1"/>
            </p:cNvSpPr>
            <p:nvPr/>
          </p:nvSpPr>
          <p:spPr bwMode="auto">
            <a:xfrm>
              <a:off x="5175271" y="3854597"/>
              <a:ext cx="4464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38" name="Text Box 64"/>
            <p:cNvSpPr txBox="1">
              <a:spLocks noChangeAspect="1" noChangeArrowheads="1"/>
            </p:cNvSpPr>
            <p:nvPr/>
          </p:nvSpPr>
          <p:spPr bwMode="auto">
            <a:xfrm>
              <a:off x="5170974" y="1042640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FF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639" name="Text Box 70"/>
            <p:cNvSpPr txBox="1">
              <a:spLocks noChangeAspect="1" noChangeArrowheads="1"/>
            </p:cNvSpPr>
            <p:nvPr/>
          </p:nvSpPr>
          <p:spPr bwMode="auto">
            <a:xfrm>
              <a:off x="5177324" y="3034957"/>
              <a:ext cx="384175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sz="1600" b="1" dirty="0">
                  <a:solidFill>
                    <a:srgbClr val="FFFF00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640" name="Text Box 71"/>
            <p:cNvSpPr txBox="1">
              <a:spLocks noChangeAspect="1" noChangeArrowheads="1"/>
            </p:cNvSpPr>
            <p:nvPr/>
          </p:nvSpPr>
          <p:spPr bwMode="auto">
            <a:xfrm>
              <a:off x="5170974" y="2292005"/>
              <a:ext cx="3857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FFFF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641" name="Text Box 72"/>
            <p:cNvSpPr txBox="1">
              <a:spLocks noChangeAspect="1" noChangeArrowheads="1"/>
            </p:cNvSpPr>
            <p:nvPr/>
          </p:nvSpPr>
          <p:spPr bwMode="auto">
            <a:xfrm>
              <a:off x="5172561" y="1691929"/>
              <a:ext cx="260350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FF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642" name="Text Box 91"/>
            <p:cNvSpPr txBox="1">
              <a:spLocks noChangeAspect="1" noChangeArrowheads="1"/>
            </p:cNvSpPr>
            <p:nvPr/>
          </p:nvSpPr>
          <p:spPr bwMode="auto">
            <a:xfrm>
              <a:off x="5175736" y="3846171"/>
              <a:ext cx="384175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FF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</p:grpSp>
      <p:grpSp>
        <p:nvGrpSpPr>
          <p:cNvPr id="257" name="Groupe 256"/>
          <p:cNvGrpSpPr/>
          <p:nvPr/>
        </p:nvGrpSpPr>
        <p:grpSpPr>
          <a:xfrm>
            <a:off x="5568225" y="1528482"/>
            <a:ext cx="498458" cy="3159302"/>
            <a:chOff x="5568225" y="1028416"/>
            <a:chExt cx="498458" cy="3159302"/>
          </a:xfrm>
        </p:grpSpPr>
        <p:sp>
          <p:nvSpPr>
            <p:cNvPr id="496" name="Line 118"/>
            <p:cNvSpPr>
              <a:spLocks noChangeShapeType="1"/>
            </p:cNvSpPr>
            <p:nvPr/>
          </p:nvSpPr>
          <p:spPr bwMode="auto">
            <a:xfrm>
              <a:off x="5568225" y="1028416"/>
              <a:ext cx="4464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29" name="Line 118"/>
            <p:cNvSpPr>
              <a:spLocks noChangeShapeType="1"/>
            </p:cNvSpPr>
            <p:nvPr/>
          </p:nvSpPr>
          <p:spPr bwMode="auto">
            <a:xfrm>
              <a:off x="5579902" y="1690595"/>
              <a:ext cx="4464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48" name="Groupe 247"/>
            <p:cNvGrpSpPr/>
            <p:nvPr/>
          </p:nvGrpSpPr>
          <p:grpSpPr>
            <a:xfrm>
              <a:off x="5584061" y="2339568"/>
              <a:ext cx="446400" cy="269875"/>
              <a:chOff x="5584061" y="2339568"/>
              <a:chExt cx="446400" cy="269875"/>
            </a:xfrm>
          </p:grpSpPr>
          <p:sp>
            <p:nvSpPr>
              <p:cNvPr id="542" name="Line 118"/>
              <p:cNvSpPr>
                <a:spLocks noChangeShapeType="1"/>
              </p:cNvSpPr>
              <p:nvPr/>
            </p:nvSpPr>
            <p:spPr bwMode="auto">
              <a:xfrm>
                <a:off x="5584061" y="2339568"/>
                <a:ext cx="446400" cy="0"/>
              </a:xfrm>
              <a:prstGeom prst="line">
                <a:avLst/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43" name="Line 119"/>
              <p:cNvSpPr>
                <a:spLocks noChangeShapeType="1"/>
              </p:cNvSpPr>
              <p:nvPr/>
            </p:nvSpPr>
            <p:spPr bwMode="auto">
              <a:xfrm>
                <a:off x="5592687" y="2339568"/>
                <a:ext cx="0" cy="269875"/>
              </a:xfrm>
              <a:prstGeom prst="line">
                <a:avLst/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55" name="Line 118"/>
            <p:cNvSpPr>
              <a:spLocks noChangeShapeType="1"/>
            </p:cNvSpPr>
            <p:nvPr/>
          </p:nvSpPr>
          <p:spPr bwMode="auto">
            <a:xfrm>
              <a:off x="5599233" y="3332562"/>
              <a:ext cx="4572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58" name="Line 119"/>
            <p:cNvSpPr>
              <a:spLocks noChangeShapeType="1"/>
            </p:cNvSpPr>
            <p:nvPr/>
          </p:nvSpPr>
          <p:spPr bwMode="auto">
            <a:xfrm>
              <a:off x="6043780" y="3057263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86" name="Line 118"/>
            <p:cNvSpPr>
              <a:spLocks noChangeShapeType="1"/>
            </p:cNvSpPr>
            <p:nvPr/>
          </p:nvSpPr>
          <p:spPr bwMode="auto">
            <a:xfrm>
              <a:off x="5620283" y="3854599"/>
              <a:ext cx="44640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91" name="Line 119"/>
            <p:cNvSpPr>
              <a:spLocks noChangeShapeType="1"/>
            </p:cNvSpPr>
            <p:nvPr/>
          </p:nvSpPr>
          <p:spPr bwMode="auto">
            <a:xfrm>
              <a:off x="6060413" y="3845999"/>
              <a:ext cx="0" cy="269875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43" name="Text Box 64"/>
            <p:cNvSpPr txBox="1">
              <a:spLocks noChangeAspect="1" noChangeArrowheads="1"/>
            </p:cNvSpPr>
            <p:nvPr/>
          </p:nvSpPr>
          <p:spPr bwMode="auto">
            <a:xfrm>
              <a:off x="5579772" y="1045633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FF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644" name="Text Box 70"/>
            <p:cNvSpPr txBox="1">
              <a:spLocks noChangeAspect="1" noChangeArrowheads="1"/>
            </p:cNvSpPr>
            <p:nvPr/>
          </p:nvSpPr>
          <p:spPr bwMode="auto">
            <a:xfrm>
              <a:off x="5586122" y="3037950"/>
              <a:ext cx="384175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sz="1600" b="1" dirty="0">
                  <a:solidFill>
                    <a:srgbClr val="FFFF00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645" name="Text Box 71"/>
            <p:cNvSpPr txBox="1">
              <a:spLocks noChangeAspect="1" noChangeArrowheads="1"/>
            </p:cNvSpPr>
            <p:nvPr/>
          </p:nvSpPr>
          <p:spPr bwMode="auto">
            <a:xfrm>
              <a:off x="5579772" y="2294998"/>
              <a:ext cx="3857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FF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646" name="Text Box 72"/>
            <p:cNvSpPr txBox="1">
              <a:spLocks noChangeAspect="1" noChangeArrowheads="1"/>
            </p:cNvSpPr>
            <p:nvPr/>
          </p:nvSpPr>
          <p:spPr bwMode="auto">
            <a:xfrm>
              <a:off x="5581359" y="1694922"/>
              <a:ext cx="260350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FF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647" name="Text Box 91"/>
            <p:cNvSpPr txBox="1">
              <a:spLocks noChangeAspect="1" noChangeArrowheads="1"/>
            </p:cNvSpPr>
            <p:nvPr/>
          </p:nvSpPr>
          <p:spPr bwMode="auto">
            <a:xfrm>
              <a:off x="5584534" y="3849164"/>
              <a:ext cx="384175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FF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</p:grpSp>
      <p:grpSp>
        <p:nvGrpSpPr>
          <p:cNvPr id="258" name="Groupe 257"/>
          <p:cNvGrpSpPr/>
          <p:nvPr/>
        </p:nvGrpSpPr>
        <p:grpSpPr>
          <a:xfrm>
            <a:off x="6017597" y="1542706"/>
            <a:ext cx="390525" cy="3142085"/>
            <a:chOff x="6017597" y="1042640"/>
            <a:chExt cx="390525" cy="3142085"/>
          </a:xfrm>
        </p:grpSpPr>
        <p:sp>
          <p:nvSpPr>
            <p:cNvPr id="648" name="Text Box 64"/>
            <p:cNvSpPr txBox="1">
              <a:spLocks noChangeAspect="1" noChangeArrowheads="1"/>
            </p:cNvSpPr>
            <p:nvPr/>
          </p:nvSpPr>
          <p:spPr bwMode="auto">
            <a:xfrm>
              <a:off x="6017597" y="1042640"/>
              <a:ext cx="2714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FF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649" name="Text Box 70"/>
            <p:cNvSpPr txBox="1">
              <a:spLocks noChangeAspect="1" noChangeArrowheads="1"/>
            </p:cNvSpPr>
            <p:nvPr/>
          </p:nvSpPr>
          <p:spPr bwMode="auto">
            <a:xfrm>
              <a:off x="6023947" y="3034957"/>
              <a:ext cx="384175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FF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650" name="Text Box 71"/>
            <p:cNvSpPr txBox="1">
              <a:spLocks noChangeAspect="1" noChangeArrowheads="1"/>
            </p:cNvSpPr>
            <p:nvPr/>
          </p:nvSpPr>
          <p:spPr bwMode="auto">
            <a:xfrm>
              <a:off x="6017597" y="2292005"/>
              <a:ext cx="385763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FF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651" name="Text Box 72"/>
            <p:cNvSpPr txBox="1">
              <a:spLocks noChangeAspect="1" noChangeArrowheads="1"/>
            </p:cNvSpPr>
            <p:nvPr/>
          </p:nvSpPr>
          <p:spPr bwMode="auto">
            <a:xfrm>
              <a:off x="6019184" y="1691929"/>
              <a:ext cx="260350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FF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652" name="Text Box 91"/>
            <p:cNvSpPr txBox="1">
              <a:spLocks noChangeAspect="1" noChangeArrowheads="1"/>
            </p:cNvSpPr>
            <p:nvPr/>
          </p:nvSpPr>
          <p:spPr bwMode="auto">
            <a:xfrm>
              <a:off x="6022359" y="3846171"/>
              <a:ext cx="384175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FFFF00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</p:grpSp>
      <p:grpSp>
        <p:nvGrpSpPr>
          <p:cNvPr id="234" name="Groupe 233"/>
          <p:cNvGrpSpPr/>
          <p:nvPr/>
        </p:nvGrpSpPr>
        <p:grpSpPr>
          <a:xfrm>
            <a:off x="552992" y="699012"/>
            <a:ext cx="6257399" cy="658286"/>
            <a:chOff x="552992" y="198946"/>
            <a:chExt cx="6257399" cy="658286"/>
          </a:xfrm>
        </p:grpSpPr>
        <p:sp>
          <p:nvSpPr>
            <p:cNvPr id="351" name="Line 20"/>
            <p:cNvSpPr>
              <a:spLocks noChangeAspect="1" noChangeShapeType="1"/>
            </p:cNvSpPr>
            <p:nvPr/>
          </p:nvSpPr>
          <p:spPr bwMode="auto">
            <a:xfrm flipV="1">
              <a:off x="919178" y="198946"/>
              <a:ext cx="0" cy="46800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52" name="Line 21"/>
            <p:cNvSpPr>
              <a:spLocks noChangeAspect="1" noChangeShapeType="1"/>
            </p:cNvSpPr>
            <p:nvPr/>
          </p:nvSpPr>
          <p:spPr bwMode="auto">
            <a:xfrm flipV="1">
              <a:off x="919178" y="687896"/>
              <a:ext cx="5703888" cy="0"/>
            </a:xfrm>
            <a:prstGeom prst="line">
              <a:avLst/>
            </a:prstGeom>
            <a:ln w="15875">
              <a:solidFill>
                <a:srgbClr val="003366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53" name="Text Box 22"/>
            <p:cNvSpPr txBox="1">
              <a:spLocks noChangeAspect="1" noChangeArrowheads="1"/>
            </p:cNvSpPr>
            <p:nvPr/>
          </p:nvSpPr>
          <p:spPr bwMode="auto">
            <a:xfrm>
              <a:off x="552992" y="214290"/>
              <a:ext cx="530225" cy="3385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3300"/>
                  </a:solidFill>
                  <a:cs typeface="Arial" charset="0"/>
                </a:rPr>
                <a:t>H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354" name="Text Box 23"/>
            <p:cNvSpPr txBox="1">
              <a:spLocks noChangeAspect="1" noChangeArrowheads="1"/>
            </p:cNvSpPr>
            <p:nvPr/>
          </p:nvSpPr>
          <p:spPr bwMode="auto">
            <a:xfrm>
              <a:off x="6577028" y="549455"/>
              <a:ext cx="2333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t</a:t>
              </a:r>
            </a:p>
          </p:txBody>
        </p:sp>
        <p:sp>
          <p:nvSpPr>
            <p:cNvPr id="363" name="AutoShape 24"/>
            <p:cNvSpPr>
              <a:spLocks noChangeAspect="1"/>
            </p:cNvSpPr>
            <p:nvPr/>
          </p:nvSpPr>
          <p:spPr bwMode="auto">
            <a:xfrm rot="16200000">
              <a:off x="1614182" y="449782"/>
              <a:ext cx="202255" cy="223838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364" name="AutoShape 25"/>
            <p:cNvSpPr>
              <a:spLocks noChangeAspect="1"/>
            </p:cNvSpPr>
            <p:nvPr/>
          </p:nvSpPr>
          <p:spPr bwMode="auto">
            <a:xfrm rot="16200000">
              <a:off x="2057283" y="451745"/>
              <a:ext cx="200291" cy="223838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365" name="Line 26"/>
            <p:cNvSpPr>
              <a:spLocks noChangeAspect="1" noChangeShapeType="1"/>
            </p:cNvSpPr>
            <p:nvPr/>
          </p:nvSpPr>
          <p:spPr bwMode="auto">
            <a:xfrm>
              <a:off x="1827228" y="662828"/>
              <a:ext cx="222250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66" name="Line 27"/>
            <p:cNvSpPr>
              <a:spLocks noChangeAspect="1" noChangeShapeType="1"/>
            </p:cNvSpPr>
            <p:nvPr/>
          </p:nvSpPr>
          <p:spPr bwMode="auto">
            <a:xfrm flipV="1">
              <a:off x="1599686" y="508355"/>
              <a:ext cx="0" cy="62836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67" name="Line 28"/>
            <p:cNvSpPr>
              <a:spLocks noChangeAspect="1" noChangeShapeType="1"/>
            </p:cNvSpPr>
            <p:nvPr/>
          </p:nvSpPr>
          <p:spPr bwMode="auto">
            <a:xfrm flipV="1">
              <a:off x="2039953" y="529301"/>
              <a:ext cx="0" cy="62836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368" name="Group 29"/>
            <p:cNvGrpSpPr>
              <a:grpSpLocks noChangeAspect="1"/>
            </p:cNvGrpSpPr>
            <p:nvPr/>
          </p:nvGrpSpPr>
          <p:grpSpPr bwMode="auto">
            <a:xfrm>
              <a:off x="2484453" y="466465"/>
              <a:ext cx="663575" cy="204218"/>
              <a:chOff x="1571" y="3905"/>
              <a:chExt cx="404" cy="147"/>
            </a:xfrm>
          </p:grpSpPr>
          <p:sp>
            <p:nvSpPr>
              <p:cNvPr id="369" name="AutoShape 30"/>
              <p:cNvSpPr>
                <a:spLocks noChangeAspect="1"/>
              </p:cNvSpPr>
              <p:nvPr/>
            </p:nvSpPr>
            <p:spPr bwMode="auto">
              <a:xfrm rot="-5400000">
                <a:off x="1566" y="3910"/>
                <a:ext cx="145" cy="136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70" name="AutoShape 31"/>
              <p:cNvSpPr>
                <a:spLocks noChangeAspect="1"/>
              </p:cNvSpPr>
              <p:nvPr/>
            </p:nvSpPr>
            <p:spPr bwMode="auto">
              <a:xfrm rot="-5400000">
                <a:off x="1834" y="3912"/>
                <a:ext cx="145" cy="136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71" name="Line 32"/>
              <p:cNvSpPr>
                <a:spLocks noChangeAspect="1" noChangeShapeType="1"/>
              </p:cNvSpPr>
              <p:nvPr/>
            </p:nvSpPr>
            <p:spPr bwMode="auto">
              <a:xfrm>
                <a:off x="1707" y="4045"/>
                <a:ext cx="136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72" name="Line 33"/>
              <p:cNvSpPr>
                <a:spLocks noChangeAspect="1" noChangeShapeType="1"/>
              </p:cNvSpPr>
              <p:nvPr/>
            </p:nvSpPr>
            <p:spPr bwMode="auto">
              <a:xfrm flipV="1">
                <a:off x="1573" y="3954"/>
                <a:ext cx="0" cy="45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73" name="Line 34"/>
              <p:cNvSpPr>
                <a:spLocks noChangeAspect="1" noChangeShapeType="1"/>
              </p:cNvSpPr>
              <p:nvPr/>
            </p:nvSpPr>
            <p:spPr bwMode="auto">
              <a:xfrm flipV="1">
                <a:off x="1837" y="3954"/>
                <a:ext cx="0" cy="45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74" name="Line 35"/>
            <p:cNvSpPr>
              <a:spLocks noChangeAspect="1" noChangeShapeType="1"/>
            </p:cNvSpPr>
            <p:nvPr/>
          </p:nvSpPr>
          <p:spPr bwMode="auto">
            <a:xfrm>
              <a:off x="2260616" y="666756"/>
              <a:ext cx="223838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375" name="Group 36"/>
            <p:cNvGrpSpPr>
              <a:grpSpLocks noChangeAspect="1"/>
            </p:cNvGrpSpPr>
            <p:nvPr/>
          </p:nvGrpSpPr>
          <p:grpSpPr bwMode="auto">
            <a:xfrm>
              <a:off x="3144853" y="466465"/>
              <a:ext cx="887413" cy="202255"/>
              <a:chOff x="1447" y="3909"/>
              <a:chExt cx="540" cy="147"/>
            </a:xfrm>
          </p:grpSpPr>
          <p:grpSp>
            <p:nvGrpSpPr>
              <p:cNvPr id="376" name="Group 37"/>
              <p:cNvGrpSpPr>
                <a:grpSpLocks noChangeAspect="1"/>
              </p:cNvGrpSpPr>
              <p:nvPr/>
            </p:nvGrpSpPr>
            <p:grpSpPr bwMode="auto">
              <a:xfrm>
                <a:off x="1583" y="3909"/>
                <a:ext cx="404" cy="147"/>
                <a:chOff x="1571" y="3905"/>
                <a:chExt cx="404" cy="147"/>
              </a:xfrm>
            </p:grpSpPr>
            <p:sp>
              <p:nvSpPr>
                <p:cNvPr id="378" name="AutoShape 38"/>
                <p:cNvSpPr>
                  <a:spLocks noChangeAspect="1"/>
                </p:cNvSpPr>
                <p:nvPr/>
              </p:nvSpPr>
              <p:spPr bwMode="auto">
                <a:xfrm rot="-5400000">
                  <a:off x="1566" y="3910"/>
                  <a:ext cx="145" cy="136"/>
                </a:xfrm>
                <a:prstGeom prst="righ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  <a:headEnd/>
                  <a:tailEnd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79" name="AutoShape 39"/>
                <p:cNvSpPr>
                  <a:spLocks noChangeAspect="1"/>
                </p:cNvSpPr>
                <p:nvPr/>
              </p:nvSpPr>
              <p:spPr bwMode="auto">
                <a:xfrm rot="-5400000">
                  <a:off x="1834" y="3912"/>
                  <a:ext cx="145" cy="136"/>
                </a:xfrm>
                <a:prstGeom prst="righ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  <a:headEnd/>
                  <a:tailEnd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80" name="Line 40"/>
                <p:cNvSpPr>
                  <a:spLocks noChangeAspect="1" noChangeShapeType="1"/>
                </p:cNvSpPr>
                <p:nvPr/>
              </p:nvSpPr>
              <p:spPr bwMode="auto">
                <a:xfrm>
                  <a:off x="1707" y="4045"/>
                  <a:ext cx="136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1" name="Line 4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573" y="3954"/>
                  <a:ext cx="0" cy="45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2" name="Line 4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837" y="3954"/>
                  <a:ext cx="0" cy="45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377" name="Line 43"/>
              <p:cNvSpPr>
                <a:spLocks noChangeAspect="1" noChangeShapeType="1"/>
              </p:cNvSpPr>
              <p:nvPr/>
            </p:nvSpPr>
            <p:spPr bwMode="auto">
              <a:xfrm>
                <a:off x="1447" y="4053"/>
                <a:ext cx="136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83" name="AutoShape 44"/>
            <p:cNvSpPr>
              <a:spLocks noChangeAspect="1"/>
            </p:cNvSpPr>
            <p:nvPr/>
          </p:nvSpPr>
          <p:spPr bwMode="auto">
            <a:xfrm rot="16200000">
              <a:off x="4270258" y="453710"/>
              <a:ext cx="200291" cy="223838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384" name="Line 45"/>
            <p:cNvSpPr>
              <a:spLocks noChangeAspect="1" noChangeShapeType="1"/>
            </p:cNvSpPr>
            <p:nvPr/>
          </p:nvSpPr>
          <p:spPr bwMode="auto">
            <a:xfrm flipV="1">
              <a:off x="4260866" y="533228"/>
              <a:ext cx="0" cy="62836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385" name="Group 46"/>
            <p:cNvGrpSpPr>
              <a:grpSpLocks noChangeAspect="1"/>
            </p:cNvGrpSpPr>
            <p:nvPr/>
          </p:nvGrpSpPr>
          <p:grpSpPr bwMode="auto">
            <a:xfrm>
              <a:off x="4481528" y="468428"/>
              <a:ext cx="1103313" cy="204218"/>
              <a:chOff x="3723" y="759"/>
              <a:chExt cx="780" cy="140"/>
            </a:xfrm>
          </p:grpSpPr>
          <p:sp>
            <p:nvSpPr>
              <p:cNvPr id="386" name="Line 47"/>
              <p:cNvSpPr>
                <a:spLocks noChangeAspect="1" noChangeShapeType="1"/>
              </p:cNvSpPr>
              <p:nvPr/>
            </p:nvSpPr>
            <p:spPr bwMode="auto">
              <a:xfrm>
                <a:off x="3723" y="891"/>
                <a:ext cx="158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387" name="Group 48"/>
              <p:cNvGrpSpPr>
                <a:grpSpLocks noChangeAspect="1"/>
              </p:cNvGrpSpPr>
              <p:nvPr/>
            </p:nvGrpSpPr>
            <p:grpSpPr bwMode="auto">
              <a:xfrm>
                <a:off x="3874" y="759"/>
                <a:ext cx="629" cy="140"/>
                <a:chOff x="3874" y="759"/>
                <a:chExt cx="629" cy="140"/>
              </a:xfrm>
            </p:grpSpPr>
            <p:sp>
              <p:nvSpPr>
                <p:cNvPr id="388" name="AutoShape 49"/>
                <p:cNvSpPr>
                  <a:spLocks noChangeAspect="1"/>
                </p:cNvSpPr>
                <p:nvPr/>
              </p:nvSpPr>
              <p:spPr bwMode="auto">
                <a:xfrm rot="-5400000">
                  <a:off x="3887" y="749"/>
                  <a:ext cx="138" cy="158"/>
                </a:xfrm>
                <a:prstGeom prst="righ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  <a:headEnd/>
                  <a:tailEnd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89" name="Line 5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874" y="804"/>
                  <a:ext cx="0" cy="43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0" name="AutoShape 51"/>
                <p:cNvSpPr>
                  <a:spLocks noChangeAspect="1"/>
                </p:cNvSpPr>
                <p:nvPr/>
              </p:nvSpPr>
              <p:spPr bwMode="auto">
                <a:xfrm rot="-5400000">
                  <a:off x="4197" y="751"/>
                  <a:ext cx="138" cy="158"/>
                </a:xfrm>
                <a:prstGeom prst="righ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  <a:headEnd/>
                  <a:tailEnd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91" name="Line 52"/>
                <p:cNvSpPr>
                  <a:spLocks noChangeAspect="1" noChangeShapeType="1"/>
                </p:cNvSpPr>
                <p:nvPr/>
              </p:nvSpPr>
              <p:spPr bwMode="auto">
                <a:xfrm>
                  <a:off x="4345" y="894"/>
                  <a:ext cx="158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2" name="Line 5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189" y="808"/>
                  <a:ext cx="0" cy="43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3" name="Line 54"/>
                <p:cNvSpPr>
                  <a:spLocks noChangeAspect="1" noChangeShapeType="1"/>
                </p:cNvSpPr>
                <p:nvPr/>
              </p:nvSpPr>
              <p:spPr bwMode="auto">
                <a:xfrm>
                  <a:off x="4029" y="898"/>
                  <a:ext cx="158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394" name="Line 55"/>
            <p:cNvSpPr>
              <a:spLocks noChangeAspect="1" noChangeShapeType="1"/>
            </p:cNvSpPr>
            <p:nvPr/>
          </p:nvSpPr>
          <p:spPr bwMode="auto">
            <a:xfrm>
              <a:off x="4025916" y="666756"/>
              <a:ext cx="223838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95" name="AutoShape 56"/>
            <p:cNvSpPr>
              <a:spLocks noChangeAspect="1"/>
            </p:cNvSpPr>
            <p:nvPr/>
          </p:nvSpPr>
          <p:spPr bwMode="auto">
            <a:xfrm rot="16200000">
              <a:off x="1147645" y="455673"/>
              <a:ext cx="200291" cy="223838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396" name="Line 57"/>
            <p:cNvSpPr>
              <a:spLocks noChangeAspect="1" noChangeShapeType="1"/>
            </p:cNvSpPr>
            <p:nvPr/>
          </p:nvSpPr>
          <p:spPr bwMode="auto">
            <a:xfrm>
              <a:off x="917591" y="660864"/>
              <a:ext cx="223838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97" name="Line 58"/>
            <p:cNvSpPr>
              <a:spLocks noChangeAspect="1" noChangeShapeType="1"/>
            </p:cNvSpPr>
            <p:nvPr/>
          </p:nvSpPr>
          <p:spPr bwMode="auto">
            <a:xfrm flipV="1">
              <a:off x="1131903" y="512282"/>
              <a:ext cx="0" cy="62836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98" name="Line 59"/>
            <p:cNvSpPr>
              <a:spLocks noChangeAspect="1" noChangeShapeType="1"/>
            </p:cNvSpPr>
            <p:nvPr/>
          </p:nvSpPr>
          <p:spPr bwMode="auto">
            <a:xfrm>
              <a:off x="1370028" y="666756"/>
              <a:ext cx="223838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399" name="Group 81"/>
            <p:cNvGrpSpPr>
              <a:grpSpLocks noChangeAspect="1"/>
            </p:cNvGrpSpPr>
            <p:nvPr/>
          </p:nvGrpSpPr>
          <p:grpSpPr bwMode="auto">
            <a:xfrm>
              <a:off x="5581666" y="456646"/>
              <a:ext cx="889000" cy="204218"/>
              <a:chOff x="4519" y="757"/>
              <a:chExt cx="629" cy="140"/>
            </a:xfrm>
          </p:grpSpPr>
          <p:sp>
            <p:nvSpPr>
              <p:cNvPr id="400" name="AutoShape 82"/>
              <p:cNvSpPr>
                <a:spLocks noChangeAspect="1"/>
              </p:cNvSpPr>
              <p:nvPr/>
            </p:nvSpPr>
            <p:spPr bwMode="auto">
              <a:xfrm rot="-5400000">
                <a:off x="4532" y="747"/>
                <a:ext cx="138" cy="158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01" name="Line 83"/>
              <p:cNvSpPr>
                <a:spLocks noChangeAspect="1" noChangeShapeType="1"/>
              </p:cNvSpPr>
              <p:nvPr/>
            </p:nvSpPr>
            <p:spPr bwMode="auto">
              <a:xfrm flipV="1">
                <a:off x="4519" y="802"/>
                <a:ext cx="0" cy="43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02" name="AutoShape 84"/>
              <p:cNvSpPr>
                <a:spLocks noChangeAspect="1"/>
              </p:cNvSpPr>
              <p:nvPr/>
            </p:nvSpPr>
            <p:spPr bwMode="auto">
              <a:xfrm rot="-5400000">
                <a:off x="4842" y="749"/>
                <a:ext cx="138" cy="158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03" name="Line 85"/>
              <p:cNvSpPr>
                <a:spLocks noChangeAspect="1" noChangeShapeType="1"/>
              </p:cNvSpPr>
              <p:nvPr/>
            </p:nvSpPr>
            <p:spPr bwMode="auto">
              <a:xfrm>
                <a:off x="4990" y="892"/>
                <a:ext cx="158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04" name="Line 86"/>
              <p:cNvSpPr>
                <a:spLocks noChangeAspect="1" noChangeShapeType="1"/>
              </p:cNvSpPr>
              <p:nvPr/>
            </p:nvSpPr>
            <p:spPr bwMode="auto">
              <a:xfrm flipV="1">
                <a:off x="4834" y="806"/>
                <a:ext cx="0" cy="43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05" name="Line 87"/>
              <p:cNvSpPr>
                <a:spLocks noChangeAspect="1" noChangeShapeType="1"/>
              </p:cNvSpPr>
              <p:nvPr/>
            </p:nvSpPr>
            <p:spPr bwMode="auto">
              <a:xfrm>
                <a:off x="4674" y="896"/>
                <a:ext cx="158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54" name="Text Box 64"/>
            <p:cNvSpPr txBox="1">
              <a:spLocks noChangeAspect="1" noChangeArrowheads="1"/>
            </p:cNvSpPr>
            <p:nvPr/>
          </p:nvSpPr>
          <p:spPr bwMode="auto">
            <a:xfrm>
              <a:off x="1111077" y="428604"/>
              <a:ext cx="2714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66"/>
                  </a:solidFill>
                  <a:cs typeface="Arial" charset="0"/>
                </a:rPr>
                <a:t>1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55" name="Text Box 64"/>
            <p:cNvSpPr txBox="1">
              <a:spLocks noChangeAspect="1" noChangeArrowheads="1"/>
            </p:cNvSpPr>
            <p:nvPr/>
          </p:nvSpPr>
          <p:spPr bwMode="auto">
            <a:xfrm>
              <a:off x="1571604" y="428604"/>
              <a:ext cx="2714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66"/>
                  </a:solidFill>
                  <a:cs typeface="Arial" charset="0"/>
                </a:rPr>
                <a:t>2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56" name="Text Box 64"/>
            <p:cNvSpPr txBox="1">
              <a:spLocks noChangeAspect="1" noChangeArrowheads="1"/>
            </p:cNvSpPr>
            <p:nvPr/>
          </p:nvSpPr>
          <p:spPr bwMode="auto">
            <a:xfrm>
              <a:off x="2018505" y="428604"/>
              <a:ext cx="2714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66"/>
                  </a:solidFill>
                  <a:cs typeface="Arial" charset="0"/>
                </a:rPr>
                <a:t>3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57" name="Text Box 64"/>
            <p:cNvSpPr txBox="1">
              <a:spLocks noChangeAspect="1" noChangeArrowheads="1"/>
            </p:cNvSpPr>
            <p:nvPr/>
          </p:nvSpPr>
          <p:spPr bwMode="auto">
            <a:xfrm>
              <a:off x="2471392" y="428604"/>
              <a:ext cx="2714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66"/>
                  </a:solidFill>
                  <a:cs typeface="Arial" charset="0"/>
                </a:rPr>
                <a:t>4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58" name="Text Box 64"/>
            <p:cNvSpPr txBox="1">
              <a:spLocks noChangeAspect="1" noChangeArrowheads="1"/>
            </p:cNvSpPr>
            <p:nvPr/>
          </p:nvSpPr>
          <p:spPr bwMode="auto">
            <a:xfrm>
              <a:off x="2897690" y="428604"/>
              <a:ext cx="2714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66"/>
                  </a:solidFill>
                  <a:cs typeface="Arial" charset="0"/>
                </a:rPr>
                <a:t>5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59" name="Text Box 64"/>
            <p:cNvSpPr txBox="1">
              <a:spLocks noChangeAspect="1" noChangeArrowheads="1"/>
            </p:cNvSpPr>
            <p:nvPr/>
          </p:nvSpPr>
          <p:spPr bwMode="auto">
            <a:xfrm>
              <a:off x="3358217" y="428604"/>
              <a:ext cx="2714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003366"/>
                  </a:solidFill>
                  <a:cs typeface="Arial" charset="0"/>
                </a:rPr>
                <a:t>6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60" name="Text Box 64"/>
            <p:cNvSpPr txBox="1">
              <a:spLocks noChangeAspect="1" noChangeArrowheads="1"/>
            </p:cNvSpPr>
            <p:nvPr/>
          </p:nvSpPr>
          <p:spPr bwMode="auto">
            <a:xfrm>
              <a:off x="3794485" y="428604"/>
              <a:ext cx="2714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66"/>
                  </a:solidFill>
                  <a:cs typeface="Arial" charset="0"/>
                </a:rPr>
                <a:t>7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61" name="Text Box 64"/>
            <p:cNvSpPr txBox="1">
              <a:spLocks noChangeAspect="1" noChangeArrowheads="1"/>
            </p:cNvSpPr>
            <p:nvPr/>
          </p:nvSpPr>
          <p:spPr bwMode="auto">
            <a:xfrm>
              <a:off x="4258005" y="428604"/>
              <a:ext cx="2714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003366"/>
                  </a:solidFill>
                  <a:cs typeface="Arial" charset="0"/>
                </a:rPr>
                <a:t>8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62" name="Text Box 64"/>
            <p:cNvSpPr txBox="1">
              <a:spLocks noChangeAspect="1" noChangeArrowheads="1"/>
            </p:cNvSpPr>
            <p:nvPr/>
          </p:nvSpPr>
          <p:spPr bwMode="auto">
            <a:xfrm>
              <a:off x="4664704" y="428604"/>
              <a:ext cx="2714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sz="1400" b="1" dirty="0" smtClean="0">
                  <a:solidFill>
                    <a:srgbClr val="003366"/>
                  </a:solidFill>
                  <a:cs typeface="Arial" charset="0"/>
                </a:rPr>
                <a:t>1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63" name="Text Box 64"/>
            <p:cNvSpPr txBox="1">
              <a:spLocks noChangeAspect="1" noChangeArrowheads="1"/>
            </p:cNvSpPr>
            <p:nvPr/>
          </p:nvSpPr>
          <p:spPr bwMode="auto">
            <a:xfrm>
              <a:off x="5125231" y="428604"/>
              <a:ext cx="2714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sz="1400" b="1" dirty="0" smtClean="0">
                  <a:solidFill>
                    <a:srgbClr val="003366"/>
                  </a:solidFill>
                  <a:cs typeface="Arial" charset="0"/>
                </a:rPr>
                <a:t>2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64" name="Text Box 64"/>
            <p:cNvSpPr txBox="1">
              <a:spLocks noChangeAspect="1" noChangeArrowheads="1"/>
            </p:cNvSpPr>
            <p:nvPr/>
          </p:nvSpPr>
          <p:spPr bwMode="auto">
            <a:xfrm>
              <a:off x="5572132" y="428604"/>
              <a:ext cx="2714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sz="1400" b="1" dirty="0" smtClean="0">
                  <a:solidFill>
                    <a:srgbClr val="003366"/>
                  </a:solidFill>
                  <a:cs typeface="Arial" charset="0"/>
                </a:rPr>
                <a:t>3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665" name="Text Box 64"/>
            <p:cNvSpPr txBox="1">
              <a:spLocks noChangeAspect="1" noChangeArrowheads="1"/>
            </p:cNvSpPr>
            <p:nvPr/>
          </p:nvSpPr>
          <p:spPr bwMode="auto">
            <a:xfrm>
              <a:off x="6025019" y="428604"/>
              <a:ext cx="27146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sz="1400" b="1" dirty="0" smtClean="0">
                  <a:solidFill>
                    <a:srgbClr val="003366"/>
                  </a:solidFill>
                  <a:cs typeface="Arial" charset="0"/>
                </a:rPr>
                <a:t>4</a:t>
              </a:r>
              <a:endParaRPr lang="fr-FR" sz="1400" b="1" dirty="0">
                <a:solidFill>
                  <a:srgbClr val="003366"/>
                </a:solidFill>
                <a:cs typeface="Arial" charset="0"/>
              </a:endParaRPr>
            </a:p>
          </p:txBody>
        </p:sp>
      </p:grpSp>
      <p:grpSp>
        <p:nvGrpSpPr>
          <p:cNvPr id="272" name="Groupe 271"/>
          <p:cNvGrpSpPr/>
          <p:nvPr/>
        </p:nvGrpSpPr>
        <p:grpSpPr>
          <a:xfrm>
            <a:off x="1107351" y="345024"/>
            <a:ext cx="530225" cy="369332"/>
            <a:chOff x="1107351" y="345024"/>
            <a:chExt cx="530225" cy="369332"/>
          </a:xfrm>
        </p:grpSpPr>
        <p:cxnSp>
          <p:nvCxnSpPr>
            <p:cNvPr id="263" name="Connecteur droit avec flèche 262"/>
            <p:cNvCxnSpPr/>
            <p:nvPr/>
          </p:nvCxnSpPr>
          <p:spPr>
            <a:xfrm>
              <a:off x="1142976" y="714356"/>
              <a:ext cx="432000" cy="0"/>
            </a:xfrm>
            <a:prstGeom prst="straightConnector1">
              <a:avLst/>
            </a:prstGeom>
            <a:ln>
              <a:solidFill>
                <a:srgbClr val="00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Text Box 22"/>
            <p:cNvSpPr txBox="1">
              <a:spLocks noChangeAspect="1" noChangeArrowheads="1"/>
            </p:cNvSpPr>
            <p:nvPr/>
          </p:nvSpPr>
          <p:spPr bwMode="auto">
            <a:xfrm>
              <a:off x="1107351" y="345024"/>
              <a:ext cx="530225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003300"/>
                  </a:solidFill>
                  <a:cs typeface="Arial" charset="0"/>
                </a:rPr>
                <a:t>T</a:t>
              </a:r>
              <a:r>
                <a:rPr lang="fr-FR" sz="1400" b="1" dirty="0" smtClean="0">
                  <a:solidFill>
                    <a:srgbClr val="003300"/>
                  </a:solidFill>
                  <a:cs typeface="Arial" charset="0"/>
                </a:rPr>
                <a:t>H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</p:grpSp>
      <p:grpSp>
        <p:nvGrpSpPr>
          <p:cNvPr id="273" name="Groupe 272"/>
          <p:cNvGrpSpPr/>
          <p:nvPr/>
        </p:nvGrpSpPr>
        <p:grpSpPr>
          <a:xfrm>
            <a:off x="1154851" y="5000636"/>
            <a:ext cx="3528000" cy="369332"/>
            <a:chOff x="1154851" y="5000636"/>
            <a:chExt cx="3528000" cy="369332"/>
          </a:xfrm>
        </p:grpSpPr>
        <p:cxnSp>
          <p:nvCxnSpPr>
            <p:cNvPr id="266" name="Connecteur droit avec flèche 265"/>
            <p:cNvCxnSpPr/>
            <p:nvPr/>
          </p:nvCxnSpPr>
          <p:spPr>
            <a:xfrm>
              <a:off x="1154851" y="5000636"/>
              <a:ext cx="3528000" cy="0"/>
            </a:xfrm>
            <a:prstGeom prst="straightConnector1">
              <a:avLst/>
            </a:prstGeom>
            <a:ln>
              <a:solidFill>
                <a:srgbClr val="00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7" name="Text Box 22"/>
            <p:cNvSpPr txBox="1">
              <a:spLocks noChangeAspect="1" noChangeArrowheads="1"/>
            </p:cNvSpPr>
            <p:nvPr/>
          </p:nvSpPr>
          <p:spPr bwMode="auto">
            <a:xfrm>
              <a:off x="2500298" y="5000636"/>
              <a:ext cx="642942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003300"/>
                  </a:solidFill>
                  <a:cs typeface="Arial" charset="0"/>
                </a:rPr>
                <a:t>T</a:t>
              </a:r>
              <a:r>
                <a:rPr lang="fr-FR" sz="1400" b="1" dirty="0" smtClean="0">
                  <a:solidFill>
                    <a:srgbClr val="003300"/>
                  </a:solidFill>
                  <a:cs typeface="Arial" charset="0"/>
                </a:rPr>
                <a:t>Q4</a:t>
              </a:r>
              <a:endParaRPr lang="fr-FR" sz="1600" b="1" baseline="-25000" dirty="0">
                <a:solidFill>
                  <a:srgbClr val="003300"/>
                </a:solidFill>
                <a:cs typeface="Arial" charset="0"/>
              </a:endParaRPr>
            </a:p>
          </p:txBody>
        </p:sp>
      </p:grpSp>
      <p:sp>
        <p:nvSpPr>
          <p:cNvPr id="271" name="Text Box 22"/>
          <p:cNvSpPr txBox="1">
            <a:spLocks noChangeAspect="1" noChangeArrowheads="1"/>
          </p:cNvSpPr>
          <p:nvPr/>
        </p:nvSpPr>
        <p:spPr bwMode="auto">
          <a:xfrm>
            <a:off x="2214546" y="5857892"/>
            <a:ext cx="1285884" cy="369332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003300"/>
                </a:solidFill>
                <a:cs typeface="Arial" charset="0"/>
              </a:rPr>
              <a:t>T</a:t>
            </a:r>
            <a:r>
              <a:rPr lang="fr-FR" sz="1400" b="1" dirty="0" smtClean="0">
                <a:solidFill>
                  <a:srgbClr val="003300"/>
                </a:solidFill>
                <a:cs typeface="Arial" charset="0"/>
              </a:rPr>
              <a:t>Q4  </a:t>
            </a:r>
            <a:r>
              <a:rPr lang="fr-FR" b="1" dirty="0" smtClean="0">
                <a:solidFill>
                  <a:srgbClr val="003300"/>
                </a:solidFill>
                <a:cs typeface="Arial" charset="0"/>
              </a:rPr>
              <a:t>= 8T</a:t>
            </a:r>
            <a:r>
              <a:rPr lang="fr-FR" sz="1200" b="1" dirty="0" smtClean="0">
                <a:solidFill>
                  <a:srgbClr val="003300"/>
                </a:solidFill>
                <a:cs typeface="Arial" charset="0"/>
              </a:rPr>
              <a:t>H</a:t>
            </a:r>
            <a:endParaRPr lang="fr-FR" sz="1600" b="1" baseline="-25000" dirty="0">
              <a:solidFill>
                <a:srgbClr val="003300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7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2" dur="5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7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2"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7" dur="5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2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7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2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7" dur="5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2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7"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2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7"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2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7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2" dur="5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7" dur="5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2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7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2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7"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2"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7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2"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7" dur="5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2" dur="5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7" dur="5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2" dur="5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7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2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7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2"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7"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2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7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2" dur="50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7" dur="5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2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7" dur="50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8" fill="hold">
                      <p:stCondLst>
                        <p:cond delay="indefinite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2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7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" fill="hold">
                      <p:stCondLst>
                        <p:cond delay="indefinite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2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7" dur="5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8" fill="hold">
                      <p:stCondLst>
                        <p:cond delay="indefinite"/>
                      </p:stCondLst>
                      <p:childTnLst>
                        <p:par>
                          <p:cTn id="419" fill="hold">
                            <p:stCondLst>
                              <p:cond delay="0"/>
                            </p:stCondLst>
                            <p:childTnLst>
                              <p:par>
                                <p:cTn id="4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2" dur="5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7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8" fill="hold">
                      <p:stCondLst>
                        <p:cond delay="indefinite"/>
                      </p:stCondLst>
                      <p:childTnLst>
                        <p:par>
                          <p:cTn id="429" fill="hold">
                            <p:stCondLst>
                              <p:cond delay="0"/>
                            </p:stCondLst>
                            <p:childTnLst>
                              <p:par>
                                <p:cTn id="4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2" dur="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3" fill="hold">
                      <p:stCondLst>
                        <p:cond delay="indefinite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7" dur="5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8" fill="hold">
                      <p:stCondLst>
                        <p:cond delay="indefinite"/>
                      </p:stCondLst>
                      <p:childTnLst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2" dur="50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7" dur="500"/>
                                        <p:tgtEl>
                                          <p:spTgt spid="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8" fill="hold">
                      <p:stCondLst>
                        <p:cond delay="indefinite"/>
                      </p:stCondLst>
                      <p:childTnLst>
                        <p:par>
                          <p:cTn id="449" fill="hold">
                            <p:stCondLst>
                              <p:cond delay="0"/>
                            </p:stCondLst>
                            <p:childTnLst>
                              <p:par>
                                <p:cTn id="4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2" dur="500"/>
                                        <p:tgtEl>
                                          <p:spTgt spid="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3" fill="hold">
                      <p:stCondLst>
                        <p:cond delay="indefinite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7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2" dur="5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3" fill="hold">
                      <p:stCondLst>
                        <p:cond delay="indefinite"/>
                      </p:stCondLst>
                      <p:childTnLst>
                        <p:par>
                          <p:cTn id="464" fill="hold">
                            <p:stCondLst>
                              <p:cond delay="0"/>
                            </p:stCondLst>
                            <p:childTnLst>
                              <p:par>
                                <p:cTn id="4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7" dur="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8" fill="hold">
                      <p:stCondLst>
                        <p:cond delay="indefinite"/>
                      </p:stCondLst>
                      <p:childTnLst>
                        <p:par>
                          <p:cTn id="469" fill="hold">
                            <p:stCondLst>
                              <p:cond delay="0"/>
                            </p:stCondLst>
                            <p:childTnLst>
                              <p:par>
                                <p:cTn id="4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2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3" fill="hold">
                      <p:stCondLst>
                        <p:cond delay="indefinite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7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8" fill="hold">
                      <p:stCondLst>
                        <p:cond delay="indefinite"/>
                      </p:stCondLst>
                      <p:childTnLst>
                        <p:par>
                          <p:cTn id="479" fill="hold">
                            <p:stCondLst>
                              <p:cond delay="0"/>
                            </p:stCondLst>
                            <p:childTnLst>
                              <p:par>
                                <p:cTn id="4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2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3" fill="hold">
                      <p:stCondLst>
                        <p:cond delay="indefinite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7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8" fill="hold">
                      <p:stCondLst>
                        <p:cond delay="indefinite"/>
                      </p:stCondLst>
                      <p:childTnLst>
                        <p:par>
                          <p:cTn id="489" fill="hold">
                            <p:stCondLst>
                              <p:cond delay="0"/>
                            </p:stCondLst>
                            <p:childTnLst>
                              <p:par>
                                <p:cTn id="4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2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8" fill="hold">
                      <p:stCondLst>
                        <p:cond delay="indefinite"/>
                      </p:stCondLst>
                      <p:childTnLst>
                        <p:par>
                          <p:cTn id="499" fill="hold">
                            <p:stCondLst>
                              <p:cond delay="0"/>
                            </p:stCondLst>
                            <p:childTnLst>
                              <p:par>
                                <p:cTn id="5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2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3" fill="hold">
                      <p:stCondLst>
                        <p:cond delay="indefinite"/>
                      </p:stCondLst>
                      <p:childTnLst>
                        <p:par>
                          <p:cTn id="504" fill="hold">
                            <p:stCondLst>
                              <p:cond delay="0"/>
                            </p:stCondLst>
                            <p:childTnLst>
                              <p:par>
                                <p:cTn id="5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8" fill="hold">
                      <p:stCondLst>
                        <p:cond delay="indefinite"/>
                      </p:stCondLst>
                      <p:childTnLst>
                        <p:par>
                          <p:cTn id="509" fill="hold">
                            <p:stCondLst>
                              <p:cond delay="0"/>
                            </p:stCondLst>
                            <p:childTnLst>
                              <p:par>
                                <p:cTn id="5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2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3" fill="hold">
                      <p:stCondLst>
                        <p:cond delay="indefinite"/>
                      </p:stCondLst>
                      <p:childTnLst>
                        <p:par>
                          <p:cTn id="514" fill="hold">
                            <p:stCondLst>
                              <p:cond delay="0"/>
                            </p:stCondLst>
                            <p:childTnLst>
                              <p:par>
                                <p:cTn id="5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7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8" fill="hold">
                      <p:stCondLst>
                        <p:cond delay="indefinite"/>
                      </p:stCondLst>
                      <p:childTnLst>
                        <p:par>
                          <p:cTn id="519" fill="hold">
                            <p:stCondLst>
                              <p:cond delay="0"/>
                            </p:stCondLst>
                            <p:childTnLst>
                              <p:par>
                                <p:cTn id="5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2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3" fill="hold">
                      <p:stCondLst>
                        <p:cond delay="indefinite"/>
                      </p:stCondLst>
                      <p:childTnLst>
                        <p:par>
                          <p:cTn id="524" fill="hold">
                            <p:stCondLst>
                              <p:cond delay="0"/>
                            </p:stCondLst>
                            <p:childTnLst>
                              <p:par>
                                <p:cTn id="5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7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2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" grpId="0" animBg="1"/>
      <p:bldP spid="413" grpId="0" animBg="1"/>
      <p:bldP spid="414" grpId="0" animBg="1"/>
      <p:bldP spid="415" grpId="0" animBg="1"/>
      <p:bldP spid="416" grpId="0" animBg="1"/>
      <p:bldP spid="417" grpId="0" animBg="1"/>
      <p:bldP spid="418" grpId="0" animBg="1"/>
      <p:bldP spid="419" grpId="0" animBg="1"/>
      <p:bldP spid="420" grpId="0" animBg="1"/>
      <p:bldP spid="421" grpId="0" animBg="1"/>
      <p:bldP spid="422" grpId="0" animBg="1"/>
      <p:bldP spid="426" grpId="0" animBg="1"/>
      <p:bldP spid="427" grpId="0" animBg="1"/>
      <p:bldP spid="428" grpId="0" animBg="1"/>
      <p:bldP spid="429" grpId="0" animBg="1"/>
      <p:bldP spid="431" grpId="0" animBg="1"/>
      <p:bldP spid="432" grpId="0" animBg="1"/>
      <p:bldP spid="433" grpId="0" animBg="1"/>
      <p:bldP spid="519" grpId="0" animBg="1"/>
      <p:bldP spid="520" grpId="0" animBg="1"/>
      <p:bldP spid="521" grpId="0" animBg="1"/>
      <p:bldP spid="523" grpId="0" animBg="1"/>
      <p:bldP spid="524" grpId="0" animBg="1"/>
      <p:bldP spid="534" grpId="0" animBg="1"/>
      <p:bldP spid="535" grpId="0" animBg="1"/>
      <p:bldP spid="536" grpId="0" animBg="1"/>
      <p:bldP spid="538" grpId="0" animBg="1"/>
      <p:bldP spid="549" grpId="0" animBg="1"/>
      <p:bldP spid="550" grpId="0" animBg="1"/>
      <p:bldP spid="551" grpId="0" animBg="1"/>
      <p:bldP spid="561" grpId="0" animBg="1"/>
      <p:bldP spid="562" grpId="0" animBg="1"/>
      <p:bldP spid="563" grpId="0" animBg="1"/>
      <p:bldP spid="565" grpId="0" animBg="1"/>
      <p:bldP spid="566" grpId="0" animBg="1"/>
      <p:bldP spid="567" grpId="0" animBg="1"/>
      <p:bldP spid="571" grpId="0" animBg="1"/>
      <p:bldP spid="572" grpId="0" animBg="1"/>
      <p:bldP spid="574" grpId="0" animBg="1"/>
      <p:bldP spid="575" grpId="0" animBg="1"/>
      <p:bldP spid="576" grpId="0" animBg="1"/>
      <p:bldP spid="577" grpId="0" animBg="1"/>
      <p:bldP spid="593" grpId="0"/>
      <p:bldP spid="594" grpId="0"/>
      <p:bldP spid="595" grpId="0"/>
      <p:bldP spid="596" grpId="0"/>
      <p:bldP spid="597" grpId="0"/>
      <p:bldP spid="598" grpId="0"/>
      <p:bldP spid="599" grpId="0"/>
      <p:bldP spid="600" grpId="0"/>
      <p:bldP spid="601" grpId="0"/>
      <p:bldP spid="602" grpId="0"/>
      <p:bldP spid="603" grpId="0"/>
      <p:bldP spid="604" grpId="0"/>
      <p:bldP spid="605" grpId="0"/>
      <p:bldP spid="606" grpId="0"/>
      <p:bldP spid="607" grpId="0"/>
      <p:bldP spid="608" grpId="0"/>
      <p:bldP spid="609" grpId="0"/>
      <p:bldP spid="610" grpId="0"/>
      <p:bldP spid="611" grpId="0"/>
      <p:bldP spid="612" grpId="0"/>
      <p:bldP spid="613" grpId="0"/>
      <p:bldP spid="614" grpId="0"/>
      <p:bldP spid="615" grpId="0"/>
      <p:bldP spid="616" grpId="0"/>
      <p:bldP spid="617" grpId="0"/>
      <p:bldP spid="618" grpId="0"/>
      <p:bldP spid="619" grpId="0"/>
      <p:bldP spid="620" grpId="0"/>
      <p:bldP spid="621" grpId="0"/>
      <p:bldP spid="622" grpId="0"/>
      <p:bldP spid="623" grpId="0"/>
      <p:bldP spid="624" grpId="0"/>
      <p:bldP spid="625" grpId="0"/>
      <p:bldP spid="626" grpId="0"/>
      <p:bldP spid="627" grpId="0"/>
      <p:bldP spid="628" grpId="0"/>
      <p:bldP spid="629" grpId="0"/>
      <p:bldP spid="630" grpId="0"/>
      <p:bldP spid="631" grpId="0"/>
      <p:bldP spid="632" grpId="0"/>
      <p:bldP spid="27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1"/>
          <p:cNvSpPr>
            <a:spLocks noChangeAspect="1" noChangeArrowheads="1"/>
          </p:cNvSpPr>
          <p:nvPr/>
        </p:nvSpPr>
        <p:spPr bwMode="auto">
          <a:xfrm>
            <a:off x="3312530" y="2320084"/>
            <a:ext cx="828819" cy="3222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fr-FR" sz="1600" b="1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8" name="Rectangle 112"/>
          <p:cNvSpPr>
            <a:spLocks noChangeAspect="1" noChangeArrowheads="1"/>
          </p:cNvSpPr>
          <p:nvPr/>
        </p:nvSpPr>
        <p:spPr bwMode="auto">
          <a:xfrm>
            <a:off x="2483711" y="2320084"/>
            <a:ext cx="828819" cy="3222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fr-FR" sz="1600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3" name="Rectangle 117"/>
          <p:cNvSpPr>
            <a:spLocks noChangeAspect="1" noChangeArrowheads="1"/>
          </p:cNvSpPr>
          <p:nvPr/>
        </p:nvSpPr>
        <p:spPr bwMode="auto">
          <a:xfrm>
            <a:off x="3312530" y="2642371"/>
            <a:ext cx="828819" cy="3222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fr-FR" sz="1600" b="1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14" name="Rectangle 118"/>
          <p:cNvSpPr>
            <a:spLocks noChangeAspect="1" noChangeArrowheads="1"/>
          </p:cNvSpPr>
          <p:nvPr/>
        </p:nvSpPr>
        <p:spPr bwMode="auto">
          <a:xfrm>
            <a:off x="2483711" y="2642371"/>
            <a:ext cx="828819" cy="3222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fr-FR" sz="1600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9" name="Rectangle 123"/>
          <p:cNvSpPr>
            <a:spLocks noChangeAspect="1" noChangeArrowheads="1"/>
          </p:cNvSpPr>
          <p:nvPr/>
        </p:nvSpPr>
        <p:spPr bwMode="auto">
          <a:xfrm>
            <a:off x="3312530" y="1995830"/>
            <a:ext cx="828819" cy="3242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fr-FR" sz="1600" b="1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20" name="Rectangle 124"/>
          <p:cNvSpPr>
            <a:spLocks noChangeAspect="1" noChangeArrowheads="1"/>
          </p:cNvSpPr>
          <p:nvPr/>
        </p:nvSpPr>
        <p:spPr bwMode="auto">
          <a:xfrm>
            <a:off x="2483711" y="1995830"/>
            <a:ext cx="828819" cy="3242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fr-FR" sz="1600" b="1">
              <a:solidFill>
                <a:srgbClr val="9900FF"/>
              </a:solidFill>
              <a:cs typeface="Arial" charset="0"/>
            </a:endParaRPr>
          </a:p>
        </p:txBody>
      </p:sp>
      <p:sp>
        <p:nvSpPr>
          <p:cNvPr id="25" name="Rectangle 129"/>
          <p:cNvSpPr>
            <a:spLocks noChangeAspect="1" noChangeArrowheads="1"/>
          </p:cNvSpPr>
          <p:nvPr/>
        </p:nvSpPr>
        <p:spPr bwMode="auto">
          <a:xfrm>
            <a:off x="3312530" y="1673542"/>
            <a:ext cx="828819" cy="3222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fr-FR" sz="1600" b="1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26" name="Rectangle 130"/>
          <p:cNvSpPr>
            <a:spLocks noChangeAspect="1" noChangeArrowheads="1"/>
          </p:cNvSpPr>
          <p:nvPr/>
        </p:nvSpPr>
        <p:spPr bwMode="auto">
          <a:xfrm>
            <a:off x="2483711" y="1673542"/>
            <a:ext cx="828819" cy="3222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fr-FR" sz="1600" b="1">
              <a:solidFill>
                <a:srgbClr val="9900FF"/>
              </a:solidFill>
              <a:cs typeface="Arial" charset="0"/>
            </a:endParaRPr>
          </a:p>
        </p:txBody>
      </p:sp>
      <p:sp>
        <p:nvSpPr>
          <p:cNvPr id="31" name="Rectangle 135"/>
          <p:cNvSpPr>
            <a:spLocks noChangeAspect="1" noChangeArrowheads="1"/>
          </p:cNvSpPr>
          <p:nvPr/>
        </p:nvSpPr>
        <p:spPr bwMode="auto">
          <a:xfrm>
            <a:off x="3312530" y="1349290"/>
            <a:ext cx="828819" cy="3242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fr-FR" sz="1600" b="1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32" name="Rectangle 136"/>
          <p:cNvSpPr>
            <a:spLocks noChangeAspect="1" noChangeArrowheads="1"/>
          </p:cNvSpPr>
          <p:nvPr/>
        </p:nvSpPr>
        <p:spPr bwMode="auto">
          <a:xfrm>
            <a:off x="2483711" y="1349290"/>
            <a:ext cx="828819" cy="3242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fr-FR" sz="1600" b="1">
              <a:solidFill>
                <a:srgbClr val="9900FF"/>
              </a:solidFill>
              <a:cs typeface="Arial" charset="0"/>
            </a:endParaRPr>
          </a:p>
        </p:txBody>
      </p:sp>
      <p:sp>
        <p:nvSpPr>
          <p:cNvPr id="37" name="Rectangle 141"/>
          <p:cNvSpPr>
            <a:spLocks noChangeAspect="1" noChangeArrowheads="1"/>
          </p:cNvSpPr>
          <p:nvPr/>
        </p:nvSpPr>
        <p:spPr bwMode="auto">
          <a:xfrm>
            <a:off x="3312530" y="1027001"/>
            <a:ext cx="828819" cy="3222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fr-FR" sz="1600" b="1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38" name="Rectangle 142"/>
          <p:cNvSpPr>
            <a:spLocks noChangeAspect="1" noChangeArrowheads="1"/>
          </p:cNvSpPr>
          <p:nvPr/>
        </p:nvSpPr>
        <p:spPr bwMode="auto">
          <a:xfrm>
            <a:off x="2483711" y="1027001"/>
            <a:ext cx="828819" cy="3222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fr-FR" sz="1600" b="1">
              <a:solidFill>
                <a:srgbClr val="9900FF"/>
              </a:solidFill>
              <a:cs typeface="Arial" charset="0"/>
            </a:endParaRPr>
          </a:p>
        </p:txBody>
      </p:sp>
      <p:sp>
        <p:nvSpPr>
          <p:cNvPr id="47" name="Rectangle 151"/>
          <p:cNvSpPr>
            <a:spLocks noChangeAspect="1" noChangeArrowheads="1"/>
          </p:cNvSpPr>
          <p:nvPr/>
        </p:nvSpPr>
        <p:spPr bwMode="auto">
          <a:xfrm>
            <a:off x="4970167" y="380460"/>
            <a:ext cx="828819" cy="3222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sz="1600" b="1" baseline="-25000" dirty="0" smtClean="0">
                <a:solidFill>
                  <a:srgbClr val="000000"/>
                </a:solidFill>
                <a:cs typeface="Arial" charset="0"/>
              </a:rPr>
              <a:t>4</a:t>
            </a:r>
            <a:endParaRPr lang="fr-FR" sz="1600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8" name="Rectangle 152"/>
          <p:cNvSpPr>
            <a:spLocks noChangeAspect="1" noChangeArrowheads="1"/>
          </p:cNvSpPr>
          <p:nvPr/>
        </p:nvSpPr>
        <p:spPr bwMode="auto">
          <a:xfrm>
            <a:off x="4141350" y="380460"/>
            <a:ext cx="828819" cy="3222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sz="1600" b="1" baseline="-25000" dirty="0" smtClean="0">
                <a:solidFill>
                  <a:srgbClr val="000000"/>
                </a:solidFill>
                <a:cs typeface="Arial" charset="0"/>
              </a:rPr>
              <a:t>3</a:t>
            </a:r>
            <a:endParaRPr lang="fr-FR" sz="1600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9" name="Rectangle 153"/>
          <p:cNvSpPr>
            <a:spLocks noChangeAspect="1" noChangeArrowheads="1"/>
          </p:cNvSpPr>
          <p:nvPr/>
        </p:nvSpPr>
        <p:spPr bwMode="auto">
          <a:xfrm>
            <a:off x="3312530" y="380460"/>
            <a:ext cx="828819" cy="3222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sz="1600" b="1" baseline="-25000" dirty="0" smtClean="0">
                <a:solidFill>
                  <a:srgbClr val="000000"/>
                </a:solidFill>
                <a:cs typeface="Arial" charset="0"/>
              </a:rPr>
              <a:t>2</a:t>
            </a:r>
            <a:endParaRPr lang="fr-FR" sz="1600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0" name="Rectangle 154"/>
          <p:cNvSpPr>
            <a:spLocks noChangeAspect="1" noChangeArrowheads="1"/>
          </p:cNvSpPr>
          <p:nvPr/>
        </p:nvSpPr>
        <p:spPr bwMode="auto">
          <a:xfrm>
            <a:off x="2483711" y="380460"/>
            <a:ext cx="828819" cy="3222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sz="1600" b="1" baseline="-25000" dirty="0" smtClean="0">
                <a:solidFill>
                  <a:srgbClr val="000000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1" name="Rectangle 155"/>
          <p:cNvSpPr>
            <a:spLocks noChangeAspect="1" noChangeArrowheads="1"/>
          </p:cNvSpPr>
          <p:nvPr/>
        </p:nvSpPr>
        <p:spPr bwMode="auto">
          <a:xfrm>
            <a:off x="1677112" y="750564"/>
            <a:ext cx="515511" cy="20044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52" name="Rectangle 157"/>
          <p:cNvSpPr>
            <a:spLocks noChangeAspect="1" noChangeArrowheads="1"/>
          </p:cNvSpPr>
          <p:nvPr/>
        </p:nvSpPr>
        <p:spPr bwMode="auto">
          <a:xfrm>
            <a:off x="1654892" y="372976"/>
            <a:ext cx="828819" cy="3242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>
                <a:solidFill>
                  <a:srgbClr val="000000"/>
                </a:solidFill>
                <a:cs typeface="Arial" charset="0"/>
              </a:rPr>
              <a:t>H</a:t>
            </a:r>
          </a:p>
        </p:txBody>
      </p:sp>
      <p:grpSp>
        <p:nvGrpSpPr>
          <p:cNvPr id="132" name="Groupe 131"/>
          <p:cNvGrpSpPr/>
          <p:nvPr/>
        </p:nvGrpSpPr>
        <p:grpSpPr>
          <a:xfrm>
            <a:off x="5798987" y="390190"/>
            <a:ext cx="828819" cy="322288"/>
            <a:chOff x="5798987" y="550716"/>
            <a:chExt cx="828819" cy="322288"/>
          </a:xfrm>
        </p:grpSpPr>
        <p:sp>
          <p:nvSpPr>
            <p:cNvPr id="46" name="Rectangle 150"/>
            <p:cNvSpPr>
              <a:spLocks noChangeAspect="1" noChangeArrowheads="1"/>
            </p:cNvSpPr>
            <p:nvPr/>
          </p:nvSpPr>
          <p:spPr bwMode="auto">
            <a:xfrm>
              <a:off x="5798987" y="550716"/>
              <a:ext cx="828819" cy="32228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0000"/>
                  </a:solidFill>
                  <a:cs typeface="Arial" charset="0"/>
                </a:rPr>
                <a:t>4</a:t>
              </a:r>
              <a:endParaRPr lang="fr-FR" sz="1600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9" name="Line 175"/>
            <p:cNvSpPr>
              <a:spLocks noChangeAspect="1" noChangeShapeType="1"/>
            </p:cNvSpPr>
            <p:nvPr/>
          </p:nvSpPr>
          <p:spPr bwMode="auto">
            <a:xfrm>
              <a:off x="6086419" y="602618"/>
              <a:ext cx="144000" cy="0"/>
            </a:xfrm>
            <a:prstGeom prst="line">
              <a:avLst/>
            </a:prstGeom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endParaRPr lang="fr-FR" sz="2000"/>
            </a:p>
          </p:txBody>
        </p:sp>
      </p:grpSp>
      <p:grpSp>
        <p:nvGrpSpPr>
          <p:cNvPr id="134" name="Groupe 133"/>
          <p:cNvGrpSpPr/>
          <p:nvPr/>
        </p:nvGrpSpPr>
        <p:grpSpPr>
          <a:xfrm>
            <a:off x="1677112" y="1057107"/>
            <a:ext cx="543135" cy="248217"/>
            <a:chOff x="1677112" y="1217633"/>
            <a:chExt cx="543135" cy="248217"/>
          </a:xfrm>
        </p:grpSpPr>
        <p:sp>
          <p:nvSpPr>
            <p:cNvPr id="45" name="Rectangle 149"/>
            <p:cNvSpPr>
              <a:spLocks noChangeAspect="1" noChangeArrowheads="1"/>
            </p:cNvSpPr>
            <p:nvPr/>
          </p:nvSpPr>
          <p:spPr bwMode="auto">
            <a:xfrm>
              <a:off x="1677112" y="1233378"/>
              <a:ext cx="515511" cy="20044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>
                  <a:solidFill>
                    <a:srgbClr val="000000"/>
                  </a:solidFill>
                  <a:cs typeface="Arial" charset="0"/>
                </a:rPr>
                <a:t>1</a:t>
              </a:r>
            </a:p>
          </p:txBody>
        </p:sp>
        <p:cxnSp>
          <p:nvCxnSpPr>
            <p:cNvPr id="71" name="Connecteur droit avec flèche 70"/>
            <p:cNvCxnSpPr/>
            <p:nvPr/>
          </p:nvCxnSpPr>
          <p:spPr>
            <a:xfrm rot="5400000" flipH="1" flipV="1">
              <a:off x="2095106" y="1340710"/>
              <a:ext cx="248217" cy="206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Groupe 134"/>
          <p:cNvGrpSpPr/>
          <p:nvPr/>
        </p:nvGrpSpPr>
        <p:grpSpPr>
          <a:xfrm>
            <a:off x="1677112" y="1373433"/>
            <a:ext cx="543135" cy="248217"/>
            <a:chOff x="1677112" y="1533959"/>
            <a:chExt cx="543135" cy="248217"/>
          </a:xfrm>
        </p:grpSpPr>
        <p:sp>
          <p:nvSpPr>
            <p:cNvPr id="39" name="Rectangle 143"/>
            <p:cNvSpPr>
              <a:spLocks noChangeAspect="1" noChangeArrowheads="1"/>
            </p:cNvSpPr>
            <p:nvPr/>
          </p:nvSpPr>
          <p:spPr bwMode="auto">
            <a:xfrm>
              <a:off x="1677112" y="1557631"/>
              <a:ext cx="515511" cy="20044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000000"/>
                  </a:solidFill>
                  <a:cs typeface="Arial" charset="0"/>
                </a:rPr>
                <a:t>2</a:t>
              </a:r>
            </a:p>
          </p:txBody>
        </p:sp>
        <p:cxnSp>
          <p:nvCxnSpPr>
            <p:cNvPr id="72" name="Connecteur droit avec flèche 71"/>
            <p:cNvCxnSpPr/>
            <p:nvPr/>
          </p:nvCxnSpPr>
          <p:spPr>
            <a:xfrm rot="5400000" flipH="1" flipV="1">
              <a:off x="2095106" y="1657036"/>
              <a:ext cx="248217" cy="206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Groupe 192"/>
          <p:cNvGrpSpPr/>
          <p:nvPr/>
        </p:nvGrpSpPr>
        <p:grpSpPr>
          <a:xfrm>
            <a:off x="1677112" y="1702184"/>
            <a:ext cx="532129" cy="248217"/>
            <a:chOff x="1677112" y="1862710"/>
            <a:chExt cx="532129" cy="248217"/>
          </a:xfrm>
        </p:grpSpPr>
        <p:sp>
          <p:nvSpPr>
            <p:cNvPr id="33" name="Rectangle 137"/>
            <p:cNvSpPr>
              <a:spLocks noChangeAspect="1" noChangeArrowheads="1"/>
            </p:cNvSpPr>
            <p:nvPr/>
          </p:nvSpPr>
          <p:spPr bwMode="auto">
            <a:xfrm>
              <a:off x="1677112" y="1879919"/>
              <a:ext cx="515511" cy="20044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000000"/>
                  </a:solidFill>
                  <a:cs typeface="Arial" charset="0"/>
                </a:rPr>
                <a:t>3</a:t>
              </a:r>
            </a:p>
          </p:txBody>
        </p:sp>
        <p:cxnSp>
          <p:nvCxnSpPr>
            <p:cNvPr id="73" name="Connecteur droit avec flèche 72"/>
            <p:cNvCxnSpPr/>
            <p:nvPr/>
          </p:nvCxnSpPr>
          <p:spPr>
            <a:xfrm rot="5400000" flipH="1" flipV="1">
              <a:off x="2084100" y="1985787"/>
              <a:ext cx="248217" cy="206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" name="Groupe 193"/>
          <p:cNvGrpSpPr/>
          <p:nvPr/>
        </p:nvGrpSpPr>
        <p:grpSpPr>
          <a:xfrm>
            <a:off x="1677112" y="2018509"/>
            <a:ext cx="532129" cy="248217"/>
            <a:chOff x="1677112" y="2179035"/>
            <a:chExt cx="532129" cy="248217"/>
          </a:xfrm>
        </p:grpSpPr>
        <p:sp>
          <p:nvSpPr>
            <p:cNvPr id="27" name="Rectangle 131"/>
            <p:cNvSpPr>
              <a:spLocks noChangeAspect="1" noChangeArrowheads="1"/>
            </p:cNvSpPr>
            <p:nvPr/>
          </p:nvSpPr>
          <p:spPr bwMode="auto">
            <a:xfrm>
              <a:off x="1677112" y="2204173"/>
              <a:ext cx="515511" cy="20044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000000"/>
                  </a:solidFill>
                  <a:cs typeface="Arial" charset="0"/>
                </a:rPr>
                <a:t>4</a:t>
              </a:r>
            </a:p>
          </p:txBody>
        </p:sp>
        <p:cxnSp>
          <p:nvCxnSpPr>
            <p:cNvPr id="74" name="Connecteur droit avec flèche 73"/>
            <p:cNvCxnSpPr/>
            <p:nvPr/>
          </p:nvCxnSpPr>
          <p:spPr>
            <a:xfrm rot="5400000" flipH="1" flipV="1">
              <a:off x="2084100" y="2302112"/>
              <a:ext cx="248217" cy="206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5" name="Groupe 194"/>
          <p:cNvGrpSpPr/>
          <p:nvPr/>
        </p:nvGrpSpPr>
        <p:grpSpPr>
          <a:xfrm>
            <a:off x="1677112" y="2348819"/>
            <a:ext cx="527317" cy="248217"/>
            <a:chOff x="1677112" y="2509345"/>
            <a:chExt cx="527317" cy="248217"/>
          </a:xfrm>
        </p:grpSpPr>
        <p:sp>
          <p:nvSpPr>
            <p:cNvPr id="21" name="Rectangle 125"/>
            <p:cNvSpPr>
              <a:spLocks noChangeAspect="1" noChangeArrowheads="1"/>
            </p:cNvSpPr>
            <p:nvPr/>
          </p:nvSpPr>
          <p:spPr bwMode="auto">
            <a:xfrm>
              <a:off x="1677112" y="2526460"/>
              <a:ext cx="515511" cy="20044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000000"/>
                  </a:solidFill>
                  <a:cs typeface="Arial" charset="0"/>
                </a:rPr>
                <a:t>5</a:t>
              </a:r>
            </a:p>
          </p:txBody>
        </p:sp>
        <p:cxnSp>
          <p:nvCxnSpPr>
            <p:cNvPr id="75" name="Connecteur droit avec flèche 74"/>
            <p:cNvCxnSpPr/>
            <p:nvPr/>
          </p:nvCxnSpPr>
          <p:spPr>
            <a:xfrm rot="5400000" flipH="1" flipV="1">
              <a:off x="2079288" y="2632422"/>
              <a:ext cx="248217" cy="206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Groupe 195"/>
          <p:cNvGrpSpPr/>
          <p:nvPr/>
        </p:nvGrpSpPr>
        <p:grpSpPr>
          <a:xfrm>
            <a:off x="1677112" y="2677570"/>
            <a:ext cx="516312" cy="248217"/>
            <a:chOff x="1677112" y="2838096"/>
            <a:chExt cx="516312" cy="248217"/>
          </a:xfrm>
        </p:grpSpPr>
        <p:sp>
          <p:nvSpPr>
            <p:cNvPr id="9" name="Rectangle 113"/>
            <p:cNvSpPr>
              <a:spLocks noChangeAspect="1" noChangeArrowheads="1"/>
            </p:cNvSpPr>
            <p:nvPr/>
          </p:nvSpPr>
          <p:spPr bwMode="auto">
            <a:xfrm>
              <a:off x="1677112" y="2850713"/>
              <a:ext cx="515511" cy="20044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000000"/>
                  </a:solidFill>
                  <a:cs typeface="Arial" charset="0"/>
                </a:rPr>
                <a:t>6</a:t>
              </a:r>
            </a:p>
          </p:txBody>
        </p:sp>
        <p:cxnSp>
          <p:nvCxnSpPr>
            <p:cNvPr id="76" name="Connecteur droit avec flèche 75"/>
            <p:cNvCxnSpPr/>
            <p:nvPr/>
          </p:nvCxnSpPr>
          <p:spPr>
            <a:xfrm rot="5400000" flipH="1" flipV="1">
              <a:off x="2068283" y="2961173"/>
              <a:ext cx="248217" cy="206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7" name="Groupe 196"/>
          <p:cNvGrpSpPr/>
          <p:nvPr/>
        </p:nvGrpSpPr>
        <p:grpSpPr>
          <a:xfrm>
            <a:off x="1677112" y="2993896"/>
            <a:ext cx="516312" cy="248217"/>
            <a:chOff x="1677112" y="3154422"/>
            <a:chExt cx="516312" cy="248217"/>
          </a:xfrm>
        </p:grpSpPr>
        <p:sp>
          <p:nvSpPr>
            <p:cNvPr id="15" name="Rectangle 119"/>
            <p:cNvSpPr>
              <a:spLocks noChangeAspect="1" noChangeArrowheads="1"/>
            </p:cNvSpPr>
            <p:nvPr/>
          </p:nvSpPr>
          <p:spPr bwMode="auto">
            <a:xfrm>
              <a:off x="1677112" y="3173002"/>
              <a:ext cx="515511" cy="20044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>
                  <a:solidFill>
                    <a:srgbClr val="000000"/>
                  </a:solidFill>
                  <a:cs typeface="Arial" charset="0"/>
                </a:rPr>
                <a:t>7</a:t>
              </a:r>
            </a:p>
          </p:txBody>
        </p:sp>
        <p:cxnSp>
          <p:nvCxnSpPr>
            <p:cNvPr id="77" name="Connecteur droit avec flèche 76"/>
            <p:cNvCxnSpPr/>
            <p:nvPr/>
          </p:nvCxnSpPr>
          <p:spPr>
            <a:xfrm rot="5400000" flipH="1" flipV="1">
              <a:off x="2068283" y="3277499"/>
              <a:ext cx="248217" cy="206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8" name="Groupe 197"/>
          <p:cNvGrpSpPr/>
          <p:nvPr/>
        </p:nvGrpSpPr>
        <p:grpSpPr>
          <a:xfrm>
            <a:off x="1694063" y="3305626"/>
            <a:ext cx="516312" cy="248217"/>
            <a:chOff x="1694063" y="3466152"/>
            <a:chExt cx="516312" cy="248217"/>
          </a:xfrm>
        </p:grpSpPr>
        <p:sp>
          <p:nvSpPr>
            <p:cNvPr id="79" name="Rectangle 119"/>
            <p:cNvSpPr>
              <a:spLocks noChangeAspect="1" noChangeArrowheads="1"/>
            </p:cNvSpPr>
            <p:nvPr/>
          </p:nvSpPr>
          <p:spPr bwMode="auto">
            <a:xfrm>
              <a:off x="1694063" y="3484732"/>
              <a:ext cx="515511" cy="20044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0000"/>
                  </a:solidFill>
                  <a:cs typeface="Arial" charset="0"/>
                </a:rPr>
                <a:t>8</a:t>
              </a:r>
              <a:endParaRPr lang="fr-FR" sz="1600" b="1" dirty="0">
                <a:solidFill>
                  <a:srgbClr val="000000"/>
                </a:solidFill>
                <a:cs typeface="Arial" charset="0"/>
              </a:endParaRPr>
            </a:p>
          </p:txBody>
        </p:sp>
        <p:cxnSp>
          <p:nvCxnSpPr>
            <p:cNvPr id="80" name="Connecteur droit avec flèche 79"/>
            <p:cNvCxnSpPr/>
            <p:nvPr/>
          </p:nvCxnSpPr>
          <p:spPr>
            <a:xfrm rot="5400000" flipH="1" flipV="1">
              <a:off x="2085234" y="3589229"/>
              <a:ext cx="248217" cy="206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e 130"/>
          <p:cNvGrpSpPr/>
          <p:nvPr/>
        </p:nvGrpSpPr>
        <p:grpSpPr>
          <a:xfrm>
            <a:off x="1654892" y="378301"/>
            <a:ext cx="4990074" cy="3234675"/>
            <a:chOff x="1654892" y="538827"/>
            <a:chExt cx="4990074" cy="3234675"/>
          </a:xfrm>
        </p:grpSpPr>
        <p:sp>
          <p:nvSpPr>
            <p:cNvPr id="68" name="Line 174"/>
            <p:cNvSpPr>
              <a:spLocks noChangeAspect="1" noChangeShapeType="1"/>
            </p:cNvSpPr>
            <p:nvPr/>
          </p:nvSpPr>
          <p:spPr bwMode="auto">
            <a:xfrm>
              <a:off x="5777721" y="540985"/>
              <a:ext cx="0" cy="3226815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grpSp>
          <p:nvGrpSpPr>
            <p:cNvPr id="130" name="Groupe 129"/>
            <p:cNvGrpSpPr/>
            <p:nvPr/>
          </p:nvGrpSpPr>
          <p:grpSpPr>
            <a:xfrm>
              <a:off x="1654892" y="538827"/>
              <a:ext cx="4990074" cy="3234675"/>
              <a:chOff x="1654892" y="538827"/>
              <a:chExt cx="4990074" cy="3234675"/>
            </a:xfrm>
          </p:grpSpPr>
          <p:sp>
            <p:nvSpPr>
              <p:cNvPr id="61" name="Line 167"/>
              <p:cNvSpPr>
                <a:spLocks noChangeAspect="1" noChangeShapeType="1"/>
              </p:cNvSpPr>
              <p:nvPr/>
            </p:nvSpPr>
            <p:spPr bwMode="auto">
              <a:xfrm>
                <a:off x="1654892" y="546687"/>
                <a:ext cx="0" cy="3226815"/>
              </a:xfrm>
              <a:prstGeom prst="line">
                <a:avLst/>
              </a:prstGeom>
              <a:noFill/>
              <a:ln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endParaRPr lang="fr-FR" sz="2000"/>
              </a:p>
            </p:txBody>
          </p:sp>
          <p:sp>
            <p:nvSpPr>
              <p:cNvPr id="62" name="Line 168"/>
              <p:cNvSpPr>
                <a:spLocks noChangeAspect="1" noChangeShapeType="1"/>
              </p:cNvSpPr>
              <p:nvPr/>
            </p:nvSpPr>
            <p:spPr bwMode="auto">
              <a:xfrm>
                <a:off x="2483711" y="546687"/>
                <a:ext cx="0" cy="3226815"/>
              </a:xfrm>
              <a:prstGeom prst="line">
                <a:avLst/>
              </a:prstGeom>
              <a:noFill/>
              <a:ln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endParaRPr lang="fr-FR" sz="2000"/>
              </a:p>
            </p:txBody>
          </p:sp>
          <p:sp>
            <p:nvSpPr>
              <p:cNvPr id="65" name="Line 171"/>
              <p:cNvSpPr>
                <a:spLocks noChangeAspect="1" noChangeShapeType="1"/>
              </p:cNvSpPr>
              <p:nvPr/>
            </p:nvSpPr>
            <p:spPr bwMode="auto">
              <a:xfrm>
                <a:off x="3312530" y="540985"/>
                <a:ext cx="0" cy="3226815"/>
              </a:xfrm>
              <a:prstGeom prst="line">
                <a:avLst/>
              </a:prstGeom>
              <a:noFill/>
              <a:ln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endParaRPr lang="fr-FR" sz="2000"/>
              </a:p>
            </p:txBody>
          </p:sp>
          <p:sp>
            <p:nvSpPr>
              <p:cNvPr id="66" name="Line 172"/>
              <p:cNvSpPr>
                <a:spLocks noChangeAspect="1" noChangeShapeType="1"/>
              </p:cNvSpPr>
              <p:nvPr/>
            </p:nvSpPr>
            <p:spPr bwMode="auto">
              <a:xfrm>
                <a:off x="4141350" y="540985"/>
                <a:ext cx="0" cy="3226815"/>
              </a:xfrm>
              <a:prstGeom prst="line">
                <a:avLst/>
              </a:prstGeom>
              <a:noFill/>
              <a:ln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endParaRPr lang="fr-FR" sz="2000"/>
              </a:p>
            </p:txBody>
          </p:sp>
          <p:sp>
            <p:nvSpPr>
              <p:cNvPr id="67" name="Line 173"/>
              <p:cNvSpPr>
                <a:spLocks noChangeAspect="1" noChangeShapeType="1"/>
              </p:cNvSpPr>
              <p:nvPr/>
            </p:nvSpPr>
            <p:spPr bwMode="auto">
              <a:xfrm>
                <a:off x="4970167" y="540985"/>
                <a:ext cx="0" cy="3226815"/>
              </a:xfrm>
              <a:prstGeom prst="line">
                <a:avLst/>
              </a:prstGeom>
              <a:noFill/>
              <a:ln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endParaRPr lang="fr-FR" sz="2000"/>
              </a:p>
            </p:txBody>
          </p:sp>
          <p:sp>
            <p:nvSpPr>
              <p:cNvPr id="70" name="Line 176"/>
              <p:cNvSpPr>
                <a:spLocks noChangeAspect="1" noChangeShapeType="1"/>
              </p:cNvSpPr>
              <p:nvPr/>
            </p:nvSpPr>
            <p:spPr bwMode="auto">
              <a:xfrm>
                <a:off x="5739782" y="538827"/>
                <a:ext cx="0" cy="3226815"/>
              </a:xfrm>
              <a:prstGeom prst="line">
                <a:avLst/>
              </a:prstGeom>
              <a:noFill/>
              <a:ln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endParaRPr lang="fr-FR" sz="2000"/>
              </a:p>
            </p:txBody>
          </p:sp>
          <p:grpSp>
            <p:nvGrpSpPr>
              <p:cNvPr id="129" name="Groupe 128"/>
              <p:cNvGrpSpPr/>
              <p:nvPr/>
            </p:nvGrpSpPr>
            <p:grpSpPr>
              <a:xfrm>
                <a:off x="1654892" y="540986"/>
                <a:ext cx="4990074" cy="3232516"/>
                <a:chOff x="1654892" y="540986"/>
                <a:chExt cx="4990074" cy="3232516"/>
              </a:xfrm>
            </p:grpSpPr>
            <p:sp>
              <p:nvSpPr>
                <p:cNvPr id="53" name="Line 159"/>
                <p:cNvSpPr>
                  <a:spLocks noChangeAspect="1" noChangeShapeType="1"/>
                </p:cNvSpPr>
                <p:nvPr/>
              </p:nvSpPr>
              <p:spPr bwMode="auto">
                <a:xfrm>
                  <a:off x="1654892" y="540986"/>
                  <a:ext cx="4972914" cy="0"/>
                </a:xfrm>
                <a:prstGeom prst="line">
                  <a:avLst/>
                </a:prstGeom>
                <a:noFill/>
                <a:ln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lIns="0" tIns="0" rIns="0" bIns="0" anchor="ctr"/>
                <a:lstStyle/>
                <a:p>
                  <a:endParaRPr lang="fr-FR" sz="2000"/>
                </a:p>
              </p:txBody>
            </p:sp>
            <p:sp>
              <p:nvSpPr>
                <p:cNvPr id="54" name="Line 160"/>
                <p:cNvSpPr>
                  <a:spLocks noChangeAspect="1" noChangeShapeType="1"/>
                </p:cNvSpPr>
                <p:nvPr/>
              </p:nvSpPr>
              <p:spPr bwMode="auto">
                <a:xfrm>
                  <a:off x="1654892" y="863274"/>
                  <a:ext cx="4972914" cy="0"/>
                </a:xfrm>
                <a:prstGeom prst="line">
                  <a:avLst/>
                </a:prstGeom>
                <a:noFill/>
                <a:ln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lIns="0" tIns="0" rIns="0" bIns="0" anchor="ctr"/>
                <a:lstStyle/>
                <a:p>
                  <a:endParaRPr lang="fr-FR" sz="2000"/>
                </a:p>
              </p:txBody>
            </p:sp>
            <p:sp>
              <p:nvSpPr>
                <p:cNvPr id="55" name="Line 161"/>
                <p:cNvSpPr>
                  <a:spLocks noChangeAspect="1" noChangeShapeType="1"/>
                </p:cNvSpPr>
                <p:nvPr/>
              </p:nvSpPr>
              <p:spPr bwMode="auto">
                <a:xfrm>
                  <a:off x="1654892" y="1187527"/>
                  <a:ext cx="4972914" cy="0"/>
                </a:xfrm>
                <a:prstGeom prst="line">
                  <a:avLst/>
                </a:prstGeom>
                <a:noFill/>
                <a:ln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lIns="0" tIns="0" rIns="0" bIns="0" anchor="ctr"/>
                <a:lstStyle/>
                <a:p>
                  <a:endParaRPr lang="fr-FR" sz="2000"/>
                </a:p>
              </p:txBody>
            </p:sp>
            <p:sp>
              <p:nvSpPr>
                <p:cNvPr id="56" name="Line 162"/>
                <p:cNvSpPr>
                  <a:spLocks noChangeAspect="1" noChangeShapeType="1"/>
                </p:cNvSpPr>
                <p:nvPr/>
              </p:nvSpPr>
              <p:spPr bwMode="auto">
                <a:xfrm>
                  <a:off x="1654892" y="1509816"/>
                  <a:ext cx="4972914" cy="0"/>
                </a:xfrm>
                <a:prstGeom prst="line">
                  <a:avLst/>
                </a:prstGeom>
                <a:noFill/>
                <a:ln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lIns="0" tIns="0" rIns="0" bIns="0" anchor="ctr"/>
                <a:lstStyle/>
                <a:p>
                  <a:endParaRPr lang="fr-FR" sz="2000"/>
                </a:p>
              </p:txBody>
            </p:sp>
            <p:sp>
              <p:nvSpPr>
                <p:cNvPr id="57" name="Line 163"/>
                <p:cNvSpPr>
                  <a:spLocks noChangeAspect="1" noChangeShapeType="1"/>
                </p:cNvSpPr>
                <p:nvPr/>
              </p:nvSpPr>
              <p:spPr bwMode="auto">
                <a:xfrm>
                  <a:off x="1654892" y="1834068"/>
                  <a:ext cx="4972914" cy="0"/>
                </a:xfrm>
                <a:prstGeom prst="line">
                  <a:avLst/>
                </a:prstGeom>
                <a:noFill/>
                <a:ln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lIns="0" tIns="0" rIns="0" bIns="0" anchor="ctr"/>
                <a:lstStyle/>
                <a:p>
                  <a:endParaRPr lang="fr-FR" sz="2000"/>
                </a:p>
              </p:txBody>
            </p:sp>
            <p:sp>
              <p:nvSpPr>
                <p:cNvPr id="58" name="Line 164"/>
                <p:cNvSpPr>
                  <a:spLocks noChangeAspect="1" noChangeShapeType="1"/>
                </p:cNvSpPr>
                <p:nvPr/>
              </p:nvSpPr>
              <p:spPr bwMode="auto">
                <a:xfrm>
                  <a:off x="1654892" y="2156356"/>
                  <a:ext cx="4972914" cy="0"/>
                </a:xfrm>
                <a:prstGeom prst="line">
                  <a:avLst/>
                </a:prstGeom>
                <a:noFill/>
                <a:ln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lIns="0" tIns="0" rIns="0" bIns="0" anchor="ctr"/>
                <a:lstStyle/>
                <a:p>
                  <a:endParaRPr lang="fr-FR" sz="2000"/>
                </a:p>
              </p:txBody>
            </p:sp>
            <p:sp>
              <p:nvSpPr>
                <p:cNvPr id="59" name="Line 165"/>
                <p:cNvSpPr>
                  <a:spLocks noChangeAspect="1" noChangeShapeType="1"/>
                </p:cNvSpPr>
                <p:nvPr/>
              </p:nvSpPr>
              <p:spPr bwMode="auto">
                <a:xfrm>
                  <a:off x="1654892" y="2480610"/>
                  <a:ext cx="4972914" cy="0"/>
                </a:xfrm>
                <a:prstGeom prst="line">
                  <a:avLst/>
                </a:prstGeom>
                <a:noFill/>
                <a:ln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lIns="0" tIns="0" rIns="0" bIns="0" anchor="ctr"/>
                <a:lstStyle/>
                <a:p>
                  <a:endParaRPr lang="fr-FR" sz="2000"/>
                </a:p>
              </p:txBody>
            </p:sp>
            <p:sp>
              <p:nvSpPr>
                <p:cNvPr id="60" name="Line 166"/>
                <p:cNvSpPr>
                  <a:spLocks noChangeAspect="1" noChangeShapeType="1"/>
                </p:cNvSpPr>
                <p:nvPr/>
              </p:nvSpPr>
              <p:spPr bwMode="auto">
                <a:xfrm>
                  <a:off x="1654892" y="3125186"/>
                  <a:ext cx="4972914" cy="0"/>
                </a:xfrm>
                <a:prstGeom prst="line">
                  <a:avLst/>
                </a:prstGeom>
                <a:noFill/>
                <a:ln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lIns="0" tIns="0" rIns="0" bIns="0" anchor="ctr"/>
                <a:lstStyle/>
                <a:p>
                  <a:endParaRPr lang="fr-FR" sz="2000"/>
                </a:p>
              </p:txBody>
            </p:sp>
            <p:sp>
              <p:nvSpPr>
                <p:cNvPr id="63" name="Line 169"/>
                <p:cNvSpPr>
                  <a:spLocks noChangeAspect="1" noChangeShapeType="1"/>
                </p:cNvSpPr>
                <p:nvPr/>
              </p:nvSpPr>
              <p:spPr bwMode="auto">
                <a:xfrm>
                  <a:off x="6627806" y="546687"/>
                  <a:ext cx="0" cy="3226815"/>
                </a:xfrm>
                <a:prstGeom prst="line">
                  <a:avLst/>
                </a:prstGeom>
                <a:noFill/>
                <a:ln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lIns="0" tIns="0" rIns="0" bIns="0" anchor="ctr"/>
                <a:lstStyle/>
                <a:p>
                  <a:endParaRPr lang="fr-FR" sz="2000"/>
                </a:p>
              </p:txBody>
            </p:sp>
            <p:sp>
              <p:nvSpPr>
                <p:cNvPr id="64" name="Line 170"/>
                <p:cNvSpPr>
                  <a:spLocks noChangeAspect="1" noChangeShapeType="1"/>
                </p:cNvSpPr>
                <p:nvPr/>
              </p:nvSpPr>
              <p:spPr bwMode="auto">
                <a:xfrm>
                  <a:off x="1654892" y="2802897"/>
                  <a:ext cx="4972914" cy="0"/>
                </a:xfrm>
                <a:prstGeom prst="line">
                  <a:avLst/>
                </a:prstGeom>
                <a:noFill/>
                <a:ln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endParaRPr lang="fr-FR" sz="2000"/>
                </a:p>
              </p:txBody>
            </p:sp>
            <p:sp>
              <p:nvSpPr>
                <p:cNvPr id="78" name="Line 166"/>
                <p:cNvSpPr>
                  <a:spLocks noChangeAspect="1" noChangeShapeType="1"/>
                </p:cNvSpPr>
                <p:nvPr/>
              </p:nvSpPr>
              <p:spPr bwMode="auto">
                <a:xfrm>
                  <a:off x="1661047" y="3441558"/>
                  <a:ext cx="4972914" cy="0"/>
                </a:xfrm>
                <a:prstGeom prst="line">
                  <a:avLst/>
                </a:prstGeom>
                <a:noFill/>
                <a:ln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lIns="0" tIns="0" rIns="0" bIns="0" anchor="ctr"/>
                <a:lstStyle/>
                <a:p>
                  <a:endParaRPr lang="fr-FR" sz="2000"/>
                </a:p>
              </p:txBody>
            </p:sp>
            <p:sp>
              <p:nvSpPr>
                <p:cNvPr id="81" name="Line 166"/>
                <p:cNvSpPr>
                  <a:spLocks noChangeAspect="1" noChangeShapeType="1"/>
                </p:cNvSpPr>
                <p:nvPr/>
              </p:nvSpPr>
              <p:spPr bwMode="auto">
                <a:xfrm>
                  <a:off x="1672052" y="3760201"/>
                  <a:ext cx="4972914" cy="0"/>
                </a:xfrm>
                <a:prstGeom prst="line">
                  <a:avLst/>
                </a:prstGeom>
                <a:noFill/>
                <a:ln>
                  <a:solidFill>
                    <a:srgbClr val="003366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lIns="0" tIns="0" rIns="0" bIns="0" anchor="ctr"/>
                <a:lstStyle/>
                <a:p>
                  <a:endParaRPr lang="fr-FR" sz="2000"/>
                </a:p>
              </p:txBody>
            </p:sp>
          </p:grpSp>
        </p:grpSp>
      </p:grpSp>
      <p:grpSp>
        <p:nvGrpSpPr>
          <p:cNvPr id="83" name="Group 89"/>
          <p:cNvGrpSpPr>
            <a:grpSpLocks/>
          </p:cNvGrpSpPr>
          <p:nvPr/>
        </p:nvGrpSpPr>
        <p:grpSpPr bwMode="auto">
          <a:xfrm>
            <a:off x="2857488" y="71414"/>
            <a:ext cx="3312000" cy="233362"/>
            <a:chOff x="1292" y="364"/>
            <a:chExt cx="2404" cy="147"/>
          </a:xfrm>
          <a:noFill/>
        </p:grpSpPr>
        <p:sp>
          <p:nvSpPr>
            <p:cNvPr id="84" name="AutoShape 90"/>
            <p:cNvSpPr>
              <a:spLocks/>
            </p:cNvSpPr>
            <p:nvPr/>
          </p:nvSpPr>
          <p:spPr bwMode="auto">
            <a:xfrm rot="5400000">
              <a:off x="2432" y="-776"/>
              <a:ext cx="123" cy="2404"/>
            </a:xfrm>
            <a:prstGeom prst="leftBracket">
              <a:avLst>
                <a:gd name="adj" fmla="val 0"/>
              </a:avLst>
            </a:prstGeom>
            <a:grpFill/>
            <a:ln w="15875"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85" name="Line 91"/>
            <p:cNvSpPr>
              <a:spLocks noChangeShapeType="1"/>
            </p:cNvSpPr>
            <p:nvPr/>
          </p:nvSpPr>
          <p:spPr bwMode="auto">
            <a:xfrm>
              <a:off x="1292" y="420"/>
              <a:ext cx="0" cy="91"/>
            </a:xfrm>
            <a:prstGeom prst="line">
              <a:avLst/>
            </a:prstGeom>
            <a:grpFill/>
            <a:ln w="15875">
              <a:solidFill>
                <a:srgbClr val="3333FF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86" name="Group 92"/>
          <p:cNvGrpSpPr>
            <a:grpSpLocks/>
          </p:cNvGrpSpPr>
          <p:nvPr/>
        </p:nvGrpSpPr>
        <p:grpSpPr bwMode="auto">
          <a:xfrm>
            <a:off x="2548312" y="859170"/>
            <a:ext cx="144463" cy="2592000"/>
            <a:chOff x="1156" y="853"/>
            <a:chExt cx="91" cy="1905"/>
          </a:xfrm>
          <a:noFill/>
        </p:grpSpPr>
        <p:sp>
          <p:nvSpPr>
            <p:cNvPr id="87" name="AutoShape 93"/>
            <p:cNvSpPr>
              <a:spLocks/>
            </p:cNvSpPr>
            <p:nvPr/>
          </p:nvSpPr>
          <p:spPr bwMode="auto">
            <a:xfrm>
              <a:off x="1156" y="853"/>
              <a:ext cx="46" cy="1905"/>
            </a:xfrm>
            <a:prstGeom prst="leftBracket">
              <a:avLst>
                <a:gd name="adj" fmla="val 0"/>
              </a:avLst>
            </a:prstGeom>
            <a:grpFill/>
            <a:ln w="15875"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88" name="Line 94"/>
            <p:cNvSpPr>
              <a:spLocks noChangeShapeType="1"/>
            </p:cNvSpPr>
            <p:nvPr/>
          </p:nvSpPr>
          <p:spPr bwMode="auto">
            <a:xfrm>
              <a:off x="1156" y="861"/>
              <a:ext cx="91" cy="0"/>
            </a:xfrm>
            <a:prstGeom prst="line">
              <a:avLst/>
            </a:prstGeom>
            <a:grpFill/>
            <a:ln w="15875">
              <a:solidFill>
                <a:srgbClr val="3333FF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93" name="Rectangle 8"/>
          <p:cNvSpPr>
            <a:spLocks noChangeArrowheads="1"/>
          </p:cNvSpPr>
          <p:nvPr/>
        </p:nvSpPr>
        <p:spPr bwMode="auto">
          <a:xfrm>
            <a:off x="2733386" y="2955221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>
                <a:solidFill>
                  <a:srgbClr val="FFB84F"/>
                </a:solidFill>
                <a:cs typeface="Arial" charset="0"/>
              </a:rPr>
              <a:t>0</a:t>
            </a:r>
          </a:p>
        </p:txBody>
      </p:sp>
      <p:sp>
        <p:nvSpPr>
          <p:cNvPr id="98" name="Rectangle 14"/>
          <p:cNvSpPr>
            <a:spLocks noChangeArrowheads="1"/>
          </p:cNvSpPr>
          <p:nvPr/>
        </p:nvSpPr>
        <p:spPr bwMode="auto">
          <a:xfrm>
            <a:off x="2733386" y="2613311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>
                <a:solidFill>
                  <a:srgbClr val="FFB84F"/>
                </a:solidFill>
                <a:cs typeface="Arial" charset="0"/>
              </a:rPr>
              <a:t>0</a:t>
            </a:r>
          </a:p>
        </p:txBody>
      </p:sp>
      <p:sp>
        <p:nvSpPr>
          <p:cNvPr id="103" name="Rectangle 20"/>
          <p:cNvSpPr>
            <a:spLocks noChangeArrowheads="1"/>
          </p:cNvSpPr>
          <p:nvPr/>
        </p:nvSpPr>
        <p:spPr bwMode="auto">
          <a:xfrm>
            <a:off x="2738303" y="2309286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>
                <a:solidFill>
                  <a:srgbClr val="FFB84F"/>
                </a:solidFill>
                <a:cs typeface="Arial" charset="0"/>
              </a:rPr>
              <a:t>0</a:t>
            </a:r>
          </a:p>
        </p:txBody>
      </p:sp>
      <p:sp>
        <p:nvSpPr>
          <p:cNvPr id="108" name="Rectangle 26"/>
          <p:cNvSpPr>
            <a:spLocks noChangeArrowheads="1"/>
          </p:cNvSpPr>
          <p:nvPr/>
        </p:nvSpPr>
        <p:spPr bwMode="auto">
          <a:xfrm>
            <a:off x="2727670" y="2006074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9900FF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9900FF"/>
              </a:solidFill>
              <a:cs typeface="Arial" charset="0"/>
            </a:endParaRPr>
          </a:p>
        </p:txBody>
      </p:sp>
      <p:sp>
        <p:nvSpPr>
          <p:cNvPr id="113" name="Rectangle 32"/>
          <p:cNvSpPr>
            <a:spLocks noChangeArrowheads="1"/>
          </p:cNvSpPr>
          <p:nvPr/>
        </p:nvSpPr>
        <p:spPr bwMode="auto">
          <a:xfrm>
            <a:off x="2727670" y="1676977"/>
            <a:ext cx="349280" cy="3730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>
                <a:solidFill>
                  <a:srgbClr val="9900FF"/>
                </a:solidFill>
                <a:cs typeface="Arial" charset="0"/>
              </a:rPr>
              <a:t>1</a:t>
            </a:r>
          </a:p>
        </p:txBody>
      </p:sp>
      <p:sp>
        <p:nvSpPr>
          <p:cNvPr id="118" name="Rectangle 38"/>
          <p:cNvSpPr>
            <a:spLocks noChangeArrowheads="1"/>
          </p:cNvSpPr>
          <p:nvPr/>
        </p:nvSpPr>
        <p:spPr bwMode="auto">
          <a:xfrm>
            <a:off x="2733386" y="1338060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>
                <a:solidFill>
                  <a:srgbClr val="9900FF"/>
                </a:solidFill>
                <a:cs typeface="Arial" charset="0"/>
              </a:rPr>
              <a:t>1</a:t>
            </a:r>
          </a:p>
        </p:txBody>
      </p:sp>
      <p:sp>
        <p:nvSpPr>
          <p:cNvPr id="123" name="Rectangle 44"/>
          <p:cNvSpPr>
            <a:spLocks noChangeArrowheads="1"/>
          </p:cNvSpPr>
          <p:nvPr/>
        </p:nvSpPr>
        <p:spPr bwMode="auto">
          <a:xfrm>
            <a:off x="2733386" y="999941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>
                <a:solidFill>
                  <a:srgbClr val="9900FF"/>
                </a:solidFill>
                <a:cs typeface="Arial" charset="0"/>
              </a:rPr>
              <a:t>1</a:t>
            </a:r>
          </a:p>
        </p:txBody>
      </p:sp>
      <p:sp>
        <p:nvSpPr>
          <p:cNvPr id="128" name="Rectangle 50"/>
          <p:cNvSpPr>
            <a:spLocks noChangeArrowheads="1"/>
          </p:cNvSpPr>
          <p:nvPr/>
        </p:nvSpPr>
        <p:spPr bwMode="auto">
          <a:xfrm>
            <a:off x="2717037" y="689089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133" name="Rectangle 84"/>
          <p:cNvSpPr>
            <a:spLocks noChangeArrowheads="1"/>
          </p:cNvSpPr>
          <p:nvPr/>
        </p:nvSpPr>
        <p:spPr bwMode="auto">
          <a:xfrm>
            <a:off x="2733386" y="3259246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FFB84F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FFB84F"/>
              </a:solidFill>
              <a:cs typeface="Arial" charset="0"/>
            </a:endParaRPr>
          </a:p>
        </p:txBody>
      </p:sp>
      <p:sp>
        <p:nvSpPr>
          <p:cNvPr id="136" name="Rectangle 8"/>
          <p:cNvSpPr>
            <a:spLocks noChangeArrowheads="1"/>
          </p:cNvSpPr>
          <p:nvPr/>
        </p:nvSpPr>
        <p:spPr bwMode="auto">
          <a:xfrm>
            <a:off x="3521927" y="2964243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>
                <a:solidFill>
                  <a:srgbClr val="FFC000"/>
                </a:solidFill>
                <a:cs typeface="Arial" charset="0"/>
              </a:rPr>
              <a:t>0</a:t>
            </a:r>
          </a:p>
        </p:txBody>
      </p:sp>
      <p:sp>
        <p:nvSpPr>
          <p:cNvPr id="137" name="Rectangle 14"/>
          <p:cNvSpPr>
            <a:spLocks noChangeArrowheads="1"/>
          </p:cNvSpPr>
          <p:nvPr/>
        </p:nvSpPr>
        <p:spPr bwMode="auto">
          <a:xfrm>
            <a:off x="3521927" y="2622333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>
                <a:solidFill>
                  <a:srgbClr val="FFC000"/>
                </a:solidFill>
                <a:cs typeface="Arial" charset="0"/>
              </a:rPr>
              <a:t>0</a:t>
            </a:r>
          </a:p>
        </p:txBody>
      </p:sp>
      <p:sp>
        <p:nvSpPr>
          <p:cNvPr id="138" name="Rectangle 20"/>
          <p:cNvSpPr>
            <a:spLocks noChangeArrowheads="1"/>
          </p:cNvSpPr>
          <p:nvPr/>
        </p:nvSpPr>
        <p:spPr bwMode="auto">
          <a:xfrm>
            <a:off x="3526844" y="2318308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003366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139" name="Rectangle 26"/>
          <p:cNvSpPr>
            <a:spLocks noChangeArrowheads="1"/>
          </p:cNvSpPr>
          <p:nvPr/>
        </p:nvSpPr>
        <p:spPr bwMode="auto">
          <a:xfrm>
            <a:off x="3516211" y="2015096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9900FF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9900FF"/>
              </a:solidFill>
              <a:cs typeface="Arial" charset="0"/>
            </a:endParaRPr>
          </a:p>
        </p:txBody>
      </p:sp>
      <p:sp>
        <p:nvSpPr>
          <p:cNvPr id="140" name="Rectangle 32"/>
          <p:cNvSpPr>
            <a:spLocks noChangeArrowheads="1"/>
          </p:cNvSpPr>
          <p:nvPr/>
        </p:nvSpPr>
        <p:spPr bwMode="auto">
          <a:xfrm>
            <a:off x="3516211" y="1685999"/>
            <a:ext cx="349280" cy="3730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>
                <a:solidFill>
                  <a:srgbClr val="9900FF"/>
                </a:solidFill>
                <a:cs typeface="Arial" charset="0"/>
              </a:rPr>
              <a:t>1</a:t>
            </a:r>
          </a:p>
        </p:txBody>
      </p:sp>
      <p:sp>
        <p:nvSpPr>
          <p:cNvPr id="141" name="Rectangle 38"/>
          <p:cNvSpPr>
            <a:spLocks noChangeArrowheads="1"/>
          </p:cNvSpPr>
          <p:nvPr/>
        </p:nvSpPr>
        <p:spPr bwMode="auto">
          <a:xfrm>
            <a:off x="3521927" y="1347082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>
                <a:solidFill>
                  <a:srgbClr val="9900FF"/>
                </a:solidFill>
                <a:cs typeface="Arial" charset="0"/>
              </a:rPr>
              <a:t>1</a:t>
            </a:r>
          </a:p>
        </p:txBody>
      </p:sp>
      <p:sp>
        <p:nvSpPr>
          <p:cNvPr id="142" name="Rectangle 44"/>
          <p:cNvSpPr>
            <a:spLocks noChangeArrowheads="1"/>
          </p:cNvSpPr>
          <p:nvPr/>
        </p:nvSpPr>
        <p:spPr bwMode="auto">
          <a:xfrm>
            <a:off x="3521927" y="1008963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003366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143" name="Rectangle 50"/>
          <p:cNvSpPr>
            <a:spLocks noChangeArrowheads="1"/>
          </p:cNvSpPr>
          <p:nvPr/>
        </p:nvSpPr>
        <p:spPr bwMode="auto">
          <a:xfrm>
            <a:off x="3505578" y="698111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144" name="Rectangle 84"/>
          <p:cNvSpPr>
            <a:spLocks noChangeArrowheads="1"/>
          </p:cNvSpPr>
          <p:nvPr/>
        </p:nvSpPr>
        <p:spPr bwMode="auto">
          <a:xfrm>
            <a:off x="3521927" y="3268268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FFC000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FFC000"/>
              </a:solidFill>
              <a:cs typeface="Arial" charset="0"/>
            </a:endParaRPr>
          </a:p>
        </p:txBody>
      </p:sp>
      <p:sp>
        <p:nvSpPr>
          <p:cNvPr id="145" name="Rectangle 8"/>
          <p:cNvSpPr>
            <a:spLocks noChangeArrowheads="1"/>
          </p:cNvSpPr>
          <p:nvPr/>
        </p:nvSpPr>
        <p:spPr bwMode="auto">
          <a:xfrm>
            <a:off x="4357917" y="2964243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>
                <a:solidFill>
                  <a:srgbClr val="FFC000"/>
                </a:solidFill>
                <a:cs typeface="Arial" charset="0"/>
              </a:rPr>
              <a:t>0</a:t>
            </a:r>
          </a:p>
        </p:txBody>
      </p:sp>
      <p:sp>
        <p:nvSpPr>
          <p:cNvPr id="146" name="Rectangle 14"/>
          <p:cNvSpPr>
            <a:spLocks noChangeArrowheads="1"/>
          </p:cNvSpPr>
          <p:nvPr/>
        </p:nvSpPr>
        <p:spPr bwMode="auto">
          <a:xfrm>
            <a:off x="4357917" y="2622333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003366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147" name="Rectangle 20"/>
          <p:cNvSpPr>
            <a:spLocks noChangeArrowheads="1"/>
          </p:cNvSpPr>
          <p:nvPr/>
        </p:nvSpPr>
        <p:spPr bwMode="auto">
          <a:xfrm>
            <a:off x="4362834" y="2318308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003366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148" name="Rectangle 26"/>
          <p:cNvSpPr>
            <a:spLocks noChangeArrowheads="1"/>
          </p:cNvSpPr>
          <p:nvPr/>
        </p:nvSpPr>
        <p:spPr bwMode="auto">
          <a:xfrm>
            <a:off x="4352201" y="2015096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9900FF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9900FF"/>
              </a:solidFill>
              <a:cs typeface="Arial" charset="0"/>
            </a:endParaRPr>
          </a:p>
        </p:txBody>
      </p:sp>
      <p:sp>
        <p:nvSpPr>
          <p:cNvPr id="149" name="Rectangle 32"/>
          <p:cNvSpPr>
            <a:spLocks noChangeArrowheads="1"/>
          </p:cNvSpPr>
          <p:nvPr/>
        </p:nvSpPr>
        <p:spPr bwMode="auto">
          <a:xfrm>
            <a:off x="4352201" y="1685999"/>
            <a:ext cx="349280" cy="3730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>
                <a:solidFill>
                  <a:srgbClr val="9900FF"/>
                </a:solidFill>
                <a:cs typeface="Arial" charset="0"/>
              </a:rPr>
              <a:t>1</a:t>
            </a:r>
          </a:p>
        </p:txBody>
      </p:sp>
      <p:sp>
        <p:nvSpPr>
          <p:cNvPr id="150" name="Rectangle 38"/>
          <p:cNvSpPr>
            <a:spLocks noChangeArrowheads="1"/>
          </p:cNvSpPr>
          <p:nvPr/>
        </p:nvSpPr>
        <p:spPr bwMode="auto">
          <a:xfrm>
            <a:off x="4357917" y="1347082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003366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151" name="Rectangle 44"/>
          <p:cNvSpPr>
            <a:spLocks noChangeArrowheads="1"/>
          </p:cNvSpPr>
          <p:nvPr/>
        </p:nvSpPr>
        <p:spPr bwMode="auto">
          <a:xfrm>
            <a:off x="4357917" y="1008963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003366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152" name="Rectangle 50"/>
          <p:cNvSpPr>
            <a:spLocks noChangeArrowheads="1"/>
          </p:cNvSpPr>
          <p:nvPr/>
        </p:nvSpPr>
        <p:spPr bwMode="auto">
          <a:xfrm>
            <a:off x="4341568" y="698111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153" name="Rectangle 84"/>
          <p:cNvSpPr>
            <a:spLocks noChangeArrowheads="1"/>
          </p:cNvSpPr>
          <p:nvPr/>
        </p:nvSpPr>
        <p:spPr bwMode="auto">
          <a:xfrm>
            <a:off x="4357917" y="3268268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FFC000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FFC000"/>
              </a:solidFill>
              <a:cs typeface="Arial" charset="0"/>
            </a:endParaRPr>
          </a:p>
        </p:txBody>
      </p:sp>
      <p:sp>
        <p:nvSpPr>
          <p:cNvPr id="154" name="Rectangle 8"/>
          <p:cNvSpPr>
            <a:spLocks noChangeArrowheads="1"/>
          </p:cNvSpPr>
          <p:nvPr/>
        </p:nvSpPr>
        <p:spPr bwMode="auto">
          <a:xfrm>
            <a:off x="5180551" y="2953610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003366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155" name="Rectangle 14"/>
          <p:cNvSpPr>
            <a:spLocks noChangeArrowheads="1"/>
          </p:cNvSpPr>
          <p:nvPr/>
        </p:nvSpPr>
        <p:spPr bwMode="auto">
          <a:xfrm>
            <a:off x="5180551" y="2611700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003366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156" name="Rectangle 20"/>
          <p:cNvSpPr>
            <a:spLocks noChangeArrowheads="1"/>
          </p:cNvSpPr>
          <p:nvPr/>
        </p:nvSpPr>
        <p:spPr bwMode="auto">
          <a:xfrm>
            <a:off x="5185468" y="2307675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003366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157" name="Rectangle 26"/>
          <p:cNvSpPr>
            <a:spLocks noChangeArrowheads="1"/>
          </p:cNvSpPr>
          <p:nvPr/>
        </p:nvSpPr>
        <p:spPr bwMode="auto">
          <a:xfrm>
            <a:off x="5174835" y="2004463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9900FF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9900FF"/>
              </a:solidFill>
              <a:cs typeface="Arial" charset="0"/>
            </a:endParaRPr>
          </a:p>
        </p:txBody>
      </p:sp>
      <p:sp>
        <p:nvSpPr>
          <p:cNvPr id="158" name="Rectangle 32"/>
          <p:cNvSpPr>
            <a:spLocks noChangeArrowheads="1"/>
          </p:cNvSpPr>
          <p:nvPr/>
        </p:nvSpPr>
        <p:spPr bwMode="auto">
          <a:xfrm>
            <a:off x="5174835" y="1675366"/>
            <a:ext cx="349280" cy="3730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003366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159" name="Rectangle 38"/>
          <p:cNvSpPr>
            <a:spLocks noChangeArrowheads="1"/>
          </p:cNvSpPr>
          <p:nvPr/>
        </p:nvSpPr>
        <p:spPr bwMode="auto">
          <a:xfrm>
            <a:off x="5180551" y="1336449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003366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160" name="Rectangle 44"/>
          <p:cNvSpPr>
            <a:spLocks noChangeArrowheads="1"/>
          </p:cNvSpPr>
          <p:nvPr/>
        </p:nvSpPr>
        <p:spPr bwMode="auto">
          <a:xfrm>
            <a:off x="5180551" y="998330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003366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003366"/>
              </a:solidFill>
              <a:cs typeface="Arial" charset="0"/>
            </a:endParaRPr>
          </a:p>
        </p:txBody>
      </p:sp>
      <p:sp>
        <p:nvSpPr>
          <p:cNvPr id="161" name="Rectangle 50"/>
          <p:cNvSpPr>
            <a:spLocks noChangeArrowheads="1"/>
          </p:cNvSpPr>
          <p:nvPr/>
        </p:nvSpPr>
        <p:spPr bwMode="auto">
          <a:xfrm>
            <a:off x="5164202" y="687478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FFFF00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162" name="Rectangle 84"/>
          <p:cNvSpPr>
            <a:spLocks noChangeArrowheads="1"/>
          </p:cNvSpPr>
          <p:nvPr/>
        </p:nvSpPr>
        <p:spPr bwMode="auto">
          <a:xfrm>
            <a:off x="5180551" y="3257635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FFC000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FFC000"/>
              </a:solidFill>
              <a:cs typeface="Arial" charset="0"/>
            </a:endParaRPr>
          </a:p>
        </p:txBody>
      </p:sp>
      <p:sp>
        <p:nvSpPr>
          <p:cNvPr id="163" name="Rectangle 8"/>
          <p:cNvSpPr>
            <a:spLocks noChangeArrowheads="1"/>
          </p:cNvSpPr>
          <p:nvPr/>
        </p:nvSpPr>
        <p:spPr bwMode="auto">
          <a:xfrm>
            <a:off x="6059073" y="2967236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>
                <a:solidFill>
                  <a:srgbClr val="FFB84F"/>
                </a:solidFill>
                <a:cs typeface="Arial" charset="0"/>
              </a:rPr>
              <a:t>0</a:t>
            </a:r>
          </a:p>
        </p:txBody>
      </p:sp>
      <p:sp>
        <p:nvSpPr>
          <p:cNvPr id="164" name="Rectangle 14"/>
          <p:cNvSpPr>
            <a:spLocks noChangeArrowheads="1"/>
          </p:cNvSpPr>
          <p:nvPr/>
        </p:nvSpPr>
        <p:spPr bwMode="auto">
          <a:xfrm>
            <a:off x="6059073" y="2625326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>
                <a:solidFill>
                  <a:srgbClr val="FFB84F"/>
                </a:solidFill>
                <a:cs typeface="Arial" charset="0"/>
              </a:rPr>
              <a:t>0</a:t>
            </a:r>
          </a:p>
        </p:txBody>
      </p:sp>
      <p:sp>
        <p:nvSpPr>
          <p:cNvPr id="165" name="Rectangle 20"/>
          <p:cNvSpPr>
            <a:spLocks noChangeArrowheads="1"/>
          </p:cNvSpPr>
          <p:nvPr/>
        </p:nvSpPr>
        <p:spPr bwMode="auto">
          <a:xfrm>
            <a:off x="6063990" y="2321301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>
                <a:solidFill>
                  <a:srgbClr val="FFB84F"/>
                </a:solidFill>
                <a:cs typeface="Arial" charset="0"/>
              </a:rPr>
              <a:t>0</a:t>
            </a:r>
          </a:p>
        </p:txBody>
      </p:sp>
      <p:sp>
        <p:nvSpPr>
          <p:cNvPr id="166" name="Rectangle 26"/>
          <p:cNvSpPr>
            <a:spLocks noChangeArrowheads="1"/>
          </p:cNvSpPr>
          <p:nvPr/>
        </p:nvSpPr>
        <p:spPr bwMode="auto">
          <a:xfrm>
            <a:off x="6053357" y="2018089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FFB84F"/>
                </a:solidFill>
                <a:cs typeface="Arial" charset="0"/>
              </a:rPr>
              <a:t>0</a:t>
            </a:r>
            <a:endParaRPr lang="fr-FR" sz="1600" b="1" dirty="0">
              <a:solidFill>
                <a:srgbClr val="FFB84F"/>
              </a:solidFill>
              <a:cs typeface="Arial" charset="0"/>
            </a:endParaRPr>
          </a:p>
        </p:txBody>
      </p:sp>
      <p:sp>
        <p:nvSpPr>
          <p:cNvPr id="167" name="Rectangle 32"/>
          <p:cNvSpPr>
            <a:spLocks noChangeArrowheads="1"/>
          </p:cNvSpPr>
          <p:nvPr/>
        </p:nvSpPr>
        <p:spPr bwMode="auto">
          <a:xfrm>
            <a:off x="6053357" y="1688992"/>
            <a:ext cx="349280" cy="3730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>
                <a:solidFill>
                  <a:srgbClr val="9900FF"/>
                </a:solidFill>
                <a:cs typeface="Arial" charset="0"/>
              </a:rPr>
              <a:t>1</a:t>
            </a:r>
          </a:p>
        </p:txBody>
      </p:sp>
      <p:sp>
        <p:nvSpPr>
          <p:cNvPr id="168" name="Rectangle 38"/>
          <p:cNvSpPr>
            <a:spLocks noChangeArrowheads="1"/>
          </p:cNvSpPr>
          <p:nvPr/>
        </p:nvSpPr>
        <p:spPr bwMode="auto">
          <a:xfrm>
            <a:off x="6059073" y="1350075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>
                <a:solidFill>
                  <a:srgbClr val="9900FF"/>
                </a:solidFill>
                <a:cs typeface="Arial" charset="0"/>
              </a:rPr>
              <a:t>1</a:t>
            </a:r>
          </a:p>
        </p:txBody>
      </p:sp>
      <p:sp>
        <p:nvSpPr>
          <p:cNvPr id="169" name="Rectangle 44"/>
          <p:cNvSpPr>
            <a:spLocks noChangeArrowheads="1"/>
          </p:cNvSpPr>
          <p:nvPr/>
        </p:nvSpPr>
        <p:spPr bwMode="auto">
          <a:xfrm>
            <a:off x="6059073" y="1011956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>
                <a:solidFill>
                  <a:srgbClr val="9900FF"/>
                </a:solidFill>
                <a:cs typeface="Arial" charset="0"/>
              </a:rPr>
              <a:t>1</a:t>
            </a:r>
          </a:p>
        </p:txBody>
      </p:sp>
      <p:sp>
        <p:nvSpPr>
          <p:cNvPr id="170" name="Rectangle 50"/>
          <p:cNvSpPr>
            <a:spLocks noChangeArrowheads="1"/>
          </p:cNvSpPr>
          <p:nvPr/>
        </p:nvSpPr>
        <p:spPr bwMode="auto">
          <a:xfrm>
            <a:off x="6042724" y="701104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9900FF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9900FF"/>
              </a:solidFill>
              <a:cs typeface="Arial" charset="0"/>
            </a:endParaRPr>
          </a:p>
        </p:txBody>
      </p:sp>
      <p:sp>
        <p:nvSpPr>
          <p:cNvPr id="171" name="Rectangle 84"/>
          <p:cNvSpPr>
            <a:spLocks noChangeArrowheads="1"/>
          </p:cNvSpPr>
          <p:nvPr/>
        </p:nvSpPr>
        <p:spPr bwMode="auto">
          <a:xfrm>
            <a:off x="6059073" y="3271261"/>
            <a:ext cx="349280" cy="3746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sz="1600" b="1" dirty="0" smtClean="0">
                <a:solidFill>
                  <a:srgbClr val="9900FF"/>
                </a:solidFill>
                <a:cs typeface="Arial" charset="0"/>
              </a:rPr>
              <a:t>1</a:t>
            </a:r>
            <a:endParaRPr lang="fr-FR" sz="1600" b="1" dirty="0">
              <a:solidFill>
                <a:srgbClr val="9900FF"/>
              </a:solidFill>
              <a:cs typeface="Arial" charset="0"/>
            </a:endParaRPr>
          </a:p>
        </p:txBody>
      </p:sp>
      <p:sp>
        <p:nvSpPr>
          <p:cNvPr id="172" name="Text Box 95"/>
          <p:cNvSpPr txBox="1">
            <a:spLocks noChangeArrowheads="1"/>
          </p:cNvSpPr>
          <p:nvPr/>
        </p:nvSpPr>
        <p:spPr bwMode="auto">
          <a:xfrm>
            <a:off x="2786049" y="3643314"/>
            <a:ext cx="6108713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dirty="0" smtClean="0">
                <a:solidFill>
                  <a:srgbClr val="FFFF00"/>
                </a:solidFill>
              </a:rPr>
              <a:t>يسمى هذا </a:t>
            </a:r>
            <a:r>
              <a:rPr lang="ar-DZ" sz="2400" dirty="0">
                <a:solidFill>
                  <a:srgbClr val="FFFF00"/>
                </a:solidFill>
              </a:rPr>
              <a:t>سجل </a:t>
            </a:r>
            <a:r>
              <a:rPr lang="ar-DZ" sz="2400" dirty="0" smtClean="0">
                <a:solidFill>
                  <a:srgbClr val="FFFF00"/>
                </a:solidFill>
              </a:rPr>
              <a:t>بعداد </a:t>
            </a:r>
            <a:r>
              <a:rPr lang="ar-DZ" sz="2400" dirty="0">
                <a:solidFill>
                  <a:srgbClr val="FFFF00"/>
                </a:solidFill>
              </a:rPr>
              <a:t>جونسن </a:t>
            </a:r>
            <a:r>
              <a:rPr lang="fr-FR" sz="2000" dirty="0">
                <a:solidFill>
                  <a:srgbClr val="FFFF00"/>
                </a:solidFill>
              </a:rPr>
              <a:t>Compteur de Johnson</a:t>
            </a:r>
            <a:r>
              <a:rPr lang="fr-FR" sz="2400" dirty="0">
                <a:solidFill>
                  <a:srgbClr val="FFFF00"/>
                </a:solidFill>
              </a:rPr>
              <a:t>)</a:t>
            </a:r>
            <a:r>
              <a:rPr lang="ar-DZ" sz="2400" dirty="0">
                <a:solidFill>
                  <a:srgbClr val="FFFF00"/>
                </a:solidFill>
              </a:rPr>
              <a:t>).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173" name="Text Box 96"/>
          <p:cNvSpPr txBox="1">
            <a:spLocks noChangeArrowheads="1"/>
          </p:cNvSpPr>
          <p:nvPr/>
        </p:nvSpPr>
        <p:spPr bwMode="auto">
          <a:xfrm>
            <a:off x="3059113" y="4214818"/>
            <a:ext cx="57610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>
                <a:solidFill>
                  <a:srgbClr val="000000"/>
                </a:solidFill>
              </a:rPr>
              <a:t>الفرق بين السجل الحلقي </a:t>
            </a:r>
            <a:r>
              <a:rPr lang="ar-DZ" sz="1600" b="1" dirty="0" err="1">
                <a:solidFill>
                  <a:srgbClr val="000000"/>
                </a:solidFill>
              </a:rPr>
              <a:t>و</a:t>
            </a:r>
            <a:r>
              <a:rPr lang="ar-DZ" sz="1600" b="1" dirty="0">
                <a:solidFill>
                  <a:srgbClr val="000000"/>
                </a:solidFill>
              </a:rPr>
              <a:t> السجل ذو عداد جونسن يتمثل فيما يلي :</a:t>
            </a:r>
            <a:endParaRPr lang="fr-FR" sz="1600" b="1" dirty="0">
              <a:solidFill>
                <a:srgbClr val="000000"/>
              </a:solidFill>
            </a:endParaRPr>
          </a:p>
        </p:txBody>
      </p:sp>
      <p:grpSp>
        <p:nvGrpSpPr>
          <p:cNvPr id="174" name="Group 97"/>
          <p:cNvGrpSpPr>
            <a:grpSpLocks/>
          </p:cNvGrpSpPr>
          <p:nvPr/>
        </p:nvGrpSpPr>
        <p:grpSpPr bwMode="auto">
          <a:xfrm>
            <a:off x="6659563" y="4646618"/>
            <a:ext cx="2124075" cy="366712"/>
            <a:chOff x="4195" y="3385"/>
            <a:chExt cx="1338" cy="231"/>
          </a:xfrm>
          <a:noFill/>
        </p:grpSpPr>
        <p:sp>
          <p:nvSpPr>
            <p:cNvPr id="175" name="Text Box 98"/>
            <p:cNvSpPr txBox="1">
              <a:spLocks noChangeArrowheads="1"/>
            </p:cNvSpPr>
            <p:nvPr/>
          </p:nvSpPr>
          <p:spPr bwMode="auto">
            <a:xfrm>
              <a:off x="4195" y="3385"/>
              <a:ext cx="1338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dirty="0">
                  <a:solidFill>
                    <a:srgbClr val="000000"/>
                  </a:solidFill>
                </a:rPr>
                <a:t>ـ </a:t>
              </a:r>
              <a:r>
                <a:rPr lang="fr-FR" dirty="0" smtClean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baseline="-25000" dirty="0" smtClean="0">
                  <a:solidFill>
                    <a:srgbClr val="000000"/>
                  </a:solidFill>
                  <a:cs typeface="Arial" charset="0"/>
                </a:rPr>
                <a:t>4</a:t>
              </a:r>
              <a:r>
                <a:rPr lang="ar-DZ" dirty="0" smtClean="0">
                  <a:solidFill>
                    <a:srgbClr val="000000"/>
                  </a:solidFill>
                  <a:cs typeface="Arial" charset="0"/>
                </a:rPr>
                <a:t> </a:t>
              </a:r>
              <a:r>
                <a:rPr lang="ar-DZ" dirty="0">
                  <a:solidFill>
                    <a:srgbClr val="000000"/>
                  </a:solidFill>
                  <a:cs typeface="Arial" charset="0"/>
                </a:rPr>
                <a:t>متصل مع  </a:t>
              </a:r>
              <a:r>
                <a:rPr lang="fr-FR" dirty="0" smtClean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baseline="-25000" dirty="0" smtClean="0">
                  <a:solidFill>
                    <a:srgbClr val="000000"/>
                  </a:solidFill>
                  <a:cs typeface="Arial" charset="0"/>
                </a:rPr>
                <a:t>1</a:t>
              </a:r>
              <a:r>
                <a:rPr lang="ar-DZ" baseline="-25000" dirty="0" smtClean="0">
                  <a:solidFill>
                    <a:srgbClr val="000000"/>
                  </a:solidFill>
                  <a:cs typeface="Arial" charset="0"/>
                </a:rPr>
                <a:t>  </a:t>
              </a:r>
              <a:r>
                <a:rPr lang="ar-DZ" baseline="-25000" dirty="0">
                  <a:solidFill>
                    <a:srgbClr val="000000"/>
                  </a:solidFill>
                  <a:cs typeface="Arial" charset="0"/>
                </a:rPr>
                <a:t>.</a:t>
              </a:r>
              <a:endParaRPr lang="fr-FR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76" name="Line 99"/>
            <p:cNvSpPr>
              <a:spLocks noChangeShapeType="1"/>
            </p:cNvSpPr>
            <p:nvPr/>
          </p:nvSpPr>
          <p:spPr bwMode="auto">
            <a:xfrm>
              <a:off x="5257" y="3421"/>
              <a:ext cx="91" cy="0"/>
            </a:xfrm>
            <a:prstGeom prst="line">
              <a:avLst/>
            </a:prstGeom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77" name="Text Box 100"/>
          <p:cNvSpPr txBox="1">
            <a:spLocks noChangeArrowheads="1"/>
          </p:cNvSpPr>
          <p:nvPr/>
        </p:nvSpPr>
        <p:spPr bwMode="auto">
          <a:xfrm>
            <a:off x="4246563" y="5002218"/>
            <a:ext cx="460851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>
                <a:solidFill>
                  <a:srgbClr val="000000"/>
                </a:solidFill>
              </a:rPr>
              <a:t>ـ عدد حالات المخرج يساوي (8) ضعف السجل الحلقي(4).</a:t>
            </a:r>
            <a:endParaRPr lang="fr-FR" sz="1600" b="1">
              <a:solidFill>
                <a:srgbClr val="000000"/>
              </a:solidFill>
            </a:endParaRPr>
          </a:p>
        </p:txBody>
      </p:sp>
      <p:sp>
        <p:nvSpPr>
          <p:cNvPr id="178" name="Text Box 101"/>
          <p:cNvSpPr txBox="1">
            <a:spLocks noChangeArrowheads="1"/>
          </p:cNvSpPr>
          <p:nvPr/>
        </p:nvSpPr>
        <p:spPr bwMode="auto">
          <a:xfrm>
            <a:off x="285720" y="5026033"/>
            <a:ext cx="899605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2</a:t>
            </a:r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= Q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1</a:t>
            </a:r>
            <a:endParaRPr lang="fr-FR" b="1" baseline="-25000" dirty="0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179" name="Text Box 102"/>
          <p:cNvSpPr txBox="1">
            <a:spLocks noChangeArrowheads="1"/>
          </p:cNvSpPr>
          <p:nvPr/>
        </p:nvSpPr>
        <p:spPr bwMode="auto">
          <a:xfrm>
            <a:off x="293657" y="5389571"/>
            <a:ext cx="94288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3 </a:t>
            </a:r>
            <a:r>
              <a:rPr lang="fr-FR" b="1" dirty="0">
                <a:solidFill>
                  <a:srgbClr val="0000FF"/>
                </a:solidFill>
                <a:cs typeface="Arial" charset="0"/>
              </a:rPr>
              <a:t>= </a:t>
            </a:r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Q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2</a:t>
            </a:r>
            <a:endParaRPr lang="fr-FR" b="1" baseline="-25000" dirty="0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180" name="Text Box 103"/>
          <p:cNvSpPr txBox="1">
            <a:spLocks noChangeArrowheads="1"/>
          </p:cNvSpPr>
          <p:nvPr/>
        </p:nvSpPr>
        <p:spPr bwMode="auto">
          <a:xfrm>
            <a:off x="293657" y="5749933"/>
            <a:ext cx="94288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4 </a:t>
            </a:r>
            <a:r>
              <a:rPr lang="fr-FR" b="1" dirty="0">
                <a:solidFill>
                  <a:srgbClr val="0000FF"/>
                </a:solidFill>
                <a:cs typeface="Arial" charset="0"/>
              </a:rPr>
              <a:t>= </a:t>
            </a:r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Q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3</a:t>
            </a:r>
            <a:endParaRPr lang="fr-FR" b="1" baseline="-25000" dirty="0">
              <a:solidFill>
                <a:srgbClr val="0000FF"/>
              </a:solidFill>
              <a:cs typeface="Arial" charset="0"/>
            </a:endParaRPr>
          </a:p>
        </p:txBody>
      </p:sp>
      <p:grpSp>
        <p:nvGrpSpPr>
          <p:cNvPr id="181" name="Group 104"/>
          <p:cNvGrpSpPr>
            <a:grpSpLocks/>
          </p:cNvGrpSpPr>
          <p:nvPr/>
        </p:nvGrpSpPr>
        <p:grpSpPr bwMode="auto">
          <a:xfrm>
            <a:off x="293657" y="4643446"/>
            <a:ext cx="1006475" cy="369887"/>
            <a:chOff x="204" y="3113"/>
            <a:chExt cx="634" cy="233"/>
          </a:xfrm>
          <a:noFill/>
        </p:grpSpPr>
        <p:sp>
          <p:nvSpPr>
            <p:cNvPr id="182" name="Text Box 105"/>
            <p:cNvSpPr txBox="1">
              <a:spLocks noChangeArrowheads="1"/>
            </p:cNvSpPr>
            <p:nvPr/>
          </p:nvSpPr>
          <p:spPr bwMode="auto">
            <a:xfrm>
              <a:off x="204" y="3113"/>
              <a:ext cx="634" cy="233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rgbClr val="0000FF"/>
                  </a:solidFill>
                  <a:cs typeface="Arial" charset="0"/>
                </a:rPr>
                <a:t>D</a:t>
              </a:r>
              <a:r>
                <a:rPr lang="fr-FR" b="1" baseline="-25000" dirty="0" smtClean="0">
                  <a:solidFill>
                    <a:srgbClr val="0000FF"/>
                  </a:solidFill>
                  <a:cs typeface="Arial" charset="0"/>
                </a:rPr>
                <a:t>1 </a:t>
              </a:r>
              <a:r>
                <a:rPr lang="fr-FR" b="1" dirty="0">
                  <a:solidFill>
                    <a:srgbClr val="0000FF"/>
                  </a:solidFill>
                  <a:cs typeface="Arial" charset="0"/>
                </a:rPr>
                <a:t>=  </a:t>
              </a:r>
              <a:r>
                <a:rPr lang="fr-FR" b="1" dirty="0" smtClean="0">
                  <a:solidFill>
                    <a:srgbClr val="FFFF00"/>
                  </a:solidFill>
                  <a:cs typeface="Arial" charset="0"/>
                </a:rPr>
                <a:t>Q</a:t>
              </a:r>
              <a:r>
                <a:rPr lang="fr-FR" b="1" baseline="-25000" dirty="0" smtClean="0">
                  <a:solidFill>
                    <a:srgbClr val="FFFF00"/>
                  </a:solidFill>
                  <a:cs typeface="Arial" charset="0"/>
                </a:rPr>
                <a:t>4</a:t>
              </a:r>
              <a:endParaRPr lang="fr-FR" b="1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183" name="Line 106"/>
            <p:cNvSpPr>
              <a:spLocks noChangeShapeType="1"/>
            </p:cNvSpPr>
            <p:nvPr/>
          </p:nvSpPr>
          <p:spPr bwMode="auto">
            <a:xfrm>
              <a:off x="621" y="3137"/>
              <a:ext cx="91" cy="0"/>
            </a:xfrm>
            <a:prstGeom prst="line">
              <a:avLst/>
            </a:prstGeom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00" name="Groupe 199"/>
          <p:cNvGrpSpPr/>
          <p:nvPr/>
        </p:nvGrpSpPr>
        <p:grpSpPr>
          <a:xfrm>
            <a:off x="5435600" y="5416574"/>
            <a:ext cx="2754313" cy="479425"/>
            <a:chOff x="5435600" y="6211888"/>
            <a:chExt cx="2754313" cy="479425"/>
          </a:xfrm>
        </p:grpSpPr>
        <p:grpSp>
          <p:nvGrpSpPr>
            <p:cNvPr id="199" name="Groupe 198"/>
            <p:cNvGrpSpPr/>
            <p:nvPr/>
          </p:nvGrpSpPr>
          <p:grpSpPr>
            <a:xfrm>
              <a:off x="5435600" y="6211888"/>
              <a:ext cx="2754313" cy="415925"/>
              <a:chOff x="5435600" y="6211888"/>
              <a:chExt cx="2754313" cy="415925"/>
            </a:xfrm>
          </p:grpSpPr>
          <p:sp>
            <p:nvSpPr>
              <p:cNvPr id="184" name="Rectangle 107"/>
              <p:cNvSpPr>
                <a:spLocks noChangeArrowheads="1"/>
              </p:cNvSpPr>
              <p:nvPr/>
            </p:nvSpPr>
            <p:spPr bwMode="auto">
              <a:xfrm>
                <a:off x="5435600" y="6221413"/>
                <a:ext cx="515938" cy="396875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r>
                  <a:rPr lang="fr-FR" sz="2000" b="1" dirty="0" smtClean="0">
                    <a:solidFill>
                      <a:srgbClr val="000000"/>
                    </a:solidFill>
                    <a:cs typeface="Arial" charset="0"/>
                  </a:rPr>
                  <a:t>f</a:t>
                </a:r>
                <a:r>
                  <a:rPr lang="fr-FR" sz="2000" b="1" baseline="-25000" dirty="0" smtClean="0">
                    <a:solidFill>
                      <a:srgbClr val="000000"/>
                    </a:solidFill>
                    <a:cs typeface="Arial" charset="0"/>
                  </a:rPr>
                  <a:t>Q1</a:t>
                </a:r>
                <a:endParaRPr lang="fr-FR" sz="2000" b="1" baseline="-25000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85" name="Rectangle 108"/>
              <p:cNvSpPr>
                <a:spLocks noChangeArrowheads="1"/>
              </p:cNvSpPr>
              <p:nvPr/>
            </p:nvSpPr>
            <p:spPr bwMode="auto">
              <a:xfrm>
                <a:off x="7521575" y="6211888"/>
                <a:ext cx="668338" cy="396875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r>
                  <a:rPr lang="fr-FR" sz="2000" b="1">
                    <a:solidFill>
                      <a:srgbClr val="FF3300"/>
                    </a:solidFill>
                    <a:cs typeface="Arial" charset="0"/>
                  </a:rPr>
                  <a:t>f</a:t>
                </a:r>
                <a:r>
                  <a:rPr lang="fr-FR" sz="2000" b="1" baseline="-25000">
                    <a:solidFill>
                      <a:srgbClr val="FF3300"/>
                    </a:solidFill>
                    <a:cs typeface="Arial" charset="0"/>
                  </a:rPr>
                  <a:t>H</a:t>
                </a:r>
                <a:r>
                  <a:rPr lang="fr-FR" sz="2000" b="1">
                    <a:solidFill>
                      <a:srgbClr val="FF3300"/>
                    </a:solidFill>
                    <a:cs typeface="Arial" charset="0"/>
                  </a:rPr>
                  <a:t>/ 8</a:t>
                </a:r>
              </a:p>
            </p:txBody>
          </p:sp>
          <p:sp>
            <p:nvSpPr>
              <p:cNvPr id="186" name="Rectangle 109"/>
              <p:cNvSpPr>
                <a:spLocks noChangeArrowheads="1"/>
              </p:cNvSpPr>
              <p:nvPr/>
            </p:nvSpPr>
            <p:spPr bwMode="auto">
              <a:xfrm>
                <a:off x="6462713" y="6221413"/>
                <a:ext cx="515937" cy="396875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r>
                  <a:rPr lang="fr-FR" sz="2000" b="1" dirty="0" smtClean="0">
                    <a:solidFill>
                      <a:srgbClr val="000000"/>
                    </a:solidFill>
                    <a:cs typeface="Arial" charset="0"/>
                  </a:rPr>
                  <a:t>f</a:t>
                </a:r>
                <a:r>
                  <a:rPr lang="fr-FR" sz="2000" b="1" baseline="-25000" dirty="0" smtClean="0">
                    <a:solidFill>
                      <a:srgbClr val="000000"/>
                    </a:solidFill>
                    <a:cs typeface="Arial" charset="0"/>
                  </a:rPr>
                  <a:t>Q3</a:t>
                </a:r>
                <a:endParaRPr lang="fr-FR" sz="2000" b="1" baseline="-25000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87" name="Rectangle 110"/>
              <p:cNvSpPr>
                <a:spLocks noChangeArrowheads="1"/>
              </p:cNvSpPr>
              <p:nvPr/>
            </p:nvSpPr>
            <p:spPr bwMode="auto">
              <a:xfrm>
                <a:off x="5959475" y="6230938"/>
                <a:ext cx="515938" cy="396875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r>
                  <a:rPr lang="fr-FR" sz="2000" b="1" dirty="0" smtClean="0">
                    <a:solidFill>
                      <a:srgbClr val="000000"/>
                    </a:solidFill>
                    <a:cs typeface="Arial" charset="0"/>
                  </a:rPr>
                  <a:t>f</a:t>
                </a:r>
                <a:r>
                  <a:rPr lang="fr-FR" sz="2000" b="1" baseline="-25000" dirty="0" smtClean="0">
                    <a:solidFill>
                      <a:srgbClr val="000000"/>
                    </a:solidFill>
                    <a:cs typeface="Arial" charset="0"/>
                  </a:rPr>
                  <a:t>Q2</a:t>
                </a:r>
                <a:endParaRPr lang="fr-FR" sz="2000" b="1" baseline="-25000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88" name="Rectangle 111"/>
              <p:cNvSpPr>
                <a:spLocks noChangeArrowheads="1"/>
              </p:cNvSpPr>
              <p:nvPr/>
            </p:nvSpPr>
            <p:spPr bwMode="auto">
              <a:xfrm>
                <a:off x="6991350" y="6216650"/>
                <a:ext cx="515938" cy="396875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r>
                  <a:rPr lang="fr-FR" sz="2000" b="1" dirty="0" smtClean="0">
                    <a:solidFill>
                      <a:srgbClr val="000000"/>
                    </a:solidFill>
                    <a:cs typeface="Arial" charset="0"/>
                  </a:rPr>
                  <a:t>f</a:t>
                </a:r>
                <a:r>
                  <a:rPr lang="fr-FR" sz="2000" b="1" baseline="-25000" dirty="0" smtClean="0">
                    <a:solidFill>
                      <a:srgbClr val="000000"/>
                    </a:solidFill>
                    <a:cs typeface="Arial" charset="0"/>
                  </a:rPr>
                  <a:t>Q4</a:t>
                </a:r>
                <a:endParaRPr lang="fr-FR" sz="2000" b="1" baseline="-25000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189" name="Text Box 112"/>
            <p:cNvSpPr txBox="1">
              <a:spLocks noChangeArrowheads="1"/>
            </p:cNvSpPr>
            <p:nvPr/>
          </p:nvSpPr>
          <p:spPr bwMode="auto">
            <a:xfrm>
              <a:off x="5795963" y="6289675"/>
              <a:ext cx="360362" cy="39687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000">
                  <a:solidFill>
                    <a:srgbClr val="000000"/>
                  </a:solidFill>
                  <a:cs typeface="Arial" charset="0"/>
                </a:rPr>
                <a:t>=</a:t>
              </a:r>
            </a:p>
          </p:txBody>
        </p:sp>
        <p:sp>
          <p:nvSpPr>
            <p:cNvPr id="190" name="Text Box 113"/>
            <p:cNvSpPr txBox="1">
              <a:spLocks noChangeArrowheads="1"/>
            </p:cNvSpPr>
            <p:nvPr/>
          </p:nvSpPr>
          <p:spPr bwMode="auto">
            <a:xfrm>
              <a:off x="6300788" y="6289675"/>
              <a:ext cx="360362" cy="39687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000">
                  <a:solidFill>
                    <a:srgbClr val="000000"/>
                  </a:solidFill>
                  <a:cs typeface="Arial" charset="0"/>
                </a:rPr>
                <a:t>=</a:t>
              </a:r>
            </a:p>
          </p:txBody>
        </p:sp>
        <p:sp>
          <p:nvSpPr>
            <p:cNvPr id="191" name="Text Box 114"/>
            <p:cNvSpPr txBox="1">
              <a:spLocks noChangeArrowheads="1"/>
            </p:cNvSpPr>
            <p:nvPr/>
          </p:nvSpPr>
          <p:spPr bwMode="auto">
            <a:xfrm>
              <a:off x="7321550" y="6294438"/>
              <a:ext cx="360363" cy="39687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000">
                  <a:solidFill>
                    <a:srgbClr val="000000"/>
                  </a:solidFill>
                  <a:cs typeface="Arial" charset="0"/>
                </a:rPr>
                <a:t>=</a:t>
              </a:r>
            </a:p>
          </p:txBody>
        </p:sp>
        <p:sp>
          <p:nvSpPr>
            <p:cNvPr id="192" name="Text Box 115"/>
            <p:cNvSpPr txBox="1">
              <a:spLocks noChangeArrowheads="1"/>
            </p:cNvSpPr>
            <p:nvPr/>
          </p:nvSpPr>
          <p:spPr bwMode="auto">
            <a:xfrm>
              <a:off x="6813550" y="6294438"/>
              <a:ext cx="360363" cy="39687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000">
                  <a:solidFill>
                    <a:srgbClr val="000000"/>
                  </a:solidFill>
                  <a:cs typeface="Arial" charset="0"/>
                </a:rPr>
                <a:t>=</a:t>
              </a:r>
            </a:p>
          </p:txBody>
        </p:sp>
      </p:grpSp>
      <p:sp>
        <p:nvSpPr>
          <p:cNvPr id="201" name="ZoneTexte 200"/>
          <p:cNvSpPr txBox="1"/>
          <p:nvPr/>
        </p:nvSpPr>
        <p:spPr>
          <a:xfrm>
            <a:off x="7858148" y="5857892"/>
            <a:ext cx="121444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9900CC"/>
                </a:solidFill>
              </a:rPr>
              <a:t>الاستعمالات:</a:t>
            </a:r>
            <a:endParaRPr lang="fr-FR" b="1" u="sng" dirty="0">
              <a:solidFill>
                <a:srgbClr val="9900CC"/>
              </a:solidFill>
            </a:endParaRPr>
          </a:p>
        </p:txBody>
      </p:sp>
      <p:sp>
        <p:nvSpPr>
          <p:cNvPr id="203" name="ZoneTexte 202"/>
          <p:cNvSpPr txBox="1"/>
          <p:nvPr/>
        </p:nvSpPr>
        <p:spPr>
          <a:xfrm>
            <a:off x="3214678" y="6215082"/>
            <a:ext cx="5214974" cy="646331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000000"/>
                </a:solidFill>
              </a:rPr>
              <a:t>1- يستعمل بكثرة في المعالجة الرقمية (الميكرومراقب).</a:t>
            </a:r>
          </a:p>
          <a:p>
            <a:pPr algn="r" rtl="1"/>
            <a:r>
              <a:rPr lang="ar-DZ" dirty="0" smtClean="0">
                <a:solidFill>
                  <a:srgbClr val="000000"/>
                </a:solidFill>
              </a:rPr>
              <a:t>2-يستعمل في التحكم في المحركات خطوة خطوة</a:t>
            </a:r>
            <a:endParaRPr lang="fr-FR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51" grpId="0"/>
      <p:bldP spid="52" grpId="0"/>
      <p:bldP spid="93" grpId="0"/>
      <p:bldP spid="98" grpId="0"/>
      <p:bldP spid="103" grpId="0"/>
      <p:bldP spid="108" grpId="0"/>
      <p:bldP spid="113" grpId="0"/>
      <p:bldP spid="118" grpId="0"/>
      <p:bldP spid="123" grpId="0"/>
      <p:bldP spid="128" grpId="0"/>
      <p:bldP spid="133" grpId="0"/>
      <p:bldP spid="136" grpId="0"/>
      <p:bldP spid="137" grpId="0"/>
      <p:bldP spid="138" grpId="0"/>
      <p:bldP spid="139" grpId="0"/>
      <p:bldP spid="140" grpId="0"/>
      <p:bldP spid="141" grpId="0"/>
      <p:bldP spid="142" grpId="0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1" grpId="0"/>
      <p:bldP spid="152" grpId="0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161" grpId="0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  <p:bldP spid="172" grpId="0"/>
      <p:bldP spid="173" grpId="0"/>
      <p:bldP spid="177" grpId="0"/>
      <p:bldP spid="178" grpId="0"/>
      <p:bldP spid="179" grpId="0"/>
      <p:bldP spid="18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Groupe 196"/>
          <p:cNvGrpSpPr/>
          <p:nvPr/>
        </p:nvGrpSpPr>
        <p:grpSpPr>
          <a:xfrm>
            <a:off x="4432698" y="1171292"/>
            <a:ext cx="1800000" cy="2412000"/>
            <a:chOff x="4269536" y="928670"/>
            <a:chExt cx="1800000" cy="2412000"/>
          </a:xfrm>
        </p:grpSpPr>
        <p:cxnSp>
          <p:nvCxnSpPr>
            <p:cNvPr id="126" name="Connecteur en angle 125"/>
            <p:cNvCxnSpPr/>
            <p:nvPr/>
          </p:nvCxnSpPr>
          <p:spPr>
            <a:xfrm>
              <a:off x="4269536" y="928670"/>
              <a:ext cx="1800000" cy="2412000"/>
            </a:xfrm>
            <a:prstGeom prst="bentConnector3">
              <a:avLst>
                <a:gd name="adj1" fmla="val 49716"/>
              </a:avLst>
            </a:prstGeom>
            <a:ln w="12700">
              <a:solidFill>
                <a:srgbClr val="66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necteur droit 127"/>
            <p:cNvCxnSpPr/>
            <p:nvPr/>
          </p:nvCxnSpPr>
          <p:spPr>
            <a:xfrm rot="5400000">
              <a:off x="4162464" y="1039142"/>
              <a:ext cx="216000" cy="1588"/>
            </a:xfrm>
            <a:prstGeom prst="line">
              <a:avLst/>
            </a:prstGeom>
            <a:ln w="12700">
              <a:solidFill>
                <a:srgbClr val="66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necteur droit 128"/>
            <p:cNvCxnSpPr/>
            <p:nvPr/>
          </p:nvCxnSpPr>
          <p:spPr>
            <a:xfrm rot="5400000">
              <a:off x="5991762" y="3266842"/>
              <a:ext cx="144000" cy="1588"/>
            </a:xfrm>
            <a:prstGeom prst="line">
              <a:avLst/>
            </a:prstGeom>
            <a:ln w="12700">
              <a:solidFill>
                <a:srgbClr val="66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3" name="Groupe 182"/>
          <p:cNvGrpSpPr/>
          <p:nvPr/>
        </p:nvGrpSpPr>
        <p:grpSpPr>
          <a:xfrm>
            <a:off x="3062832" y="1224936"/>
            <a:ext cx="2137669" cy="2341124"/>
            <a:chOff x="3060766" y="990354"/>
            <a:chExt cx="2035668" cy="2342248"/>
          </a:xfrm>
        </p:grpSpPr>
        <p:cxnSp>
          <p:nvCxnSpPr>
            <p:cNvPr id="131" name="Connecteur en angle 130"/>
            <p:cNvCxnSpPr/>
            <p:nvPr/>
          </p:nvCxnSpPr>
          <p:spPr>
            <a:xfrm>
              <a:off x="3073783" y="991478"/>
              <a:ext cx="2022651" cy="2341124"/>
            </a:xfrm>
            <a:prstGeom prst="bentConnector3">
              <a:avLst>
                <a:gd name="adj1" fmla="val 99926"/>
              </a:avLst>
            </a:prstGeom>
            <a:ln w="127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Connecteur droit 131"/>
            <p:cNvCxnSpPr/>
            <p:nvPr/>
          </p:nvCxnSpPr>
          <p:spPr>
            <a:xfrm rot="5400000">
              <a:off x="2989560" y="1061560"/>
              <a:ext cx="144000" cy="1588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necteur en angle 134"/>
            <p:cNvCxnSpPr/>
            <p:nvPr/>
          </p:nvCxnSpPr>
          <p:spPr>
            <a:xfrm rot="16200000" flipV="1">
              <a:off x="4449357" y="2686303"/>
              <a:ext cx="144000" cy="1131314"/>
            </a:xfrm>
            <a:prstGeom prst="bentConnector3">
              <a:avLst>
                <a:gd name="adj1" fmla="val -476"/>
              </a:avLst>
            </a:prstGeom>
            <a:ln w="127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8" name="Groupe 197"/>
          <p:cNvGrpSpPr/>
          <p:nvPr/>
        </p:nvGrpSpPr>
        <p:grpSpPr>
          <a:xfrm>
            <a:off x="6622600" y="1259982"/>
            <a:ext cx="2160000" cy="2351302"/>
            <a:chOff x="6577027" y="1008509"/>
            <a:chExt cx="2244306" cy="2351302"/>
          </a:xfrm>
        </p:grpSpPr>
        <p:cxnSp>
          <p:nvCxnSpPr>
            <p:cNvPr id="139" name="Connecteur en angle 138"/>
            <p:cNvCxnSpPr/>
            <p:nvPr/>
          </p:nvCxnSpPr>
          <p:spPr>
            <a:xfrm>
              <a:off x="6586552" y="1009633"/>
              <a:ext cx="2232000" cy="2340000"/>
            </a:xfrm>
            <a:prstGeom prst="bentConnector3">
              <a:avLst>
                <a:gd name="adj1" fmla="val 99926"/>
              </a:avLst>
            </a:prstGeom>
            <a:ln w="127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necteur droit 139"/>
            <p:cNvCxnSpPr/>
            <p:nvPr/>
          </p:nvCxnSpPr>
          <p:spPr>
            <a:xfrm rot="5400000">
              <a:off x="6505821" y="1079715"/>
              <a:ext cx="144000" cy="1588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Connecteur en angle 140"/>
            <p:cNvCxnSpPr/>
            <p:nvPr/>
          </p:nvCxnSpPr>
          <p:spPr>
            <a:xfrm rot="16200000" flipV="1">
              <a:off x="8119333" y="2657811"/>
              <a:ext cx="144000" cy="1260000"/>
            </a:xfrm>
            <a:prstGeom prst="bentConnector3">
              <a:avLst>
                <a:gd name="adj1" fmla="val -476"/>
              </a:avLst>
            </a:prstGeom>
            <a:ln w="127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9" name="Groupe 198"/>
          <p:cNvGrpSpPr/>
          <p:nvPr/>
        </p:nvGrpSpPr>
        <p:grpSpPr>
          <a:xfrm>
            <a:off x="2590786" y="1110860"/>
            <a:ext cx="6336000" cy="2596763"/>
            <a:chOff x="2590786" y="876282"/>
            <a:chExt cx="6336000" cy="2596763"/>
          </a:xfrm>
        </p:grpSpPr>
        <p:cxnSp>
          <p:nvCxnSpPr>
            <p:cNvPr id="142" name="Connecteur en angle 141"/>
            <p:cNvCxnSpPr/>
            <p:nvPr/>
          </p:nvCxnSpPr>
          <p:spPr>
            <a:xfrm>
              <a:off x="8483838" y="881045"/>
              <a:ext cx="432000" cy="2592000"/>
            </a:xfrm>
            <a:prstGeom prst="bentConnector3">
              <a:avLst>
                <a:gd name="adj1" fmla="val 99926"/>
              </a:avLst>
            </a:prstGeom>
            <a:ln w="12700">
              <a:solidFill>
                <a:srgbClr val="3333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Connecteur droit 142"/>
            <p:cNvCxnSpPr/>
            <p:nvPr/>
          </p:nvCxnSpPr>
          <p:spPr>
            <a:xfrm rot="5400000">
              <a:off x="8348418" y="1001488"/>
              <a:ext cx="252000" cy="1588"/>
            </a:xfrm>
            <a:prstGeom prst="line">
              <a:avLst/>
            </a:prstGeom>
            <a:ln w="12700">
              <a:solidFill>
                <a:srgbClr val="3333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Connecteur en angle 143"/>
            <p:cNvCxnSpPr/>
            <p:nvPr/>
          </p:nvCxnSpPr>
          <p:spPr>
            <a:xfrm rot="16200000" flipV="1">
              <a:off x="5632786" y="172687"/>
              <a:ext cx="252000" cy="6336000"/>
            </a:xfrm>
            <a:prstGeom prst="bentConnector3">
              <a:avLst>
                <a:gd name="adj1" fmla="val -476"/>
              </a:avLst>
            </a:prstGeom>
            <a:ln w="12700">
              <a:solidFill>
                <a:srgbClr val="3333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0" name="Groupe 179"/>
          <p:cNvGrpSpPr/>
          <p:nvPr/>
        </p:nvGrpSpPr>
        <p:grpSpPr>
          <a:xfrm>
            <a:off x="71406" y="3787831"/>
            <a:ext cx="2598662" cy="2530380"/>
            <a:chOff x="71406" y="3553253"/>
            <a:chExt cx="2598662" cy="2530380"/>
          </a:xfrm>
        </p:grpSpPr>
        <p:cxnSp>
          <p:nvCxnSpPr>
            <p:cNvPr id="164" name="Connecteur en angle 163"/>
            <p:cNvCxnSpPr/>
            <p:nvPr/>
          </p:nvCxnSpPr>
          <p:spPr>
            <a:xfrm rot="10800000" flipV="1">
              <a:off x="1686869" y="3679847"/>
              <a:ext cx="684000" cy="1116000"/>
            </a:xfrm>
            <a:prstGeom prst="bentConnector3">
              <a:avLst>
                <a:gd name="adj1" fmla="val 303"/>
              </a:avLst>
            </a:prstGeom>
            <a:ln w="12700">
              <a:solidFill>
                <a:srgbClr val="9900C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/>
            <p:cNvCxnSpPr/>
            <p:nvPr/>
          </p:nvCxnSpPr>
          <p:spPr>
            <a:xfrm flipV="1">
              <a:off x="300960" y="3559659"/>
              <a:ext cx="1468605" cy="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Connecteur droit 68"/>
            <p:cNvCxnSpPr/>
            <p:nvPr/>
          </p:nvCxnSpPr>
          <p:spPr>
            <a:xfrm rot="5400000">
              <a:off x="-571213" y="4623537"/>
              <a:ext cx="2134620" cy="720"/>
            </a:xfrm>
            <a:prstGeom prst="line">
              <a:avLst/>
            </a:prstGeom>
            <a:ln w="15875">
              <a:solidFill>
                <a:srgbClr val="000000"/>
              </a:solidFill>
              <a:head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Connecteur droit 69"/>
            <p:cNvCxnSpPr/>
            <p:nvPr/>
          </p:nvCxnSpPr>
          <p:spPr>
            <a:xfrm rot="16200000" flipV="1">
              <a:off x="788835" y="3856466"/>
              <a:ext cx="606426" cy="0"/>
            </a:xfrm>
            <a:prstGeom prst="line">
              <a:avLst/>
            </a:prstGeom>
            <a:ln w="15875">
              <a:solidFill>
                <a:srgbClr val="000000"/>
              </a:solidFill>
              <a:headEnd type="none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1" name="Text Box 66"/>
            <p:cNvSpPr txBox="1">
              <a:spLocks noChangeAspect="1" noChangeArrowheads="1"/>
            </p:cNvSpPr>
            <p:nvPr/>
          </p:nvSpPr>
          <p:spPr bwMode="auto">
            <a:xfrm>
              <a:off x="1785918" y="4786322"/>
              <a:ext cx="251277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dirty="0">
                  <a:solidFill>
                    <a:srgbClr val="000000"/>
                  </a:solidFill>
                </a:rPr>
                <a:t>S</a:t>
              </a:r>
            </a:p>
          </p:txBody>
        </p:sp>
        <p:cxnSp>
          <p:nvCxnSpPr>
            <p:cNvPr id="72" name="Connecteur droit 71"/>
            <p:cNvCxnSpPr/>
            <p:nvPr/>
          </p:nvCxnSpPr>
          <p:spPr>
            <a:xfrm flipV="1">
              <a:off x="501093" y="5430575"/>
              <a:ext cx="440581" cy="0"/>
            </a:xfrm>
            <a:prstGeom prst="line">
              <a:avLst/>
            </a:prstGeom>
            <a:ln w="15875">
              <a:solidFill>
                <a:srgbClr val="000000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3" name="ZoneTexte 72"/>
            <p:cNvSpPr txBox="1"/>
            <p:nvPr/>
          </p:nvSpPr>
          <p:spPr>
            <a:xfrm>
              <a:off x="95214" y="4246305"/>
              <a:ext cx="431013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rgbClr val="000000"/>
                  </a:solidFill>
                </a:rPr>
                <a:t>R1</a:t>
              </a:r>
              <a:endParaRPr lang="fr-FR" sz="1400" dirty="0">
                <a:solidFill>
                  <a:srgbClr val="000000"/>
                </a:solidFill>
              </a:endParaRPr>
            </a:p>
          </p:txBody>
        </p:sp>
        <p:cxnSp>
          <p:nvCxnSpPr>
            <p:cNvPr id="74" name="Connecteur droit 73"/>
            <p:cNvCxnSpPr/>
            <p:nvPr/>
          </p:nvCxnSpPr>
          <p:spPr>
            <a:xfrm>
              <a:off x="396060" y="5698550"/>
              <a:ext cx="194057" cy="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Connecteur droit 74"/>
            <p:cNvCxnSpPr/>
            <p:nvPr/>
          </p:nvCxnSpPr>
          <p:spPr>
            <a:xfrm>
              <a:off x="397416" y="5820641"/>
              <a:ext cx="194057" cy="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Connecteur droit 75"/>
            <p:cNvCxnSpPr/>
            <p:nvPr/>
          </p:nvCxnSpPr>
          <p:spPr>
            <a:xfrm rot="16200000" flipH="1">
              <a:off x="390393" y="5928139"/>
              <a:ext cx="212132" cy="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77" name="Groupe 76"/>
            <p:cNvGrpSpPr/>
            <p:nvPr/>
          </p:nvGrpSpPr>
          <p:grpSpPr>
            <a:xfrm>
              <a:off x="431696" y="6038910"/>
              <a:ext cx="130543" cy="44723"/>
              <a:chOff x="6572264" y="4821947"/>
              <a:chExt cx="336063" cy="109516"/>
            </a:xfrm>
          </p:grpSpPr>
          <p:cxnSp>
            <p:nvCxnSpPr>
              <p:cNvPr id="78" name="Connecteur droit 77"/>
              <p:cNvCxnSpPr/>
              <p:nvPr/>
            </p:nvCxnSpPr>
            <p:spPr>
              <a:xfrm flipV="1">
                <a:off x="6584327" y="4821947"/>
                <a:ext cx="324000" cy="0"/>
              </a:xfrm>
              <a:prstGeom prst="line">
                <a:avLst/>
              </a:prstGeom>
              <a:ln w="15875">
                <a:solidFill>
                  <a:srgbClr val="00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9" name="Connecteur droit 78"/>
              <p:cNvCxnSpPr/>
              <p:nvPr/>
            </p:nvCxnSpPr>
            <p:spPr>
              <a:xfrm rot="5400000">
                <a:off x="6772916" y="4841463"/>
                <a:ext cx="108000" cy="72000"/>
              </a:xfrm>
              <a:prstGeom prst="line">
                <a:avLst/>
              </a:prstGeom>
              <a:ln w="15875">
                <a:solidFill>
                  <a:srgbClr val="00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0" name="Connecteur droit 79"/>
              <p:cNvCxnSpPr/>
              <p:nvPr/>
            </p:nvCxnSpPr>
            <p:spPr>
              <a:xfrm rot="5400000">
                <a:off x="6661515" y="4840135"/>
                <a:ext cx="108000" cy="72000"/>
              </a:xfrm>
              <a:prstGeom prst="line">
                <a:avLst/>
              </a:prstGeom>
              <a:ln w="15875">
                <a:solidFill>
                  <a:srgbClr val="00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1" name="Connecteur droit 80"/>
              <p:cNvCxnSpPr/>
              <p:nvPr/>
            </p:nvCxnSpPr>
            <p:spPr>
              <a:xfrm rot="5400000">
                <a:off x="6554264" y="4839947"/>
                <a:ext cx="108000" cy="72000"/>
              </a:xfrm>
              <a:prstGeom prst="line">
                <a:avLst/>
              </a:prstGeom>
              <a:ln w="15875">
                <a:solidFill>
                  <a:srgbClr val="00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82" name="ZoneTexte 81"/>
            <p:cNvSpPr txBox="1"/>
            <p:nvPr/>
          </p:nvSpPr>
          <p:spPr>
            <a:xfrm>
              <a:off x="131774" y="5596253"/>
              <a:ext cx="194286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rgbClr val="000000"/>
                  </a:solidFill>
                </a:rPr>
                <a:t>C</a:t>
              </a:r>
              <a:endParaRPr lang="fr-FR" sz="1400" dirty="0">
                <a:solidFill>
                  <a:srgbClr val="000000"/>
                </a:solidFill>
              </a:endParaRPr>
            </a:p>
          </p:txBody>
        </p:sp>
        <p:sp>
          <p:nvSpPr>
            <p:cNvPr id="83" name="ZoneTexte 82"/>
            <p:cNvSpPr txBox="1"/>
            <p:nvPr/>
          </p:nvSpPr>
          <p:spPr>
            <a:xfrm>
              <a:off x="71406" y="4772155"/>
              <a:ext cx="436778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rgbClr val="000000"/>
                  </a:solidFill>
                </a:rPr>
                <a:t>R2</a:t>
              </a:r>
              <a:endParaRPr lang="fr-FR" sz="1400" dirty="0">
                <a:solidFill>
                  <a:srgbClr val="000000"/>
                </a:solidFill>
              </a:endParaRPr>
            </a:p>
          </p:txBody>
        </p:sp>
        <p:cxnSp>
          <p:nvCxnSpPr>
            <p:cNvPr id="84" name="Connecteur droit 83"/>
            <p:cNvCxnSpPr/>
            <p:nvPr/>
          </p:nvCxnSpPr>
          <p:spPr>
            <a:xfrm rot="16200000" flipV="1">
              <a:off x="1270190" y="3865066"/>
              <a:ext cx="606426" cy="0"/>
            </a:xfrm>
            <a:prstGeom prst="line">
              <a:avLst/>
            </a:prstGeom>
            <a:ln w="15875">
              <a:solidFill>
                <a:srgbClr val="000000"/>
              </a:solidFill>
              <a:headEnd type="none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5" name="Rectangle 84"/>
            <p:cNvSpPr/>
            <p:nvPr/>
          </p:nvSpPr>
          <p:spPr>
            <a:xfrm>
              <a:off x="440494" y="4745336"/>
              <a:ext cx="114225" cy="293721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200">
                <a:solidFill>
                  <a:srgbClr val="000000"/>
                </a:solidFill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440909" y="4201317"/>
              <a:ext cx="114225" cy="293721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200">
                <a:solidFill>
                  <a:srgbClr val="000000"/>
                </a:solidFill>
              </a:endParaRPr>
            </a:p>
          </p:txBody>
        </p:sp>
        <p:cxnSp>
          <p:nvCxnSpPr>
            <p:cNvPr id="87" name="Connecteur droit 86"/>
            <p:cNvCxnSpPr/>
            <p:nvPr/>
          </p:nvCxnSpPr>
          <p:spPr>
            <a:xfrm flipV="1">
              <a:off x="493779" y="4594111"/>
              <a:ext cx="440581" cy="0"/>
            </a:xfrm>
            <a:prstGeom prst="line">
              <a:avLst/>
            </a:prstGeom>
            <a:ln w="15875">
              <a:solidFill>
                <a:srgbClr val="000000"/>
              </a:solidFill>
              <a:headEnd type="oval" w="sm" len="sm"/>
              <a:tailEnd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Connecteur droit 87"/>
            <p:cNvCxnSpPr/>
            <p:nvPr/>
          </p:nvCxnSpPr>
          <p:spPr>
            <a:xfrm flipV="1">
              <a:off x="630784" y="5201905"/>
              <a:ext cx="440581" cy="0"/>
            </a:xfrm>
            <a:prstGeom prst="line">
              <a:avLst/>
            </a:prstGeom>
            <a:ln w="15875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Connecteur droit 88"/>
            <p:cNvCxnSpPr/>
            <p:nvPr/>
          </p:nvCxnSpPr>
          <p:spPr>
            <a:xfrm>
              <a:off x="1043855" y="5760196"/>
              <a:ext cx="161905" cy="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Connecteur droit 89"/>
            <p:cNvCxnSpPr/>
            <p:nvPr/>
          </p:nvCxnSpPr>
          <p:spPr>
            <a:xfrm>
              <a:off x="1045212" y="5836704"/>
              <a:ext cx="161905" cy="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Connecteur droit 90"/>
            <p:cNvCxnSpPr/>
            <p:nvPr/>
          </p:nvCxnSpPr>
          <p:spPr>
            <a:xfrm rot="16200000" flipH="1">
              <a:off x="1062625" y="5905919"/>
              <a:ext cx="130543" cy="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92" name="Groupe 43"/>
            <p:cNvGrpSpPr/>
            <p:nvPr/>
          </p:nvGrpSpPr>
          <p:grpSpPr>
            <a:xfrm>
              <a:off x="1063134" y="5975896"/>
              <a:ext cx="130543" cy="44723"/>
              <a:chOff x="6572264" y="4821947"/>
              <a:chExt cx="336063" cy="109516"/>
            </a:xfrm>
          </p:grpSpPr>
          <p:cxnSp>
            <p:nvCxnSpPr>
              <p:cNvPr id="93" name="Connecteur droit 92"/>
              <p:cNvCxnSpPr/>
              <p:nvPr/>
            </p:nvCxnSpPr>
            <p:spPr>
              <a:xfrm flipV="1">
                <a:off x="6584327" y="4821947"/>
                <a:ext cx="324000" cy="0"/>
              </a:xfrm>
              <a:prstGeom prst="line">
                <a:avLst/>
              </a:prstGeom>
              <a:ln w="15875">
                <a:solidFill>
                  <a:srgbClr val="00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4" name="Connecteur droit 93"/>
              <p:cNvCxnSpPr/>
              <p:nvPr/>
            </p:nvCxnSpPr>
            <p:spPr>
              <a:xfrm rot="5400000">
                <a:off x="6772916" y="4841463"/>
                <a:ext cx="108000" cy="72000"/>
              </a:xfrm>
              <a:prstGeom prst="line">
                <a:avLst/>
              </a:prstGeom>
              <a:ln w="15875">
                <a:solidFill>
                  <a:srgbClr val="00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5" name="Connecteur droit 94"/>
              <p:cNvCxnSpPr/>
              <p:nvPr/>
            </p:nvCxnSpPr>
            <p:spPr>
              <a:xfrm rot="5400000">
                <a:off x="6661515" y="4840135"/>
                <a:ext cx="108000" cy="72000"/>
              </a:xfrm>
              <a:prstGeom prst="line">
                <a:avLst/>
              </a:prstGeom>
              <a:ln w="15875">
                <a:solidFill>
                  <a:srgbClr val="00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6" name="Connecteur droit 95"/>
              <p:cNvCxnSpPr/>
              <p:nvPr/>
            </p:nvCxnSpPr>
            <p:spPr>
              <a:xfrm rot="5400000">
                <a:off x="6554264" y="4839947"/>
                <a:ext cx="108000" cy="72000"/>
              </a:xfrm>
              <a:prstGeom prst="line">
                <a:avLst/>
              </a:prstGeom>
              <a:ln w="15875">
                <a:solidFill>
                  <a:srgbClr val="00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97" name="ZoneTexte 96"/>
            <p:cNvSpPr txBox="1"/>
            <p:nvPr/>
          </p:nvSpPr>
          <p:spPr>
            <a:xfrm>
              <a:off x="582050" y="5702785"/>
              <a:ext cx="642942" cy="2616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100" dirty="0" smtClean="0">
                  <a:solidFill>
                    <a:srgbClr val="000000"/>
                  </a:solidFill>
                </a:rPr>
                <a:t>10nF</a:t>
              </a:r>
              <a:endParaRPr lang="fr-FR" sz="1100" dirty="0">
                <a:solidFill>
                  <a:srgbClr val="000000"/>
                </a:solidFill>
              </a:endParaRPr>
            </a:p>
          </p:txBody>
        </p:sp>
        <p:cxnSp>
          <p:nvCxnSpPr>
            <p:cNvPr id="98" name="Connecteur droit 97"/>
            <p:cNvCxnSpPr/>
            <p:nvPr/>
          </p:nvCxnSpPr>
          <p:spPr>
            <a:xfrm rot="16200000" flipH="1">
              <a:off x="1054341" y="5695571"/>
              <a:ext cx="130543" cy="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9" name="Rectangle 98"/>
            <p:cNvSpPr/>
            <p:nvPr/>
          </p:nvSpPr>
          <p:spPr>
            <a:xfrm>
              <a:off x="850597" y="4181818"/>
              <a:ext cx="964556" cy="1452286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200" dirty="0">
                <a:solidFill>
                  <a:srgbClr val="000000"/>
                </a:solidFill>
              </a:endParaRPr>
            </a:p>
          </p:txBody>
        </p:sp>
        <p:sp>
          <p:nvSpPr>
            <p:cNvPr id="100" name="ZoneTexte 99"/>
            <p:cNvSpPr txBox="1"/>
            <p:nvPr/>
          </p:nvSpPr>
          <p:spPr>
            <a:xfrm>
              <a:off x="1529118" y="5419052"/>
              <a:ext cx="254102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rgbClr val="000000"/>
                  </a:solidFill>
                </a:rPr>
                <a:t>1</a:t>
              </a:r>
              <a:endParaRPr lang="fr-FR" sz="1200" dirty="0">
                <a:solidFill>
                  <a:srgbClr val="000000"/>
                </a:solidFill>
              </a:endParaRPr>
            </a:p>
          </p:txBody>
        </p:sp>
        <p:sp>
          <p:nvSpPr>
            <p:cNvPr id="101" name="ZoneTexte 100"/>
            <p:cNvSpPr txBox="1"/>
            <p:nvPr/>
          </p:nvSpPr>
          <p:spPr>
            <a:xfrm>
              <a:off x="865818" y="5310962"/>
              <a:ext cx="254102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rgbClr val="000000"/>
                  </a:solidFill>
                </a:rPr>
                <a:t>2</a:t>
              </a:r>
              <a:endParaRPr lang="fr-FR" sz="1200" dirty="0">
                <a:solidFill>
                  <a:srgbClr val="000000"/>
                </a:solidFill>
              </a:endParaRPr>
            </a:p>
          </p:txBody>
        </p:sp>
        <p:sp>
          <p:nvSpPr>
            <p:cNvPr id="102" name="ZoneTexte 101"/>
            <p:cNvSpPr txBox="1"/>
            <p:nvPr/>
          </p:nvSpPr>
          <p:spPr>
            <a:xfrm>
              <a:off x="982353" y="4187372"/>
              <a:ext cx="254102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rgbClr val="000000"/>
                  </a:solidFill>
                </a:rPr>
                <a:t>8</a:t>
              </a:r>
              <a:endParaRPr lang="fr-FR" sz="1200" dirty="0">
                <a:solidFill>
                  <a:srgbClr val="000000"/>
                </a:solidFill>
              </a:endParaRPr>
            </a:p>
          </p:txBody>
        </p:sp>
        <p:sp>
          <p:nvSpPr>
            <p:cNvPr id="103" name="ZoneTexte 102"/>
            <p:cNvSpPr txBox="1"/>
            <p:nvPr/>
          </p:nvSpPr>
          <p:spPr>
            <a:xfrm>
              <a:off x="1625170" y="4668348"/>
              <a:ext cx="254102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rgbClr val="000000"/>
                  </a:solidFill>
                </a:rPr>
                <a:t>3</a:t>
              </a:r>
              <a:endParaRPr lang="fr-FR" sz="1200" dirty="0">
                <a:solidFill>
                  <a:srgbClr val="000000"/>
                </a:solidFill>
              </a:endParaRPr>
            </a:p>
          </p:txBody>
        </p:sp>
        <p:sp>
          <p:nvSpPr>
            <p:cNvPr id="104" name="ZoneTexte 103"/>
            <p:cNvSpPr txBox="1"/>
            <p:nvPr/>
          </p:nvSpPr>
          <p:spPr>
            <a:xfrm>
              <a:off x="1033523" y="5407543"/>
              <a:ext cx="254102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rgbClr val="000000"/>
                  </a:solidFill>
                </a:rPr>
                <a:t>5</a:t>
              </a:r>
              <a:endParaRPr lang="fr-FR" sz="1200" dirty="0">
                <a:solidFill>
                  <a:srgbClr val="000000"/>
                </a:solidFill>
              </a:endParaRPr>
            </a:p>
          </p:txBody>
        </p:sp>
        <p:sp>
          <p:nvSpPr>
            <p:cNvPr id="105" name="ZoneTexte 104"/>
            <p:cNvSpPr txBox="1"/>
            <p:nvPr/>
          </p:nvSpPr>
          <p:spPr>
            <a:xfrm>
              <a:off x="1453001" y="4186177"/>
              <a:ext cx="254102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rgbClr val="000000"/>
                  </a:solidFill>
                </a:rPr>
                <a:t>4</a:t>
              </a:r>
              <a:endParaRPr lang="fr-FR" sz="1200" dirty="0">
                <a:solidFill>
                  <a:srgbClr val="000000"/>
                </a:solidFill>
              </a:endParaRPr>
            </a:p>
          </p:txBody>
        </p:sp>
        <p:sp>
          <p:nvSpPr>
            <p:cNvPr id="106" name="ZoneTexte 105"/>
            <p:cNvSpPr txBox="1"/>
            <p:nvPr/>
          </p:nvSpPr>
          <p:spPr>
            <a:xfrm>
              <a:off x="867517" y="5056057"/>
              <a:ext cx="254102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rgbClr val="000000"/>
                  </a:solidFill>
                </a:rPr>
                <a:t>6</a:t>
              </a:r>
              <a:endParaRPr lang="fr-FR" sz="1200" dirty="0">
                <a:solidFill>
                  <a:srgbClr val="000000"/>
                </a:solidFill>
              </a:endParaRPr>
            </a:p>
          </p:txBody>
        </p:sp>
        <p:sp>
          <p:nvSpPr>
            <p:cNvPr id="107" name="ZoneTexte 106"/>
            <p:cNvSpPr txBox="1"/>
            <p:nvPr/>
          </p:nvSpPr>
          <p:spPr>
            <a:xfrm>
              <a:off x="875518" y="4498947"/>
              <a:ext cx="254102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rgbClr val="000000"/>
                  </a:solidFill>
                </a:rPr>
                <a:t>7</a:t>
              </a:r>
              <a:endParaRPr lang="fr-FR" sz="1200" dirty="0">
                <a:solidFill>
                  <a:srgbClr val="000000"/>
                </a:solidFill>
              </a:endParaRPr>
            </a:p>
          </p:txBody>
        </p:sp>
        <p:cxnSp>
          <p:nvCxnSpPr>
            <p:cNvPr id="108" name="Connecteur droit 107"/>
            <p:cNvCxnSpPr/>
            <p:nvPr/>
          </p:nvCxnSpPr>
          <p:spPr>
            <a:xfrm rot="16200000" flipH="1">
              <a:off x="1570959" y="5702267"/>
              <a:ext cx="130543" cy="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09" name="Groupe 43"/>
            <p:cNvGrpSpPr/>
            <p:nvPr/>
          </p:nvGrpSpPr>
          <p:grpSpPr>
            <a:xfrm>
              <a:off x="1571469" y="5772243"/>
              <a:ext cx="130543" cy="44723"/>
              <a:chOff x="6572264" y="4821947"/>
              <a:chExt cx="336063" cy="109516"/>
            </a:xfrm>
          </p:grpSpPr>
          <p:cxnSp>
            <p:nvCxnSpPr>
              <p:cNvPr id="110" name="Connecteur droit 109"/>
              <p:cNvCxnSpPr/>
              <p:nvPr/>
            </p:nvCxnSpPr>
            <p:spPr>
              <a:xfrm flipV="1">
                <a:off x="6584327" y="4821947"/>
                <a:ext cx="324000" cy="0"/>
              </a:xfrm>
              <a:prstGeom prst="line">
                <a:avLst/>
              </a:prstGeom>
              <a:ln w="15875">
                <a:solidFill>
                  <a:srgbClr val="00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1" name="Connecteur droit 110"/>
              <p:cNvCxnSpPr/>
              <p:nvPr/>
            </p:nvCxnSpPr>
            <p:spPr>
              <a:xfrm rot="5400000">
                <a:off x="6772916" y="4841463"/>
                <a:ext cx="108000" cy="72000"/>
              </a:xfrm>
              <a:prstGeom prst="line">
                <a:avLst/>
              </a:prstGeom>
              <a:ln w="15875">
                <a:solidFill>
                  <a:srgbClr val="00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2" name="Connecteur droit 111"/>
              <p:cNvCxnSpPr/>
              <p:nvPr/>
            </p:nvCxnSpPr>
            <p:spPr>
              <a:xfrm rot="5400000">
                <a:off x="6661515" y="4840135"/>
                <a:ext cx="108000" cy="72000"/>
              </a:xfrm>
              <a:prstGeom prst="line">
                <a:avLst/>
              </a:prstGeom>
              <a:ln w="15875">
                <a:solidFill>
                  <a:srgbClr val="00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3" name="Connecteur droit 112"/>
              <p:cNvCxnSpPr/>
              <p:nvPr/>
            </p:nvCxnSpPr>
            <p:spPr>
              <a:xfrm rot="5400000">
                <a:off x="6554264" y="4839947"/>
                <a:ext cx="108000" cy="72000"/>
              </a:xfrm>
              <a:prstGeom prst="line">
                <a:avLst/>
              </a:prstGeom>
              <a:ln w="15875">
                <a:solidFill>
                  <a:srgbClr val="00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15" name="ZoneTexte 114"/>
            <p:cNvSpPr txBox="1"/>
            <p:nvPr/>
          </p:nvSpPr>
          <p:spPr>
            <a:xfrm>
              <a:off x="956461" y="4761883"/>
              <a:ext cx="673897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rgbClr val="000000"/>
                  </a:solidFill>
                </a:rPr>
                <a:t>NE555</a:t>
              </a:r>
              <a:endParaRPr lang="fr-FR" sz="1200" dirty="0">
                <a:solidFill>
                  <a:srgbClr val="000000"/>
                </a:solidFill>
              </a:endParaRPr>
            </a:p>
          </p:txBody>
        </p:sp>
        <p:cxnSp>
          <p:nvCxnSpPr>
            <p:cNvPr id="116" name="Connecteur droit 115"/>
            <p:cNvCxnSpPr/>
            <p:nvPr/>
          </p:nvCxnSpPr>
          <p:spPr>
            <a:xfrm rot="5400000">
              <a:off x="511291" y="5310960"/>
              <a:ext cx="242571" cy="1070"/>
            </a:xfrm>
            <a:prstGeom prst="line">
              <a:avLst/>
            </a:prstGeom>
            <a:ln w="15875">
              <a:solidFill>
                <a:srgbClr val="000000"/>
              </a:solidFill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7" name="Rectangle 116"/>
            <p:cNvSpPr/>
            <p:nvPr/>
          </p:nvSpPr>
          <p:spPr>
            <a:xfrm>
              <a:off x="440331" y="3776226"/>
              <a:ext cx="114225" cy="293721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200" dirty="0">
                <a:solidFill>
                  <a:srgbClr val="000000"/>
                </a:solidFill>
              </a:endParaRPr>
            </a:p>
          </p:txBody>
        </p:sp>
        <p:sp>
          <p:nvSpPr>
            <p:cNvPr id="118" name="ZoneTexte 117"/>
            <p:cNvSpPr txBox="1"/>
            <p:nvPr/>
          </p:nvSpPr>
          <p:spPr>
            <a:xfrm>
              <a:off x="182578" y="3783488"/>
              <a:ext cx="240677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rgbClr val="000000"/>
                  </a:solidFill>
                </a:rPr>
                <a:t>P</a:t>
              </a:r>
              <a:endParaRPr lang="fr-FR" sz="1400" dirty="0">
                <a:solidFill>
                  <a:srgbClr val="000000"/>
                </a:solidFill>
              </a:endParaRPr>
            </a:p>
          </p:txBody>
        </p:sp>
        <p:cxnSp>
          <p:nvCxnSpPr>
            <p:cNvPr id="119" name="Connecteur droit 118"/>
            <p:cNvCxnSpPr/>
            <p:nvPr/>
          </p:nvCxnSpPr>
          <p:spPr>
            <a:xfrm>
              <a:off x="491023" y="3693932"/>
              <a:ext cx="218314" cy="1070"/>
            </a:xfrm>
            <a:prstGeom prst="line">
              <a:avLst/>
            </a:prstGeom>
            <a:ln w="15875">
              <a:solidFill>
                <a:srgbClr val="000000"/>
              </a:solidFill>
              <a:head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Connecteur droit 119"/>
            <p:cNvCxnSpPr/>
            <p:nvPr/>
          </p:nvCxnSpPr>
          <p:spPr>
            <a:xfrm rot="5400000">
              <a:off x="597808" y="3803089"/>
              <a:ext cx="218313" cy="107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Connecteur droit avec flèche 120"/>
            <p:cNvCxnSpPr/>
            <p:nvPr/>
          </p:nvCxnSpPr>
          <p:spPr>
            <a:xfrm rot="10800000" flipV="1">
              <a:off x="561422" y="3912730"/>
              <a:ext cx="145542" cy="0"/>
            </a:xfrm>
            <a:prstGeom prst="straightConnector1">
              <a:avLst/>
            </a:prstGeom>
            <a:ln w="15875">
              <a:solidFill>
                <a:srgbClr val="00000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8" name="Text Box 805"/>
            <p:cNvSpPr txBox="1">
              <a:spLocks noChangeAspect="1" noChangeArrowheads="1"/>
            </p:cNvSpPr>
            <p:nvPr/>
          </p:nvSpPr>
          <p:spPr bwMode="auto">
            <a:xfrm>
              <a:off x="2352267" y="4500570"/>
              <a:ext cx="317801" cy="32106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>
                  <a:solidFill>
                    <a:srgbClr val="003300"/>
                  </a:solidFill>
                  <a:cs typeface="Arial" charset="0"/>
                </a:rPr>
                <a:t>H</a:t>
              </a:r>
            </a:p>
          </p:txBody>
        </p:sp>
      </p:grpSp>
      <p:grpSp>
        <p:nvGrpSpPr>
          <p:cNvPr id="200" name="Groupe 199"/>
          <p:cNvGrpSpPr/>
          <p:nvPr/>
        </p:nvGrpSpPr>
        <p:grpSpPr>
          <a:xfrm>
            <a:off x="2376032" y="1017562"/>
            <a:ext cx="6634122" cy="2895206"/>
            <a:chOff x="2285983" y="782984"/>
            <a:chExt cx="6741701" cy="2895206"/>
          </a:xfrm>
        </p:grpSpPr>
        <p:sp>
          <p:nvSpPr>
            <p:cNvPr id="153" name="Line 800"/>
            <p:cNvSpPr>
              <a:spLocks noChangeAspect="1" noChangeShapeType="1"/>
            </p:cNvSpPr>
            <p:nvPr/>
          </p:nvSpPr>
          <p:spPr bwMode="auto">
            <a:xfrm>
              <a:off x="3028939" y="3195636"/>
              <a:ext cx="0" cy="468000"/>
            </a:xfrm>
            <a:prstGeom prst="line">
              <a:avLst/>
            </a:prstGeom>
            <a:ln w="12700">
              <a:solidFill>
                <a:srgbClr val="9900CC"/>
              </a:solidFill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4" name="Line 801"/>
            <p:cNvSpPr>
              <a:spLocks noChangeAspect="1" noChangeShapeType="1"/>
            </p:cNvSpPr>
            <p:nvPr/>
          </p:nvSpPr>
          <p:spPr bwMode="auto">
            <a:xfrm>
              <a:off x="2285983" y="3671889"/>
              <a:ext cx="6731415" cy="0"/>
            </a:xfrm>
            <a:prstGeom prst="line">
              <a:avLst/>
            </a:prstGeom>
            <a:ln w="12700">
              <a:solidFill>
                <a:srgbClr val="9900CC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5" name="Line 802"/>
            <p:cNvSpPr>
              <a:spLocks noChangeAspect="1" noChangeShapeType="1"/>
            </p:cNvSpPr>
            <p:nvPr/>
          </p:nvSpPr>
          <p:spPr bwMode="auto">
            <a:xfrm>
              <a:off x="6685254" y="3195636"/>
              <a:ext cx="0" cy="468000"/>
            </a:xfrm>
            <a:prstGeom prst="line">
              <a:avLst/>
            </a:prstGeom>
            <a:ln w="12700">
              <a:solidFill>
                <a:srgbClr val="9900CC"/>
              </a:solidFill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158" name="Connecteur en angle 157"/>
            <p:cNvCxnSpPr/>
            <p:nvPr/>
          </p:nvCxnSpPr>
          <p:spPr>
            <a:xfrm>
              <a:off x="3442279" y="785902"/>
              <a:ext cx="1975524" cy="2880000"/>
            </a:xfrm>
            <a:prstGeom prst="bentConnector3">
              <a:avLst>
                <a:gd name="adj1" fmla="val 99926"/>
              </a:avLst>
            </a:prstGeom>
            <a:ln w="12700">
              <a:solidFill>
                <a:srgbClr val="9900CC"/>
              </a:solidFill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Connecteur droit 158"/>
            <p:cNvCxnSpPr/>
            <p:nvPr/>
          </p:nvCxnSpPr>
          <p:spPr>
            <a:xfrm rot="5400000">
              <a:off x="3245006" y="962984"/>
              <a:ext cx="360000" cy="0"/>
            </a:xfrm>
            <a:prstGeom prst="line">
              <a:avLst/>
            </a:prstGeom>
            <a:ln w="12700">
              <a:solidFill>
                <a:srgbClr val="9900C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necteur en angle 160"/>
            <p:cNvCxnSpPr/>
            <p:nvPr/>
          </p:nvCxnSpPr>
          <p:spPr>
            <a:xfrm>
              <a:off x="7088744" y="798190"/>
              <a:ext cx="1938940" cy="2880000"/>
            </a:xfrm>
            <a:prstGeom prst="bentConnector3">
              <a:avLst>
                <a:gd name="adj1" fmla="val 99926"/>
              </a:avLst>
            </a:prstGeom>
            <a:ln w="12700">
              <a:solidFill>
                <a:srgbClr val="9900CC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necteur droit 161"/>
            <p:cNvCxnSpPr/>
            <p:nvPr/>
          </p:nvCxnSpPr>
          <p:spPr>
            <a:xfrm rot="5400000">
              <a:off x="6907146" y="974559"/>
              <a:ext cx="360000" cy="0"/>
            </a:xfrm>
            <a:prstGeom prst="line">
              <a:avLst/>
            </a:prstGeom>
            <a:ln w="12700">
              <a:solidFill>
                <a:srgbClr val="9900C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7" name="Line 801"/>
          <p:cNvSpPr>
            <a:spLocks noChangeAspect="1" noChangeShapeType="1"/>
          </p:cNvSpPr>
          <p:nvPr/>
        </p:nvSpPr>
        <p:spPr bwMode="auto">
          <a:xfrm>
            <a:off x="1214414" y="734620"/>
            <a:ext cx="5040000" cy="0"/>
          </a:xfrm>
          <a:prstGeom prst="line">
            <a:avLst/>
          </a:prstGeom>
          <a:ln w="12700">
            <a:solidFill>
              <a:srgbClr val="003366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01" name="Groupe 200"/>
          <p:cNvGrpSpPr/>
          <p:nvPr/>
        </p:nvGrpSpPr>
        <p:grpSpPr>
          <a:xfrm>
            <a:off x="2214546" y="734620"/>
            <a:ext cx="3580526" cy="656886"/>
            <a:chOff x="2214546" y="500042"/>
            <a:chExt cx="3580526" cy="656886"/>
          </a:xfrm>
        </p:grpSpPr>
        <p:cxnSp>
          <p:nvCxnSpPr>
            <p:cNvPr id="168" name="Connecteur droit 167"/>
            <p:cNvCxnSpPr/>
            <p:nvPr/>
          </p:nvCxnSpPr>
          <p:spPr>
            <a:xfrm rot="5400000">
              <a:off x="5471072" y="832928"/>
              <a:ext cx="648000" cy="0"/>
            </a:xfrm>
            <a:prstGeom prst="line">
              <a:avLst/>
            </a:prstGeom>
            <a:ln w="12700">
              <a:solidFill>
                <a:srgbClr val="003366"/>
              </a:solidFill>
              <a:head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Connecteur droit 168"/>
            <p:cNvCxnSpPr/>
            <p:nvPr/>
          </p:nvCxnSpPr>
          <p:spPr>
            <a:xfrm rot="5400000">
              <a:off x="1890546" y="824042"/>
              <a:ext cx="648000" cy="0"/>
            </a:xfrm>
            <a:prstGeom prst="line">
              <a:avLst/>
            </a:prstGeom>
            <a:ln w="12700">
              <a:solidFill>
                <a:srgbClr val="003366"/>
              </a:solidFill>
              <a:head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0" name="Connecteur droit 169"/>
          <p:cNvCxnSpPr/>
          <p:nvPr/>
        </p:nvCxnSpPr>
        <p:spPr>
          <a:xfrm rot="5400000">
            <a:off x="-101272" y="2264621"/>
            <a:ext cx="3060000" cy="0"/>
          </a:xfrm>
          <a:prstGeom prst="line">
            <a:avLst/>
          </a:prstGeom>
          <a:ln w="12700">
            <a:solidFill>
              <a:srgbClr val="003366"/>
            </a:solidFill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2" name="ZoneTexte 181"/>
          <p:cNvSpPr txBox="1"/>
          <p:nvPr/>
        </p:nvSpPr>
        <p:spPr>
          <a:xfrm>
            <a:off x="1142976" y="377430"/>
            <a:ext cx="714380" cy="307777"/>
          </a:xfrm>
          <a:prstGeom prst="rect">
            <a:avLst/>
          </a:prstGeom>
          <a:noFill/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0000"/>
                </a:solidFill>
              </a:rPr>
              <a:t>+</a:t>
            </a:r>
            <a:r>
              <a:rPr lang="fr-FR" sz="1400" dirty="0" err="1" smtClean="0">
                <a:solidFill>
                  <a:srgbClr val="000000"/>
                </a:solidFill>
              </a:rPr>
              <a:t>Vcc</a:t>
            </a:r>
            <a:endParaRPr lang="fr-FR" sz="1400" dirty="0">
              <a:solidFill>
                <a:srgbClr val="000000"/>
              </a:solidFill>
            </a:endParaRPr>
          </a:p>
        </p:txBody>
      </p:sp>
      <p:grpSp>
        <p:nvGrpSpPr>
          <p:cNvPr id="202" name="Groupe 201"/>
          <p:cNvGrpSpPr/>
          <p:nvPr/>
        </p:nvGrpSpPr>
        <p:grpSpPr>
          <a:xfrm>
            <a:off x="4755403" y="3439426"/>
            <a:ext cx="3852001" cy="812326"/>
            <a:chOff x="4554185" y="3147035"/>
            <a:chExt cx="3818565" cy="812326"/>
          </a:xfrm>
        </p:grpSpPr>
        <p:grpSp>
          <p:nvGrpSpPr>
            <p:cNvPr id="188" name="Groupe 187"/>
            <p:cNvGrpSpPr/>
            <p:nvPr/>
          </p:nvGrpSpPr>
          <p:grpSpPr>
            <a:xfrm>
              <a:off x="4554185" y="3147035"/>
              <a:ext cx="252001" cy="763373"/>
              <a:chOff x="4554185" y="3147035"/>
              <a:chExt cx="252001" cy="763373"/>
            </a:xfrm>
          </p:grpSpPr>
          <p:cxnSp>
            <p:nvCxnSpPr>
              <p:cNvPr id="171" name="Connecteur droit 170"/>
              <p:cNvCxnSpPr/>
              <p:nvPr/>
            </p:nvCxnSpPr>
            <p:spPr>
              <a:xfrm rot="5400000">
                <a:off x="4339538" y="3489035"/>
                <a:ext cx="684000" cy="0"/>
              </a:xfrm>
              <a:prstGeom prst="line">
                <a:avLst/>
              </a:prstGeom>
              <a:ln w="12700"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7" name="Groupe 186"/>
              <p:cNvGrpSpPr/>
              <p:nvPr/>
            </p:nvGrpSpPr>
            <p:grpSpPr>
              <a:xfrm>
                <a:off x="4554185" y="3829922"/>
                <a:ext cx="252001" cy="80486"/>
                <a:chOff x="4560123" y="3810257"/>
                <a:chExt cx="255942" cy="120733"/>
              </a:xfrm>
            </p:grpSpPr>
            <p:cxnSp>
              <p:nvCxnSpPr>
                <p:cNvPr id="173" name="Connecteur droit 172"/>
                <p:cNvCxnSpPr/>
                <p:nvPr/>
              </p:nvCxnSpPr>
              <p:spPr>
                <a:xfrm>
                  <a:off x="4564065" y="3810257"/>
                  <a:ext cx="252000" cy="1589"/>
                </a:xfrm>
                <a:prstGeom prst="line">
                  <a:avLst/>
                </a:prstGeom>
                <a:ln w="12700">
                  <a:solidFill>
                    <a:srgbClr val="003366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4" name="Connecteur droit 183"/>
                <p:cNvCxnSpPr/>
                <p:nvPr/>
              </p:nvCxnSpPr>
              <p:spPr>
                <a:xfrm rot="5400000">
                  <a:off x="4702250" y="3840974"/>
                  <a:ext cx="108003" cy="72000"/>
                </a:xfrm>
                <a:prstGeom prst="line">
                  <a:avLst/>
                </a:prstGeom>
                <a:ln w="12700">
                  <a:solidFill>
                    <a:srgbClr val="003366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Connecteur droit 184"/>
                <p:cNvCxnSpPr/>
                <p:nvPr/>
              </p:nvCxnSpPr>
              <p:spPr>
                <a:xfrm rot="5400000">
                  <a:off x="4625436" y="3840989"/>
                  <a:ext cx="108003" cy="72000"/>
                </a:xfrm>
                <a:prstGeom prst="line">
                  <a:avLst/>
                </a:prstGeom>
                <a:ln w="12700">
                  <a:solidFill>
                    <a:srgbClr val="003366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Connecteur droit 185"/>
                <p:cNvCxnSpPr/>
                <p:nvPr/>
              </p:nvCxnSpPr>
              <p:spPr>
                <a:xfrm rot="5400000">
                  <a:off x="4542122" y="3830776"/>
                  <a:ext cx="108002" cy="72000"/>
                </a:xfrm>
                <a:prstGeom prst="line">
                  <a:avLst/>
                </a:prstGeom>
                <a:ln w="12700">
                  <a:solidFill>
                    <a:srgbClr val="003366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89" name="Groupe 188"/>
            <p:cNvGrpSpPr/>
            <p:nvPr/>
          </p:nvGrpSpPr>
          <p:grpSpPr>
            <a:xfrm>
              <a:off x="8120750" y="3183015"/>
              <a:ext cx="252000" cy="776346"/>
              <a:chOff x="4554186" y="3166015"/>
              <a:chExt cx="252000" cy="776346"/>
            </a:xfrm>
          </p:grpSpPr>
          <p:cxnSp>
            <p:nvCxnSpPr>
              <p:cNvPr id="190" name="Connecteur droit 189"/>
              <p:cNvCxnSpPr/>
              <p:nvPr/>
            </p:nvCxnSpPr>
            <p:spPr>
              <a:xfrm rot="5400000">
                <a:off x="4349586" y="3508015"/>
                <a:ext cx="684000" cy="0"/>
              </a:xfrm>
              <a:prstGeom prst="line">
                <a:avLst/>
              </a:prstGeom>
              <a:ln w="12700"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1" name="Groupe 190"/>
              <p:cNvGrpSpPr/>
              <p:nvPr/>
            </p:nvGrpSpPr>
            <p:grpSpPr>
              <a:xfrm>
                <a:off x="4554186" y="3861899"/>
                <a:ext cx="252000" cy="80462"/>
                <a:chOff x="4560124" y="3856850"/>
                <a:chExt cx="255941" cy="120654"/>
              </a:xfrm>
            </p:grpSpPr>
            <p:cxnSp>
              <p:nvCxnSpPr>
                <p:cNvPr id="192" name="Connecteur droit 191"/>
                <p:cNvCxnSpPr/>
                <p:nvPr/>
              </p:nvCxnSpPr>
              <p:spPr>
                <a:xfrm>
                  <a:off x="4564065" y="3856850"/>
                  <a:ext cx="252000" cy="1588"/>
                </a:xfrm>
                <a:prstGeom prst="line">
                  <a:avLst/>
                </a:prstGeom>
                <a:ln w="12700">
                  <a:solidFill>
                    <a:srgbClr val="003366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Connecteur droit 192"/>
                <p:cNvCxnSpPr/>
                <p:nvPr/>
              </p:nvCxnSpPr>
              <p:spPr>
                <a:xfrm rot="5400000">
                  <a:off x="4702252" y="3887504"/>
                  <a:ext cx="108000" cy="72000"/>
                </a:xfrm>
                <a:prstGeom prst="line">
                  <a:avLst/>
                </a:prstGeom>
                <a:ln w="12700">
                  <a:solidFill>
                    <a:srgbClr val="003366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Connecteur droit 193"/>
                <p:cNvCxnSpPr/>
                <p:nvPr/>
              </p:nvCxnSpPr>
              <p:spPr>
                <a:xfrm rot="5400000">
                  <a:off x="4625438" y="3887504"/>
                  <a:ext cx="108000" cy="72000"/>
                </a:xfrm>
                <a:prstGeom prst="line">
                  <a:avLst/>
                </a:prstGeom>
                <a:ln w="12700">
                  <a:solidFill>
                    <a:srgbClr val="003366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Connecteur droit 194"/>
                <p:cNvCxnSpPr/>
                <p:nvPr/>
              </p:nvCxnSpPr>
              <p:spPr>
                <a:xfrm rot="5400000">
                  <a:off x="4542124" y="3887504"/>
                  <a:ext cx="108000" cy="72000"/>
                </a:xfrm>
                <a:prstGeom prst="line">
                  <a:avLst/>
                </a:prstGeom>
                <a:ln w="12700">
                  <a:solidFill>
                    <a:srgbClr val="003366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75" name="Text Box 143"/>
          <p:cNvSpPr txBox="1">
            <a:spLocks noChangeArrowheads="1"/>
          </p:cNvSpPr>
          <p:nvPr/>
        </p:nvSpPr>
        <p:spPr bwMode="auto">
          <a:xfrm>
            <a:off x="5000628" y="3949330"/>
            <a:ext cx="1214446" cy="338554"/>
          </a:xfrm>
          <a:prstGeom prst="rect">
            <a:avLst/>
          </a:prstGeom>
          <a:noFill/>
          <a:ln w="158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000000"/>
                </a:solidFill>
              </a:rPr>
              <a:t>2xSN7474</a:t>
            </a:r>
            <a:endParaRPr lang="fr-FR" sz="1600" b="1" dirty="0">
              <a:solidFill>
                <a:srgbClr val="000000"/>
              </a:solidFill>
            </a:endParaRPr>
          </a:p>
        </p:txBody>
      </p:sp>
      <p:pic>
        <p:nvPicPr>
          <p:cNvPr id="179" name="Image 17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4786322"/>
            <a:ext cx="5497211" cy="19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1" name="Text Box 95"/>
          <p:cNvSpPr txBox="1">
            <a:spLocks noChangeArrowheads="1"/>
          </p:cNvSpPr>
          <p:nvPr/>
        </p:nvSpPr>
        <p:spPr bwMode="auto">
          <a:xfrm>
            <a:off x="4786314" y="0"/>
            <a:ext cx="435768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en-US" b="1" u="sng" dirty="0" smtClean="0">
                <a:solidFill>
                  <a:srgbClr val="3333FF"/>
                </a:solidFill>
              </a:rPr>
              <a:t>- </a:t>
            </a:r>
            <a:r>
              <a:rPr lang="ar-DZ" b="1" u="sng" dirty="0" smtClean="0">
                <a:solidFill>
                  <a:srgbClr val="3333FF"/>
                </a:solidFill>
              </a:rPr>
              <a:t>تركيب عداد </a:t>
            </a:r>
            <a:r>
              <a:rPr lang="ar-DZ" b="1" u="sng" dirty="0">
                <a:solidFill>
                  <a:srgbClr val="3333FF"/>
                </a:solidFill>
              </a:rPr>
              <a:t>جونسن </a:t>
            </a:r>
            <a:r>
              <a:rPr lang="ar-DZ" b="1" u="sng" dirty="0" smtClean="0">
                <a:solidFill>
                  <a:srgbClr val="3333FF"/>
                </a:solidFill>
              </a:rPr>
              <a:t>بالدارة المندمجة </a:t>
            </a:r>
            <a:r>
              <a:rPr lang="en-US" b="1" u="sng" dirty="0" smtClean="0">
                <a:solidFill>
                  <a:srgbClr val="3333FF"/>
                </a:solidFill>
              </a:rPr>
              <a:t>2xSN7474</a:t>
            </a:r>
            <a:endParaRPr lang="fr-FR" sz="2000" b="1" u="sng" dirty="0">
              <a:solidFill>
                <a:srgbClr val="3333FF"/>
              </a:solidFill>
            </a:endParaRPr>
          </a:p>
        </p:txBody>
      </p:sp>
      <p:pic>
        <p:nvPicPr>
          <p:cNvPr id="114" name="Image 113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3504" y="1355586"/>
            <a:ext cx="3240000" cy="2412000"/>
          </a:xfrm>
          <a:prstGeom prst="rect">
            <a:avLst/>
          </a:prstGeom>
          <a:noFill/>
        </p:spPr>
      </p:pic>
      <p:pic>
        <p:nvPicPr>
          <p:cNvPr id="122" name="Image 121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3442" y="1374190"/>
            <a:ext cx="3240000" cy="241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 animBg="1"/>
      <p:bldP spid="182" grpId="0"/>
      <p:bldP spid="175" grpId="0"/>
      <p:bldP spid="18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71612"/>
            <a:ext cx="3317869" cy="321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899" name="Rectangle 5"/>
          <p:cNvSpPr>
            <a:spLocks noChangeArrowheads="1"/>
          </p:cNvSpPr>
          <p:nvPr/>
        </p:nvSpPr>
        <p:spPr bwMode="auto">
          <a:xfrm>
            <a:off x="250825" y="1178842"/>
            <a:ext cx="299152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sz="1600" dirty="0">
                <a:solidFill>
                  <a:srgbClr val="3333FF"/>
                </a:solidFill>
                <a:cs typeface="Arial" charset="0"/>
                <a:hlinkClick r:id="" action="ppaction://noaction"/>
              </a:rPr>
              <a:t>Compteur Johnson à 5 étages</a:t>
            </a:r>
            <a:r>
              <a:rPr lang="fr-FR" sz="1600" dirty="0">
                <a:solidFill>
                  <a:srgbClr val="3333FF"/>
                </a:solidFill>
                <a:cs typeface="Arial" charset="0"/>
              </a:rPr>
              <a:t> </a:t>
            </a:r>
          </a:p>
        </p:txBody>
      </p:sp>
      <p:pic>
        <p:nvPicPr>
          <p:cNvPr id="8090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1607470"/>
            <a:ext cx="3562348" cy="282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901" name="Rectangle 7"/>
          <p:cNvSpPr>
            <a:spLocks noChangeArrowheads="1"/>
          </p:cNvSpPr>
          <p:nvPr/>
        </p:nvSpPr>
        <p:spPr bwMode="auto">
          <a:xfrm>
            <a:off x="4805953" y="1142984"/>
            <a:ext cx="4338047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sz="1600" dirty="0">
                <a:solidFill>
                  <a:srgbClr val="3333FF"/>
                </a:solidFill>
                <a:cs typeface="Arial" charset="0"/>
                <a:hlinkClick r:id="" action="ppaction://noaction"/>
              </a:rPr>
              <a:t>Compteur Johnson à 4 étages, diviseur par 8</a:t>
            </a:r>
            <a:r>
              <a:rPr lang="fr-FR" sz="1600" dirty="0">
                <a:solidFill>
                  <a:srgbClr val="3333FF"/>
                </a:solidFill>
                <a:cs typeface="Arial" charset="0"/>
              </a:rPr>
              <a:t> </a:t>
            </a:r>
          </a:p>
        </p:txBody>
      </p:sp>
      <p:pic>
        <p:nvPicPr>
          <p:cNvPr id="6" name="Picture 2" descr="D:\GIF1\CD4017-Johnson-Counter-uttolon.jpg"/>
          <p:cNvPicPr>
            <a:picLocks noChangeAspect="1" noChangeArrowheads="1"/>
          </p:cNvPicPr>
          <p:nvPr/>
        </p:nvPicPr>
        <p:blipFill>
          <a:blip r:embed="rId4"/>
          <a:srcRect t="9677"/>
          <a:stretch>
            <a:fillRect/>
          </a:stretch>
        </p:blipFill>
        <p:spPr bwMode="auto">
          <a:xfrm>
            <a:off x="6929437" y="4714884"/>
            <a:ext cx="2214563" cy="2000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D:\GIF1\CD4017-Pin-Diagra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67178" y="4581549"/>
            <a:ext cx="281940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2857488" y="0"/>
            <a:ext cx="2500330" cy="46166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b="1" u="sng" dirty="0" smtClean="0">
                <a:solidFill>
                  <a:srgbClr val="FF0000"/>
                </a:solidFill>
              </a:rPr>
              <a:t>تكنولوجيا </a:t>
            </a:r>
            <a:r>
              <a:rPr lang="fr-FR" sz="2400" b="1" u="sng" dirty="0" smtClean="0">
                <a:solidFill>
                  <a:srgbClr val="FF0000"/>
                </a:solidFill>
              </a:rPr>
              <a:t>CMOS</a:t>
            </a:r>
            <a:endParaRPr lang="fr-FR" sz="2400" b="1" u="sng" dirty="0">
              <a:solidFill>
                <a:srgbClr val="FF0000"/>
              </a:solidFill>
            </a:endParaRPr>
          </a:p>
        </p:txBody>
      </p:sp>
      <p:sp>
        <p:nvSpPr>
          <p:cNvPr id="9" name="Text Box 95"/>
          <p:cNvSpPr txBox="1">
            <a:spLocks noChangeArrowheads="1"/>
          </p:cNvSpPr>
          <p:nvPr/>
        </p:nvSpPr>
        <p:spPr bwMode="auto">
          <a:xfrm>
            <a:off x="7500958" y="0"/>
            <a:ext cx="164304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en-US" b="1" u="sng" dirty="0" smtClean="0">
                <a:solidFill>
                  <a:srgbClr val="3333FF"/>
                </a:solidFill>
              </a:rPr>
              <a:t>-</a:t>
            </a:r>
            <a:r>
              <a:rPr lang="ar-DZ" b="1" u="sng" dirty="0" smtClean="0">
                <a:solidFill>
                  <a:srgbClr val="3333FF"/>
                </a:solidFill>
              </a:rPr>
              <a:t>عداد </a:t>
            </a:r>
            <a:r>
              <a:rPr lang="ar-DZ" b="1" u="sng" dirty="0">
                <a:solidFill>
                  <a:srgbClr val="3333FF"/>
                </a:solidFill>
              </a:rPr>
              <a:t>جونسن </a:t>
            </a:r>
            <a:endParaRPr lang="fr-FR" sz="2000" b="1" u="sng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0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0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80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80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/>
      <p:bldP spid="80901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84" name="Text Box 108"/>
          <p:cNvSpPr txBox="1">
            <a:spLocks noChangeArrowheads="1"/>
          </p:cNvSpPr>
          <p:nvPr/>
        </p:nvSpPr>
        <p:spPr bwMode="auto">
          <a:xfrm>
            <a:off x="5072065" y="74613"/>
            <a:ext cx="3913185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en-US" b="1" u="sng" dirty="0" smtClean="0">
                <a:solidFill>
                  <a:srgbClr val="3333FF"/>
                </a:solidFill>
              </a:rPr>
              <a:t>7</a:t>
            </a:r>
            <a:r>
              <a:rPr lang="ar-DZ" b="1" u="sng" dirty="0" smtClean="0">
                <a:solidFill>
                  <a:srgbClr val="3333FF"/>
                </a:solidFill>
              </a:rPr>
              <a:t>- السجلات </a:t>
            </a:r>
            <a:r>
              <a:rPr lang="ar-DZ" b="1" u="sng" dirty="0">
                <a:solidFill>
                  <a:srgbClr val="3333FF"/>
                </a:solidFill>
              </a:rPr>
              <a:t>الشاملة : </a:t>
            </a:r>
            <a:r>
              <a:rPr lang="fr-FR" sz="1600" b="1" u="sng" dirty="0">
                <a:solidFill>
                  <a:srgbClr val="3333FF"/>
                </a:solidFill>
              </a:rPr>
              <a:t>Registre Universel </a:t>
            </a:r>
            <a:endParaRPr lang="fr-FR" b="1" u="sng" dirty="0">
              <a:solidFill>
                <a:srgbClr val="3333FF"/>
              </a:solidFill>
            </a:endParaRPr>
          </a:p>
        </p:txBody>
      </p:sp>
      <p:sp>
        <p:nvSpPr>
          <p:cNvPr id="50285" name="Text Box 109"/>
          <p:cNvSpPr txBox="1">
            <a:spLocks noChangeArrowheads="1"/>
          </p:cNvSpPr>
          <p:nvPr/>
        </p:nvSpPr>
        <p:spPr bwMode="auto">
          <a:xfrm>
            <a:off x="1438275" y="476250"/>
            <a:ext cx="734377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>
                <a:solidFill>
                  <a:srgbClr val="000000"/>
                </a:solidFill>
              </a:rPr>
              <a:t>تحتوي السجلات الشاملة على 3 انماط للتشغيل . لذلك سنحتاج الى متغيرين للدخول  </a:t>
            </a:r>
            <a:r>
              <a:rPr lang="fr-FR" sz="1600" b="1">
                <a:solidFill>
                  <a:srgbClr val="000000"/>
                </a:solidFill>
              </a:rPr>
              <a:t>S</a:t>
            </a:r>
            <a:r>
              <a:rPr lang="fr-FR" sz="1600" b="1" baseline="-25000">
                <a:solidFill>
                  <a:srgbClr val="000000"/>
                </a:solidFill>
              </a:rPr>
              <a:t>0</a:t>
            </a:r>
            <a:r>
              <a:rPr lang="ar-DZ" sz="1600" b="1">
                <a:solidFill>
                  <a:srgbClr val="000000"/>
                </a:solidFill>
              </a:rPr>
              <a:t> و </a:t>
            </a:r>
            <a:r>
              <a:rPr lang="fr-FR" sz="1600" b="1">
                <a:solidFill>
                  <a:srgbClr val="000000"/>
                </a:solidFill>
              </a:rPr>
              <a:t>S</a:t>
            </a:r>
            <a:r>
              <a:rPr lang="fr-FR" sz="1600" b="1" baseline="-25000">
                <a:solidFill>
                  <a:srgbClr val="000000"/>
                </a:solidFill>
              </a:rPr>
              <a:t>1</a:t>
            </a:r>
            <a:r>
              <a:rPr lang="ar-DZ" sz="1600" b="1" baseline="-25000">
                <a:solidFill>
                  <a:srgbClr val="000000"/>
                </a:solidFill>
              </a:rPr>
              <a:t>.</a:t>
            </a:r>
            <a:endParaRPr lang="fr-FR" sz="1600" b="1">
              <a:solidFill>
                <a:srgbClr val="000000"/>
              </a:solidFill>
            </a:endParaRPr>
          </a:p>
        </p:txBody>
      </p:sp>
      <p:sp>
        <p:nvSpPr>
          <p:cNvPr id="50286" name="Rectangle 110"/>
          <p:cNvSpPr>
            <a:spLocks noChangeArrowheads="1"/>
          </p:cNvSpPr>
          <p:nvPr/>
        </p:nvSpPr>
        <p:spPr bwMode="auto">
          <a:xfrm>
            <a:off x="2970213" y="2441575"/>
            <a:ext cx="5189537" cy="365125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ar-DZ" b="1" dirty="0">
                <a:solidFill>
                  <a:srgbClr val="000000"/>
                </a:solidFill>
              </a:rPr>
              <a:t> شحن متوازي  بواسطة  المداخل </a:t>
            </a:r>
            <a:r>
              <a:rPr lang="fr-FR" b="1" dirty="0">
                <a:solidFill>
                  <a:srgbClr val="000000"/>
                </a:solidFill>
              </a:rPr>
              <a:t>B , A</a:t>
            </a:r>
            <a:r>
              <a:rPr lang="ar-DZ" b="1" dirty="0">
                <a:solidFill>
                  <a:srgbClr val="000000"/>
                </a:solidFill>
              </a:rPr>
              <a:t> </a:t>
            </a:r>
            <a:r>
              <a:rPr lang="fr-FR" b="1" dirty="0">
                <a:solidFill>
                  <a:srgbClr val="000000"/>
                </a:solidFill>
              </a:rPr>
              <a:t>D , C ,</a:t>
            </a:r>
            <a:r>
              <a:rPr lang="fr-FR" b="1" baseline="-25000" dirty="0">
                <a:solidFill>
                  <a:srgbClr val="000000"/>
                </a:solidFill>
              </a:rPr>
              <a:t> </a:t>
            </a:r>
            <a:r>
              <a:rPr lang="ar-DZ" b="1" baseline="-25000" dirty="0">
                <a:solidFill>
                  <a:srgbClr val="000000"/>
                </a:solidFill>
              </a:rPr>
              <a:t>.</a:t>
            </a: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50287" name="Rectangle 111"/>
          <p:cNvSpPr>
            <a:spLocks noChangeArrowheads="1"/>
          </p:cNvSpPr>
          <p:nvPr/>
        </p:nvSpPr>
        <p:spPr bwMode="auto">
          <a:xfrm>
            <a:off x="1755775" y="2441575"/>
            <a:ext cx="1214438" cy="365125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>
                <a:solidFill>
                  <a:srgbClr val="000000"/>
                </a:solidFill>
                <a:cs typeface="Arial" charset="0"/>
              </a:rPr>
              <a:t>1</a:t>
            </a:r>
          </a:p>
        </p:txBody>
      </p:sp>
      <p:sp>
        <p:nvSpPr>
          <p:cNvPr id="50288" name="Rectangle 112"/>
          <p:cNvSpPr>
            <a:spLocks noChangeArrowheads="1"/>
          </p:cNvSpPr>
          <p:nvPr/>
        </p:nvSpPr>
        <p:spPr bwMode="auto">
          <a:xfrm>
            <a:off x="539750" y="2441575"/>
            <a:ext cx="1216025" cy="365125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>
                <a:solidFill>
                  <a:srgbClr val="000000"/>
                </a:solidFill>
                <a:cs typeface="Arial" charset="0"/>
              </a:rPr>
              <a:t>1</a:t>
            </a:r>
          </a:p>
        </p:txBody>
      </p:sp>
      <p:sp>
        <p:nvSpPr>
          <p:cNvPr id="50289" name="Rectangle 113"/>
          <p:cNvSpPr>
            <a:spLocks noChangeArrowheads="1"/>
          </p:cNvSpPr>
          <p:nvPr/>
        </p:nvSpPr>
        <p:spPr bwMode="auto">
          <a:xfrm>
            <a:off x="2970213" y="2076450"/>
            <a:ext cx="5189537" cy="365125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ar-DZ" b="1">
                <a:solidFill>
                  <a:srgbClr val="000000"/>
                </a:solidFill>
              </a:rPr>
              <a:t>ازاحة عن اليسار(شحن تسلسلي بواسطة المدخل </a:t>
            </a:r>
            <a:r>
              <a:rPr lang="fr-FR" b="1">
                <a:solidFill>
                  <a:srgbClr val="000000"/>
                </a:solidFill>
              </a:rPr>
              <a:t>S</a:t>
            </a:r>
            <a:r>
              <a:rPr lang="fr-FR" b="1" baseline="-25000">
                <a:solidFill>
                  <a:srgbClr val="000000"/>
                </a:solidFill>
              </a:rPr>
              <a:t>L</a:t>
            </a:r>
            <a:r>
              <a:rPr lang="ar-DZ" b="1">
                <a:solidFill>
                  <a:srgbClr val="000000"/>
                </a:solidFill>
              </a:rPr>
              <a:t>).</a:t>
            </a:r>
            <a:endParaRPr lang="fr-FR" b="1">
              <a:solidFill>
                <a:srgbClr val="000000"/>
              </a:solidFill>
            </a:endParaRPr>
          </a:p>
        </p:txBody>
      </p:sp>
      <p:sp>
        <p:nvSpPr>
          <p:cNvPr id="50290" name="Rectangle 114"/>
          <p:cNvSpPr>
            <a:spLocks noChangeArrowheads="1"/>
          </p:cNvSpPr>
          <p:nvPr/>
        </p:nvSpPr>
        <p:spPr bwMode="auto">
          <a:xfrm>
            <a:off x="1755775" y="2076450"/>
            <a:ext cx="1214438" cy="365125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50291" name="Rectangle 115"/>
          <p:cNvSpPr>
            <a:spLocks noChangeArrowheads="1"/>
          </p:cNvSpPr>
          <p:nvPr/>
        </p:nvSpPr>
        <p:spPr bwMode="auto">
          <a:xfrm>
            <a:off x="539750" y="2076450"/>
            <a:ext cx="1216025" cy="365125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>
                <a:solidFill>
                  <a:srgbClr val="000000"/>
                </a:solidFill>
                <a:cs typeface="Arial" charset="0"/>
              </a:rPr>
              <a:t>1</a:t>
            </a:r>
          </a:p>
        </p:txBody>
      </p:sp>
      <p:sp>
        <p:nvSpPr>
          <p:cNvPr id="50292" name="Rectangle 116"/>
          <p:cNvSpPr>
            <a:spLocks noChangeArrowheads="1"/>
          </p:cNvSpPr>
          <p:nvPr/>
        </p:nvSpPr>
        <p:spPr bwMode="auto">
          <a:xfrm>
            <a:off x="2970213" y="1711325"/>
            <a:ext cx="5189537" cy="365125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ar-DZ" b="1" dirty="0" err="1">
                <a:solidFill>
                  <a:srgbClr val="000000"/>
                </a:solidFill>
              </a:rPr>
              <a:t>ازاحة</a:t>
            </a:r>
            <a:r>
              <a:rPr lang="ar-DZ" b="1" dirty="0">
                <a:solidFill>
                  <a:srgbClr val="000000"/>
                </a:solidFill>
              </a:rPr>
              <a:t> عن اليمين(شحن تسلسلي بواسطة المدخل </a:t>
            </a:r>
            <a:r>
              <a:rPr lang="fr-FR" b="1" dirty="0">
                <a:solidFill>
                  <a:srgbClr val="000000"/>
                </a:solidFill>
              </a:rPr>
              <a:t>S</a:t>
            </a:r>
            <a:r>
              <a:rPr lang="fr-FR" b="1" baseline="-25000" dirty="0">
                <a:solidFill>
                  <a:srgbClr val="000000"/>
                </a:solidFill>
              </a:rPr>
              <a:t>R</a:t>
            </a:r>
            <a:r>
              <a:rPr lang="ar-DZ" b="1" dirty="0">
                <a:solidFill>
                  <a:srgbClr val="000000"/>
                </a:solidFill>
              </a:rPr>
              <a:t>).</a:t>
            </a: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50293" name="Rectangle 117"/>
          <p:cNvSpPr>
            <a:spLocks noChangeArrowheads="1"/>
          </p:cNvSpPr>
          <p:nvPr/>
        </p:nvSpPr>
        <p:spPr bwMode="auto">
          <a:xfrm>
            <a:off x="1755775" y="1711325"/>
            <a:ext cx="1214438" cy="365125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>
                <a:solidFill>
                  <a:srgbClr val="000000"/>
                </a:solidFill>
                <a:cs typeface="Arial" charset="0"/>
              </a:rPr>
              <a:t>1</a:t>
            </a:r>
          </a:p>
        </p:txBody>
      </p:sp>
      <p:sp>
        <p:nvSpPr>
          <p:cNvPr id="50294" name="Rectangle 118"/>
          <p:cNvSpPr>
            <a:spLocks noChangeArrowheads="1"/>
          </p:cNvSpPr>
          <p:nvPr/>
        </p:nvSpPr>
        <p:spPr bwMode="auto">
          <a:xfrm>
            <a:off x="539750" y="1711325"/>
            <a:ext cx="1216025" cy="365125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50295" name="Rectangle 119"/>
          <p:cNvSpPr>
            <a:spLocks noChangeArrowheads="1"/>
          </p:cNvSpPr>
          <p:nvPr/>
        </p:nvSpPr>
        <p:spPr bwMode="auto">
          <a:xfrm>
            <a:off x="2970213" y="1346200"/>
            <a:ext cx="5189537" cy="365125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ar-DZ" b="1" dirty="0">
                <a:solidFill>
                  <a:srgbClr val="000000"/>
                </a:solidFill>
              </a:rPr>
              <a:t>توقف( السجل </a:t>
            </a:r>
            <a:r>
              <a:rPr lang="ar-DZ" b="1" dirty="0" smtClean="0">
                <a:solidFill>
                  <a:srgbClr val="000000"/>
                </a:solidFill>
              </a:rPr>
              <a:t>لا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ar-DZ" b="1" dirty="0" smtClean="0">
                <a:solidFill>
                  <a:srgbClr val="000000"/>
                </a:solidFill>
              </a:rPr>
              <a:t>يعمل</a:t>
            </a:r>
            <a:r>
              <a:rPr lang="ar-DZ" b="1" dirty="0">
                <a:solidFill>
                  <a:srgbClr val="000000"/>
                </a:solidFill>
              </a:rPr>
              <a:t>) .</a:t>
            </a: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50296" name="Rectangle 120"/>
          <p:cNvSpPr>
            <a:spLocks noChangeArrowheads="1"/>
          </p:cNvSpPr>
          <p:nvPr/>
        </p:nvSpPr>
        <p:spPr bwMode="auto">
          <a:xfrm>
            <a:off x="1755775" y="1346200"/>
            <a:ext cx="1214438" cy="365125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50297" name="Rectangle 121"/>
          <p:cNvSpPr>
            <a:spLocks noChangeArrowheads="1"/>
          </p:cNvSpPr>
          <p:nvPr/>
        </p:nvSpPr>
        <p:spPr bwMode="auto">
          <a:xfrm>
            <a:off x="539750" y="1346200"/>
            <a:ext cx="1216025" cy="365125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50299" name="Rectangle 123"/>
          <p:cNvSpPr>
            <a:spLocks noChangeArrowheads="1"/>
          </p:cNvSpPr>
          <p:nvPr/>
        </p:nvSpPr>
        <p:spPr bwMode="auto">
          <a:xfrm>
            <a:off x="1755775" y="981075"/>
            <a:ext cx="1214438" cy="365125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>
                <a:solidFill>
                  <a:srgbClr val="000000"/>
                </a:solidFill>
              </a:rPr>
              <a:t>S</a:t>
            </a:r>
            <a:r>
              <a:rPr lang="fr-FR" b="1" baseline="-2500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50300" name="Rectangle 124"/>
          <p:cNvSpPr>
            <a:spLocks noChangeArrowheads="1"/>
          </p:cNvSpPr>
          <p:nvPr/>
        </p:nvSpPr>
        <p:spPr bwMode="auto">
          <a:xfrm>
            <a:off x="539750" y="981075"/>
            <a:ext cx="1216025" cy="365125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>
                <a:solidFill>
                  <a:srgbClr val="000000"/>
                </a:solidFill>
              </a:rPr>
              <a:t>S</a:t>
            </a:r>
            <a:r>
              <a:rPr lang="fr-FR" b="1" baseline="-25000">
                <a:solidFill>
                  <a:srgbClr val="000000"/>
                </a:solidFill>
              </a:rPr>
              <a:t>1</a:t>
            </a:r>
          </a:p>
        </p:txBody>
      </p:sp>
      <p:grpSp>
        <p:nvGrpSpPr>
          <p:cNvPr id="2" name="Group 125"/>
          <p:cNvGrpSpPr>
            <a:grpSpLocks/>
          </p:cNvGrpSpPr>
          <p:nvPr/>
        </p:nvGrpSpPr>
        <p:grpSpPr bwMode="auto">
          <a:xfrm>
            <a:off x="539750" y="981075"/>
            <a:ext cx="7620000" cy="1825625"/>
            <a:chOff x="521" y="890"/>
            <a:chExt cx="4800" cy="1150"/>
          </a:xfrm>
          <a:noFill/>
        </p:grpSpPr>
        <p:grpSp>
          <p:nvGrpSpPr>
            <p:cNvPr id="3" name="Group 126"/>
            <p:cNvGrpSpPr>
              <a:grpSpLocks/>
            </p:cNvGrpSpPr>
            <p:nvPr/>
          </p:nvGrpSpPr>
          <p:grpSpPr bwMode="auto">
            <a:xfrm>
              <a:off x="521" y="890"/>
              <a:ext cx="4800" cy="1150"/>
              <a:chOff x="521" y="890"/>
              <a:chExt cx="4800" cy="1150"/>
            </a:xfrm>
            <a:grpFill/>
          </p:grpSpPr>
          <p:sp>
            <p:nvSpPr>
              <p:cNvPr id="87115" name="Line 127"/>
              <p:cNvSpPr>
                <a:spLocks noChangeShapeType="1"/>
              </p:cNvSpPr>
              <p:nvPr/>
            </p:nvSpPr>
            <p:spPr bwMode="auto">
              <a:xfrm>
                <a:off x="521" y="890"/>
                <a:ext cx="4800" cy="0"/>
              </a:xfrm>
              <a:prstGeom prst="line">
                <a:avLst/>
              </a:prstGeom>
              <a:grpFill/>
              <a:ln w="28575" cap="sq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7116" name="Line 128"/>
              <p:cNvSpPr>
                <a:spLocks noChangeShapeType="1"/>
              </p:cNvSpPr>
              <p:nvPr/>
            </p:nvSpPr>
            <p:spPr bwMode="auto">
              <a:xfrm>
                <a:off x="521" y="1120"/>
                <a:ext cx="4800" cy="0"/>
              </a:xfrm>
              <a:prstGeom prst="line">
                <a:avLst/>
              </a:prstGeom>
              <a:grpFill/>
              <a:ln w="12700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7117" name="Line 129"/>
              <p:cNvSpPr>
                <a:spLocks noChangeShapeType="1"/>
              </p:cNvSpPr>
              <p:nvPr/>
            </p:nvSpPr>
            <p:spPr bwMode="auto">
              <a:xfrm>
                <a:off x="521" y="1350"/>
                <a:ext cx="4800" cy="0"/>
              </a:xfrm>
              <a:prstGeom prst="line">
                <a:avLst/>
              </a:prstGeom>
              <a:grpFill/>
              <a:ln w="12700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7118" name="Line 130"/>
              <p:cNvSpPr>
                <a:spLocks noChangeShapeType="1"/>
              </p:cNvSpPr>
              <p:nvPr/>
            </p:nvSpPr>
            <p:spPr bwMode="auto">
              <a:xfrm>
                <a:off x="521" y="1580"/>
                <a:ext cx="4800" cy="0"/>
              </a:xfrm>
              <a:prstGeom prst="line">
                <a:avLst/>
              </a:prstGeom>
              <a:grpFill/>
              <a:ln w="12700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7119" name="Line 131"/>
              <p:cNvSpPr>
                <a:spLocks noChangeShapeType="1"/>
              </p:cNvSpPr>
              <p:nvPr/>
            </p:nvSpPr>
            <p:spPr bwMode="auto">
              <a:xfrm>
                <a:off x="521" y="1810"/>
                <a:ext cx="4800" cy="0"/>
              </a:xfrm>
              <a:prstGeom prst="line">
                <a:avLst/>
              </a:prstGeom>
              <a:grpFill/>
              <a:ln w="12700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7120" name="Line 132"/>
              <p:cNvSpPr>
                <a:spLocks noChangeShapeType="1"/>
              </p:cNvSpPr>
              <p:nvPr/>
            </p:nvSpPr>
            <p:spPr bwMode="auto">
              <a:xfrm>
                <a:off x="521" y="2040"/>
                <a:ext cx="4800" cy="0"/>
              </a:xfrm>
              <a:prstGeom prst="line">
                <a:avLst/>
              </a:prstGeom>
              <a:grpFill/>
              <a:ln w="28575" cap="sq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" name="Group 133"/>
            <p:cNvGrpSpPr>
              <a:grpSpLocks/>
            </p:cNvGrpSpPr>
            <p:nvPr/>
          </p:nvGrpSpPr>
          <p:grpSpPr bwMode="auto">
            <a:xfrm>
              <a:off x="521" y="890"/>
              <a:ext cx="4800" cy="1150"/>
              <a:chOff x="521" y="890"/>
              <a:chExt cx="4800" cy="1150"/>
            </a:xfrm>
            <a:grpFill/>
          </p:grpSpPr>
          <p:sp>
            <p:nvSpPr>
              <p:cNvPr id="87111" name="Line 134"/>
              <p:cNvSpPr>
                <a:spLocks noChangeShapeType="1"/>
              </p:cNvSpPr>
              <p:nvPr/>
            </p:nvSpPr>
            <p:spPr bwMode="auto">
              <a:xfrm>
                <a:off x="521" y="890"/>
                <a:ext cx="0" cy="1150"/>
              </a:xfrm>
              <a:prstGeom prst="line">
                <a:avLst/>
              </a:prstGeom>
              <a:grpFill/>
              <a:ln w="28575" cap="sq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7112" name="Line 135"/>
              <p:cNvSpPr>
                <a:spLocks noChangeShapeType="1"/>
              </p:cNvSpPr>
              <p:nvPr/>
            </p:nvSpPr>
            <p:spPr bwMode="auto">
              <a:xfrm>
                <a:off x="1287" y="890"/>
                <a:ext cx="0" cy="1150"/>
              </a:xfrm>
              <a:prstGeom prst="line">
                <a:avLst/>
              </a:prstGeom>
              <a:grpFill/>
              <a:ln w="12700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7113" name="Line 136"/>
              <p:cNvSpPr>
                <a:spLocks noChangeShapeType="1"/>
              </p:cNvSpPr>
              <p:nvPr/>
            </p:nvSpPr>
            <p:spPr bwMode="auto">
              <a:xfrm>
                <a:off x="2049" y="890"/>
                <a:ext cx="0" cy="1150"/>
              </a:xfrm>
              <a:prstGeom prst="line">
                <a:avLst/>
              </a:prstGeom>
              <a:grpFill/>
              <a:ln w="25400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7114" name="Line 137"/>
              <p:cNvSpPr>
                <a:spLocks noChangeShapeType="1"/>
              </p:cNvSpPr>
              <p:nvPr/>
            </p:nvSpPr>
            <p:spPr bwMode="auto">
              <a:xfrm>
                <a:off x="5321" y="890"/>
                <a:ext cx="0" cy="1150"/>
              </a:xfrm>
              <a:prstGeom prst="line">
                <a:avLst/>
              </a:prstGeom>
              <a:grpFill/>
              <a:ln w="28575" cap="sq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50314" name="AutoShape 138"/>
          <p:cNvSpPr>
            <a:spLocks noChangeAspect="1"/>
          </p:cNvSpPr>
          <p:nvPr/>
        </p:nvSpPr>
        <p:spPr bwMode="auto">
          <a:xfrm>
            <a:off x="5248281" y="3427413"/>
            <a:ext cx="109537" cy="773112"/>
          </a:xfrm>
          <a:prstGeom prst="leftBrace">
            <a:avLst>
              <a:gd name="adj1" fmla="val 58817"/>
              <a:gd name="adj2" fmla="val 50000"/>
            </a:avLst>
          </a:prstGeom>
          <a:solidFill>
            <a:srgbClr val="FFFF00"/>
          </a:solidFill>
          <a:ln w="28575">
            <a:solidFill>
              <a:srgbClr val="003366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50315" name="Text Box 139"/>
          <p:cNvSpPr txBox="1">
            <a:spLocks noChangeAspect="1" noChangeArrowheads="1"/>
          </p:cNvSpPr>
          <p:nvPr/>
        </p:nvSpPr>
        <p:spPr bwMode="auto">
          <a:xfrm>
            <a:off x="3321979" y="3617913"/>
            <a:ext cx="191611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/>
              <a:t>مداخل </a:t>
            </a:r>
            <a:r>
              <a:rPr lang="ar-DZ" sz="1600" b="1" dirty="0" err="1"/>
              <a:t>الشخن</a:t>
            </a:r>
            <a:r>
              <a:rPr lang="ar-DZ" sz="1600" b="1" dirty="0"/>
              <a:t> المتوازي</a:t>
            </a:r>
            <a:endParaRPr lang="fr-FR" sz="1600" b="1" dirty="0"/>
          </a:p>
        </p:txBody>
      </p:sp>
      <p:sp>
        <p:nvSpPr>
          <p:cNvPr id="50316" name="Text Box 140"/>
          <p:cNvSpPr txBox="1">
            <a:spLocks noChangeAspect="1" noChangeArrowheads="1"/>
          </p:cNvSpPr>
          <p:nvPr/>
        </p:nvSpPr>
        <p:spPr bwMode="auto">
          <a:xfrm>
            <a:off x="3657600" y="4892675"/>
            <a:ext cx="16208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 smtClean="0"/>
              <a:t>إزاحة </a:t>
            </a:r>
            <a:r>
              <a:rPr lang="ar-DZ" sz="1600" b="1" dirty="0"/>
              <a:t>عن اليمين</a:t>
            </a:r>
            <a:endParaRPr lang="fr-FR" sz="1600" b="1" dirty="0"/>
          </a:p>
        </p:txBody>
      </p:sp>
      <p:sp>
        <p:nvSpPr>
          <p:cNvPr id="50317" name="Text Box 141"/>
          <p:cNvSpPr txBox="1">
            <a:spLocks noChangeAspect="1" noChangeArrowheads="1"/>
          </p:cNvSpPr>
          <p:nvPr/>
        </p:nvSpPr>
        <p:spPr bwMode="auto">
          <a:xfrm>
            <a:off x="3698875" y="5141913"/>
            <a:ext cx="16176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/>
              <a:t>ازاحة عن اليسار</a:t>
            </a:r>
            <a:endParaRPr lang="fr-FR" sz="1600" b="1"/>
          </a:p>
        </p:txBody>
      </p:sp>
      <p:sp>
        <p:nvSpPr>
          <p:cNvPr id="50318" name="Text Box 142"/>
          <p:cNvSpPr txBox="1">
            <a:spLocks noChangeAspect="1" noChangeArrowheads="1"/>
          </p:cNvSpPr>
          <p:nvPr/>
        </p:nvSpPr>
        <p:spPr bwMode="auto">
          <a:xfrm>
            <a:off x="3694113" y="5391150"/>
            <a:ext cx="16192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/>
              <a:t>اشارة الساعة</a:t>
            </a:r>
            <a:endParaRPr lang="fr-FR" sz="1600" b="1"/>
          </a:p>
        </p:txBody>
      </p:sp>
      <p:sp>
        <p:nvSpPr>
          <p:cNvPr id="50319" name="Text Box 143"/>
          <p:cNvSpPr txBox="1">
            <a:spLocks noChangeAspect="1" noChangeArrowheads="1"/>
          </p:cNvSpPr>
          <p:nvPr/>
        </p:nvSpPr>
        <p:spPr bwMode="auto">
          <a:xfrm>
            <a:off x="3719513" y="5661025"/>
            <a:ext cx="16208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/>
              <a:t>مدخل المسح</a:t>
            </a:r>
            <a:endParaRPr lang="fr-FR" sz="1600" b="1"/>
          </a:p>
        </p:txBody>
      </p:sp>
      <p:sp>
        <p:nvSpPr>
          <p:cNvPr id="50320" name="AutoShape 144"/>
          <p:cNvSpPr>
            <a:spLocks noChangeAspect="1"/>
          </p:cNvSpPr>
          <p:nvPr/>
        </p:nvSpPr>
        <p:spPr bwMode="auto">
          <a:xfrm rot="-5400000">
            <a:off x="7073107" y="6172994"/>
            <a:ext cx="101600" cy="623887"/>
          </a:xfrm>
          <a:prstGeom prst="leftBrace">
            <a:avLst>
              <a:gd name="adj1" fmla="val 51172"/>
              <a:gd name="adj2" fmla="val 50000"/>
            </a:avLst>
          </a:prstGeom>
          <a:solidFill>
            <a:srgbClr val="00B050"/>
          </a:solidFill>
          <a:ln>
            <a:solidFill>
              <a:srgbClr val="003366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50321" name="Text Box 145"/>
          <p:cNvSpPr txBox="1">
            <a:spLocks noChangeAspect="1" noChangeArrowheads="1"/>
          </p:cNvSpPr>
          <p:nvPr/>
        </p:nvSpPr>
        <p:spPr bwMode="auto">
          <a:xfrm>
            <a:off x="5634038" y="6469063"/>
            <a:ext cx="23558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/>
              <a:t>مداخل التحكم في نمط التشغيل</a:t>
            </a:r>
            <a:endParaRPr lang="fr-FR" sz="1600" b="1"/>
          </a:p>
        </p:txBody>
      </p:sp>
      <p:sp>
        <p:nvSpPr>
          <p:cNvPr id="50322" name="AutoShape 146"/>
          <p:cNvSpPr>
            <a:spLocks noChangeAspect="1"/>
          </p:cNvSpPr>
          <p:nvPr/>
        </p:nvSpPr>
        <p:spPr bwMode="auto">
          <a:xfrm>
            <a:off x="8178625" y="3419475"/>
            <a:ext cx="111125" cy="774700"/>
          </a:xfrm>
          <a:prstGeom prst="rightBrace">
            <a:avLst>
              <a:gd name="adj1" fmla="val 58095"/>
              <a:gd name="adj2" fmla="val 50000"/>
            </a:avLst>
          </a:prstGeom>
          <a:solidFill>
            <a:srgbClr val="FFFF00"/>
          </a:solidFill>
          <a:ln w="28575">
            <a:solidFill>
              <a:srgbClr val="003366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50323" name="Text Box 147"/>
          <p:cNvSpPr txBox="1">
            <a:spLocks noChangeAspect="1" noChangeArrowheads="1"/>
          </p:cNvSpPr>
          <p:nvPr/>
        </p:nvSpPr>
        <p:spPr bwMode="auto">
          <a:xfrm>
            <a:off x="8143900" y="3617913"/>
            <a:ext cx="8842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/>
              <a:t>المخارج</a:t>
            </a:r>
            <a:endParaRPr lang="fr-FR" sz="1600" b="1" dirty="0"/>
          </a:p>
        </p:txBody>
      </p:sp>
      <p:grpSp>
        <p:nvGrpSpPr>
          <p:cNvPr id="5" name="Group 148"/>
          <p:cNvGrpSpPr>
            <a:grpSpLocks/>
          </p:cNvGrpSpPr>
          <p:nvPr/>
        </p:nvGrpSpPr>
        <p:grpSpPr bwMode="auto">
          <a:xfrm>
            <a:off x="5391150" y="3213100"/>
            <a:ext cx="2689225" cy="3160713"/>
            <a:chOff x="2398" y="1993"/>
            <a:chExt cx="1694" cy="1991"/>
          </a:xfrm>
        </p:grpSpPr>
        <p:sp>
          <p:nvSpPr>
            <p:cNvPr id="87075" name="Line 149"/>
            <p:cNvSpPr>
              <a:spLocks noChangeAspect="1" noChangeShapeType="1"/>
            </p:cNvSpPr>
            <p:nvPr/>
          </p:nvSpPr>
          <p:spPr bwMode="auto">
            <a:xfrm>
              <a:off x="3664" y="3634"/>
              <a:ext cx="0" cy="339"/>
            </a:xfrm>
            <a:prstGeom prst="line">
              <a:avLst/>
            </a:prstGeom>
            <a:ln>
              <a:solidFill>
                <a:srgbClr val="0033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7076" name="Line 150"/>
            <p:cNvSpPr>
              <a:spLocks noChangeAspect="1" noChangeShapeType="1"/>
            </p:cNvSpPr>
            <p:nvPr/>
          </p:nvSpPr>
          <p:spPr bwMode="auto">
            <a:xfrm>
              <a:off x="3293" y="3644"/>
              <a:ext cx="0" cy="340"/>
            </a:xfrm>
            <a:prstGeom prst="line">
              <a:avLst/>
            </a:prstGeom>
            <a:ln>
              <a:solidFill>
                <a:srgbClr val="0033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6" name="Group 151"/>
            <p:cNvGrpSpPr>
              <a:grpSpLocks noChangeAspect="1"/>
            </p:cNvGrpSpPr>
            <p:nvPr/>
          </p:nvGrpSpPr>
          <p:grpSpPr bwMode="auto">
            <a:xfrm>
              <a:off x="2398" y="3174"/>
              <a:ext cx="429" cy="475"/>
              <a:chOff x="2359" y="1677"/>
              <a:chExt cx="419" cy="507"/>
            </a:xfrm>
          </p:grpSpPr>
          <p:sp>
            <p:nvSpPr>
              <p:cNvPr id="87105" name="Line 152"/>
              <p:cNvSpPr>
                <a:spLocks noChangeAspect="1" noChangeShapeType="1"/>
              </p:cNvSpPr>
              <p:nvPr/>
            </p:nvSpPr>
            <p:spPr bwMode="auto">
              <a:xfrm>
                <a:off x="2370" y="1677"/>
                <a:ext cx="408" cy="0"/>
              </a:xfrm>
              <a:prstGeom prst="line">
                <a:avLst/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7106" name="Line 153"/>
              <p:cNvSpPr>
                <a:spLocks noChangeAspect="1" noChangeShapeType="1"/>
              </p:cNvSpPr>
              <p:nvPr/>
            </p:nvSpPr>
            <p:spPr bwMode="auto">
              <a:xfrm>
                <a:off x="2365" y="1845"/>
                <a:ext cx="408" cy="0"/>
              </a:xfrm>
              <a:prstGeom prst="line">
                <a:avLst/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7107" name="Line 154"/>
              <p:cNvSpPr>
                <a:spLocks noChangeAspect="1" noChangeShapeType="1"/>
              </p:cNvSpPr>
              <p:nvPr/>
            </p:nvSpPr>
            <p:spPr bwMode="auto">
              <a:xfrm>
                <a:off x="2365" y="2016"/>
                <a:ext cx="408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7108" name="Line 155"/>
              <p:cNvSpPr>
                <a:spLocks noChangeAspect="1" noChangeShapeType="1"/>
              </p:cNvSpPr>
              <p:nvPr/>
            </p:nvSpPr>
            <p:spPr bwMode="auto">
              <a:xfrm>
                <a:off x="2359" y="2184"/>
                <a:ext cx="408" cy="0"/>
              </a:xfrm>
              <a:prstGeom prst="line">
                <a:avLst/>
              </a:prstGeom>
              <a:ln>
                <a:solidFill>
                  <a:srgbClr val="9900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7" name="Group 156"/>
            <p:cNvGrpSpPr>
              <a:grpSpLocks noChangeAspect="1"/>
            </p:cNvGrpSpPr>
            <p:nvPr/>
          </p:nvGrpSpPr>
          <p:grpSpPr bwMode="auto">
            <a:xfrm>
              <a:off x="3667" y="2132"/>
              <a:ext cx="425" cy="475"/>
              <a:chOff x="2228" y="1677"/>
              <a:chExt cx="415" cy="507"/>
            </a:xfrm>
          </p:grpSpPr>
          <p:sp>
            <p:nvSpPr>
              <p:cNvPr id="87101" name="Line 157"/>
              <p:cNvSpPr>
                <a:spLocks noChangeAspect="1" noChangeShapeType="1"/>
              </p:cNvSpPr>
              <p:nvPr/>
            </p:nvSpPr>
            <p:spPr bwMode="auto">
              <a:xfrm>
                <a:off x="2232" y="1677"/>
                <a:ext cx="408" cy="0"/>
              </a:xfrm>
              <a:prstGeom prst="line">
                <a:avLst/>
              </a:prstGeom>
              <a:ln>
                <a:solidFill>
                  <a:srgbClr val="C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7102" name="Line 158"/>
              <p:cNvSpPr>
                <a:spLocks noChangeAspect="1" noChangeShapeType="1"/>
              </p:cNvSpPr>
              <p:nvPr/>
            </p:nvSpPr>
            <p:spPr bwMode="auto">
              <a:xfrm>
                <a:off x="2235" y="1845"/>
                <a:ext cx="408" cy="0"/>
              </a:xfrm>
              <a:prstGeom prst="line">
                <a:avLst/>
              </a:prstGeom>
              <a:ln>
                <a:solidFill>
                  <a:srgbClr val="C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7103" name="Line 159"/>
              <p:cNvSpPr>
                <a:spLocks noChangeAspect="1" noChangeShapeType="1"/>
              </p:cNvSpPr>
              <p:nvPr/>
            </p:nvSpPr>
            <p:spPr bwMode="auto">
              <a:xfrm>
                <a:off x="2235" y="2016"/>
                <a:ext cx="408" cy="0"/>
              </a:xfrm>
              <a:prstGeom prst="line">
                <a:avLst/>
              </a:prstGeom>
              <a:ln>
                <a:solidFill>
                  <a:srgbClr val="C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7104" name="Line 160"/>
              <p:cNvSpPr>
                <a:spLocks noChangeAspect="1" noChangeShapeType="1"/>
              </p:cNvSpPr>
              <p:nvPr/>
            </p:nvSpPr>
            <p:spPr bwMode="auto">
              <a:xfrm>
                <a:off x="2228" y="2184"/>
                <a:ext cx="408" cy="0"/>
              </a:xfrm>
              <a:prstGeom prst="line">
                <a:avLst/>
              </a:prstGeom>
              <a:ln>
                <a:solidFill>
                  <a:srgbClr val="C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8" name="Group 161"/>
            <p:cNvGrpSpPr>
              <a:grpSpLocks noChangeAspect="1"/>
            </p:cNvGrpSpPr>
            <p:nvPr/>
          </p:nvGrpSpPr>
          <p:grpSpPr bwMode="auto">
            <a:xfrm>
              <a:off x="2398" y="2135"/>
              <a:ext cx="428" cy="475"/>
              <a:chOff x="2368" y="1677"/>
              <a:chExt cx="419" cy="507"/>
            </a:xfrm>
          </p:grpSpPr>
          <p:sp>
            <p:nvSpPr>
              <p:cNvPr id="87097" name="Line 162"/>
              <p:cNvSpPr>
                <a:spLocks noChangeAspect="1" noChangeShapeType="1"/>
              </p:cNvSpPr>
              <p:nvPr/>
            </p:nvSpPr>
            <p:spPr bwMode="auto">
              <a:xfrm>
                <a:off x="2379" y="1677"/>
                <a:ext cx="408" cy="0"/>
              </a:xfrm>
              <a:prstGeom prst="line">
                <a:avLst/>
              </a:prstGeom>
              <a:ln>
                <a:solidFill>
                  <a:srgbClr val="FFB84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7098" name="Line 163"/>
              <p:cNvSpPr>
                <a:spLocks noChangeAspect="1" noChangeShapeType="1"/>
              </p:cNvSpPr>
              <p:nvPr/>
            </p:nvSpPr>
            <p:spPr bwMode="auto">
              <a:xfrm>
                <a:off x="2374" y="1845"/>
                <a:ext cx="408" cy="0"/>
              </a:xfrm>
              <a:prstGeom prst="line">
                <a:avLst/>
              </a:prstGeom>
              <a:ln>
                <a:solidFill>
                  <a:srgbClr val="FFB84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7099" name="Line 164"/>
              <p:cNvSpPr>
                <a:spLocks noChangeAspect="1" noChangeShapeType="1"/>
              </p:cNvSpPr>
              <p:nvPr/>
            </p:nvSpPr>
            <p:spPr bwMode="auto">
              <a:xfrm>
                <a:off x="2374" y="2016"/>
                <a:ext cx="408" cy="0"/>
              </a:xfrm>
              <a:prstGeom prst="line">
                <a:avLst/>
              </a:prstGeom>
              <a:ln>
                <a:solidFill>
                  <a:srgbClr val="FFB84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7100" name="Line 165"/>
              <p:cNvSpPr>
                <a:spLocks noChangeAspect="1" noChangeShapeType="1"/>
              </p:cNvSpPr>
              <p:nvPr/>
            </p:nvSpPr>
            <p:spPr bwMode="auto">
              <a:xfrm>
                <a:off x="2368" y="2184"/>
                <a:ext cx="408" cy="0"/>
              </a:xfrm>
              <a:prstGeom prst="line">
                <a:avLst/>
              </a:prstGeom>
              <a:ln>
                <a:solidFill>
                  <a:srgbClr val="FFB84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7080" name="Rectangle 166"/>
            <p:cNvSpPr>
              <a:spLocks noChangeAspect="1" noChangeArrowheads="1"/>
            </p:cNvSpPr>
            <p:nvPr/>
          </p:nvSpPr>
          <p:spPr bwMode="auto">
            <a:xfrm>
              <a:off x="2597" y="1993"/>
              <a:ext cx="1299" cy="1868"/>
            </a:xfrm>
            <a:prstGeom prst="rect">
              <a:avLst/>
            </a:prstGeom>
            <a:solidFill>
              <a:schemeClr val="bg1"/>
            </a:solidFill>
            <a:ln w="34925">
              <a:solidFill>
                <a:srgbClr val="003300"/>
              </a:solidFill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87081" name="Text Box 167"/>
            <p:cNvSpPr txBox="1">
              <a:spLocks noChangeAspect="1" noChangeArrowheads="1"/>
            </p:cNvSpPr>
            <p:nvPr/>
          </p:nvSpPr>
          <p:spPr bwMode="auto">
            <a:xfrm>
              <a:off x="2614" y="2035"/>
              <a:ext cx="278" cy="2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>
                  <a:solidFill>
                    <a:srgbClr val="000000"/>
                  </a:solidFill>
                  <a:cs typeface="Arial" charset="0"/>
                </a:rPr>
                <a:t>A</a:t>
              </a:r>
            </a:p>
          </p:txBody>
        </p:sp>
        <p:sp>
          <p:nvSpPr>
            <p:cNvPr id="87082" name="Text Box 168"/>
            <p:cNvSpPr txBox="1">
              <a:spLocks noChangeAspect="1" noChangeArrowheads="1"/>
            </p:cNvSpPr>
            <p:nvPr/>
          </p:nvSpPr>
          <p:spPr bwMode="auto">
            <a:xfrm>
              <a:off x="2614" y="2198"/>
              <a:ext cx="278" cy="2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000000"/>
                  </a:solidFill>
                  <a:cs typeface="Arial" charset="0"/>
                </a:rPr>
                <a:t>B</a:t>
              </a:r>
            </a:p>
          </p:txBody>
        </p:sp>
        <p:sp>
          <p:nvSpPr>
            <p:cNvPr id="87083" name="Text Box 169"/>
            <p:cNvSpPr txBox="1">
              <a:spLocks noChangeAspect="1" noChangeArrowheads="1"/>
            </p:cNvSpPr>
            <p:nvPr/>
          </p:nvSpPr>
          <p:spPr bwMode="auto">
            <a:xfrm>
              <a:off x="2615" y="2358"/>
              <a:ext cx="278" cy="2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000000"/>
                  </a:solidFill>
                  <a:cs typeface="Arial" charset="0"/>
                </a:rPr>
                <a:t>C</a:t>
              </a:r>
            </a:p>
          </p:txBody>
        </p:sp>
        <p:sp>
          <p:nvSpPr>
            <p:cNvPr id="87084" name="Text Box 170"/>
            <p:cNvSpPr txBox="1">
              <a:spLocks noChangeAspect="1" noChangeArrowheads="1"/>
            </p:cNvSpPr>
            <p:nvPr/>
          </p:nvSpPr>
          <p:spPr bwMode="auto">
            <a:xfrm>
              <a:off x="2614" y="2510"/>
              <a:ext cx="278" cy="2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000000"/>
                  </a:solidFill>
                  <a:cs typeface="Arial" charset="0"/>
                </a:rPr>
                <a:t>D</a:t>
              </a:r>
            </a:p>
          </p:txBody>
        </p:sp>
        <p:sp>
          <p:nvSpPr>
            <p:cNvPr id="87085" name="Text Box 171"/>
            <p:cNvSpPr txBox="1">
              <a:spLocks noChangeAspect="1" noChangeArrowheads="1"/>
            </p:cNvSpPr>
            <p:nvPr/>
          </p:nvSpPr>
          <p:spPr bwMode="auto">
            <a:xfrm>
              <a:off x="3635" y="2018"/>
              <a:ext cx="325" cy="2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sz="1600" baseline="-25000" dirty="0">
                  <a:solidFill>
                    <a:srgbClr val="000000"/>
                  </a:solidFill>
                  <a:cs typeface="Arial" charset="0"/>
                </a:rPr>
                <a:t>A</a:t>
              </a:r>
              <a:endParaRPr lang="fr-FR" sz="16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87086" name="Text Box 172"/>
            <p:cNvSpPr txBox="1">
              <a:spLocks noChangeAspect="1" noChangeArrowheads="1"/>
            </p:cNvSpPr>
            <p:nvPr/>
          </p:nvSpPr>
          <p:spPr bwMode="auto">
            <a:xfrm>
              <a:off x="3635" y="2175"/>
              <a:ext cx="325" cy="2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sz="1600" baseline="-25000" dirty="0">
                  <a:solidFill>
                    <a:srgbClr val="000000"/>
                  </a:solidFill>
                  <a:cs typeface="Arial" charset="0"/>
                </a:rPr>
                <a:t>B</a:t>
              </a:r>
              <a:endParaRPr lang="fr-FR" sz="16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87087" name="Text Box 173"/>
            <p:cNvSpPr txBox="1">
              <a:spLocks noChangeAspect="1" noChangeArrowheads="1"/>
            </p:cNvSpPr>
            <p:nvPr/>
          </p:nvSpPr>
          <p:spPr bwMode="auto">
            <a:xfrm>
              <a:off x="3636" y="2341"/>
              <a:ext cx="324" cy="2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sz="1600" baseline="-25000">
                  <a:solidFill>
                    <a:srgbClr val="000000"/>
                  </a:solidFill>
                  <a:cs typeface="Arial" charset="0"/>
                </a:rPr>
                <a:t>C</a:t>
              </a:r>
              <a:endParaRPr lang="fr-FR" sz="16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87088" name="Text Box 174"/>
            <p:cNvSpPr txBox="1">
              <a:spLocks noChangeAspect="1" noChangeArrowheads="1"/>
            </p:cNvSpPr>
            <p:nvPr/>
          </p:nvSpPr>
          <p:spPr bwMode="auto">
            <a:xfrm>
              <a:off x="3641" y="2493"/>
              <a:ext cx="325" cy="2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sz="1600" baseline="-25000">
                  <a:solidFill>
                    <a:srgbClr val="000000"/>
                  </a:solidFill>
                  <a:cs typeface="Arial" charset="0"/>
                </a:rPr>
                <a:t>D</a:t>
              </a:r>
              <a:endParaRPr lang="fr-FR" sz="16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87089" name="Text Box 175"/>
            <p:cNvSpPr txBox="1">
              <a:spLocks noChangeAspect="1" noChangeArrowheads="1"/>
            </p:cNvSpPr>
            <p:nvPr/>
          </p:nvSpPr>
          <p:spPr bwMode="auto">
            <a:xfrm>
              <a:off x="2579" y="3060"/>
              <a:ext cx="326" cy="2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000000"/>
                  </a:solidFill>
                  <a:cs typeface="Arial" charset="0"/>
                </a:rPr>
                <a:t>S</a:t>
              </a:r>
              <a:r>
                <a:rPr lang="fr-FR" sz="1600" baseline="-25000">
                  <a:solidFill>
                    <a:srgbClr val="000000"/>
                  </a:solidFill>
                  <a:cs typeface="Arial" charset="0"/>
                </a:rPr>
                <a:t>R</a:t>
              </a:r>
              <a:endParaRPr lang="fr-FR" sz="16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87090" name="Text Box 176"/>
            <p:cNvSpPr txBox="1">
              <a:spLocks noChangeAspect="1" noChangeArrowheads="1"/>
            </p:cNvSpPr>
            <p:nvPr/>
          </p:nvSpPr>
          <p:spPr bwMode="auto">
            <a:xfrm>
              <a:off x="2579" y="3223"/>
              <a:ext cx="326" cy="2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000000"/>
                  </a:solidFill>
                  <a:cs typeface="Arial" charset="0"/>
                </a:rPr>
                <a:t>S</a:t>
              </a:r>
              <a:r>
                <a:rPr lang="fr-FR" sz="1600" baseline="-25000">
                  <a:solidFill>
                    <a:srgbClr val="000000"/>
                  </a:solidFill>
                  <a:cs typeface="Arial" charset="0"/>
                </a:rPr>
                <a:t>L</a:t>
              </a:r>
              <a:endParaRPr lang="fr-FR" sz="16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87091" name="Text Box 177"/>
            <p:cNvSpPr txBox="1">
              <a:spLocks noChangeAspect="1" noChangeArrowheads="1"/>
            </p:cNvSpPr>
            <p:nvPr/>
          </p:nvSpPr>
          <p:spPr bwMode="auto">
            <a:xfrm>
              <a:off x="2580" y="3383"/>
              <a:ext cx="325" cy="19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>
                  <a:solidFill>
                    <a:srgbClr val="000000"/>
                  </a:solidFill>
                  <a:cs typeface="Arial" charset="0"/>
                </a:rPr>
                <a:t>CK</a:t>
              </a:r>
            </a:p>
          </p:txBody>
        </p:sp>
        <p:sp>
          <p:nvSpPr>
            <p:cNvPr id="87092" name="Text Box 178"/>
            <p:cNvSpPr txBox="1">
              <a:spLocks noChangeAspect="1" noChangeArrowheads="1"/>
            </p:cNvSpPr>
            <p:nvPr/>
          </p:nvSpPr>
          <p:spPr bwMode="auto">
            <a:xfrm>
              <a:off x="2579" y="3535"/>
              <a:ext cx="388" cy="19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>
                  <a:solidFill>
                    <a:srgbClr val="000000"/>
                  </a:solidFill>
                  <a:cs typeface="Arial" charset="0"/>
                </a:rPr>
                <a:t>CLR</a:t>
              </a:r>
            </a:p>
          </p:txBody>
        </p:sp>
        <p:sp>
          <p:nvSpPr>
            <p:cNvPr id="87093" name="Text Box 179"/>
            <p:cNvSpPr txBox="1">
              <a:spLocks noChangeAspect="1" noChangeArrowheads="1"/>
            </p:cNvSpPr>
            <p:nvPr/>
          </p:nvSpPr>
          <p:spPr bwMode="auto">
            <a:xfrm>
              <a:off x="3519" y="3644"/>
              <a:ext cx="325" cy="2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000000"/>
                  </a:solidFill>
                  <a:cs typeface="Arial" charset="0"/>
                </a:rPr>
                <a:t>S</a:t>
              </a:r>
              <a:r>
                <a:rPr lang="fr-FR" sz="1600" baseline="-25000">
                  <a:solidFill>
                    <a:srgbClr val="000000"/>
                  </a:solidFill>
                  <a:cs typeface="Arial" charset="0"/>
                </a:rPr>
                <a:t>1</a:t>
              </a:r>
              <a:endParaRPr lang="fr-FR" sz="16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87094" name="Text Box 180"/>
            <p:cNvSpPr txBox="1">
              <a:spLocks noChangeAspect="1" noChangeArrowheads="1"/>
            </p:cNvSpPr>
            <p:nvPr/>
          </p:nvSpPr>
          <p:spPr bwMode="auto">
            <a:xfrm>
              <a:off x="3148" y="3645"/>
              <a:ext cx="325" cy="2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000000"/>
                  </a:solidFill>
                  <a:cs typeface="Arial" charset="0"/>
                </a:rPr>
                <a:t>S</a:t>
              </a:r>
              <a:r>
                <a:rPr lang="fr-FR" sz="1600" baseline="-25000">
                  <a:solidFill>
                    <a:srgbClr val="000000"/>
                  </a:solidFill>
                  <a:cs typeface="Arial" charset="0"/>
                </a:rPr>
                <a:t>0</a:t>
              </a:r>
              <a:endParaRPr lang="fr-FR" sz="16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87095" name="Text Box 181"/>
            <p:cNvSpPr txBox="1">
              <a:spLocks noChangeAspect="1" noChangeArrowheads="1"/>
            </p:cNvSpPr>
            <p:nvPr/>
          </p:nvSpPr>
          <p:spPr bwMode="auto">
            <a:xfrm>
              <a:off x="2876" y="2800"/>
              <a:ext cx="881" cy="23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>
                  <a:solidFill>
                    <a:srgbClr val="FF3300"/>
                  </a:solidFill>
                </a:rPr>
                <a:t>السجل الشامل</a:t>
              </a:r>
              <a:endParaRPr lang="fr-FR">
                <a:solidFill>
                  <a:srgbClr val="FF3300"/>
                </a:solidFill>
              </a:endParaRPr>
            </a:p>
          </p:txBody>
        </p:sp>
        <p:sp>
          <p:nvSpPr>
            <p:cNvPr id="87096" name="AutoShape 182"/>
            <p:cNvSpPr>
              <a:spLocks noChangeAspect="1" noChangeArrowheads="1"/>
            </p:cNvSpPr>
            <p:nvPr/>
          </p:nvSpPr>
          <p:spPr bwMode="auto">
            <a:xfrm rot="5400000">
              <a:off x="3171" y="1974"/>
              <a:ext cx="146" cy="183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0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0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0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0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0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0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50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50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50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50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50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50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50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50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50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50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50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50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50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50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50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50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50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50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50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50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84" grpId="0"/>
      <p:bldP spid="50285" grpId="0"/>
      <p:bldP spid="50286" grpId="0" animBg="1"/>
      <p:bldP spid="50287" grpId="0" animBg="1"/>
      <p:bldP spid="50288" grpId="0" animBg="1"/>
      <p:bldP spid="50289" grpId="0" animBg="1"/>
      <p:bldP spid="50290" grpId="0" animBg="1"/>
      <p:bldP spid="50291" grpId="0" animBg="1"/>
      <p:bldP spid="50292" grpId="0" animBg="1"/>
      <p:bldP spid="50293" grpId="0" animBg="1"/>
      <p:bldP spid="50294" grpId="0" animBg="1"/>
      <p:bldP spid="50295" grpId="0" animBg="1"/>
      <p:bldP spid="50296" grpId="0" animBg="1"/>
      <p:bldP spid="50297" grpId="0" animBg="1"/>
      <p:bldP spid="50299" grpId="0" animBg="1"/>
      <p:bldP spid="50300" grpId="0" animBg="1"/>
      <p:bldP spid="50314" grpId="0" animBg="1"/>
      <p:bldP spid="50315" grpId="0"/>
      <p:bldP spid="50316" grpId="0"/>
      <p:bldP spid="50317" grpId="0"/>
      <p:bldP spid="50318" grpId="0"/>
      <p:bldP spid="50319" grpId="0"/>
      <p:bldP spid="50320" grpId="0" animBg="1"/>
      <p:bldP spid="50321" grpId="0"/>
      <p:bldP spid="50322" grpId="0" animBg="1"/>
      <p:bldP spid="503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G:\s-l500.jpg"/>
          <p:cNvPicPr>
            <a:picLocks noChangeAspect="1" noChangeArrowheads="1"/>
          </p:cNvPicPr>
          <p:nvPr/>
        </p:nvPicPr>
        <p:blipFill>
          <a:blip r:embed="rId2"/>
          <a:srcRect l="19500" t="31754" r="18999" b="31955"/>
          <a:stretch>
            <a:fillRect/>
          </a:stretch>
        </p:blipFill>
        <p:spPr bwMode="auto">
          <a:xfrm>
            <a:off x="0" y="0"/>
            <a:ext cx="2928958" cy="1714512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62668"/>
            <a:ext cx="5214942" cy="3295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ZoneTexte 7"/>
          <p:cNvSpPr txBox="1"/>
          <p:nvPr/>
        </p:nvSpPr>
        <p:spPr>
          <a:xfrm>
            <a:off x="5060162" y="1571612"/>
            <a:ext cx="385762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r-FR" dirty="0" smtClean="0">
                <a:solidFill>
                  <a:srgbClr val="FF0000"/>
                </a:solidFill>
                <a:cs typeface="Arabic Transparent" pitchFamily="2" charset="-78"/>
              </a:rPr>
              <a:t>A….H</a:t>
            </a:r>
            <a:r>
              <a:rPr lang="ar-DZ" dirty="0" smtClean="0">
                <a:solidFill>
                  <a:srgbClr val="FF0000"/>
                </a:solidFill>
                <a:cs typeface="Arabic Transparent" pitchFamily="2" charset="-78"/>
              </a:rPr>
              <a:t>: </a:t>
            </a:r>
            <a:r>
              <a:rPr lang="ar-DZ" dirty="0" smtClean="0">
                <a:solidFill>
                  <a:srgbClr val="000000"/>
                </a:solidFill>
                <a:cs typeface="Arabic Transparent" pitchFamily="2" charset="-78"/>
              </a:rPr>
              <a:t>مداخل لشحن السجل على التفرع.</a:t>
            </a:r>
            <a:endParaRPr lang="fr-FR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890528" y="2000264"/>
            <a:ext cx="409872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r-FR" dirty="0" smtClean="0">
                <a:solidFill>
                  <a:srgbClr val="FF0000"/>
                </a:solidFill>
                <a:cs typeface="Arabic Transparent" pitchFamily="2" charset="-78"/>
              </a:rPr>
              <a:t>Q</a:t>
            </a:r>
            <a:r>
              <a:rPr lang="fr-FR" sz="1400" dirty="0" smtClean="0">
                <a:solidFill>
                  <a:srgbClr val="FF0000"/>
                </a:solidFill>
                <a:cs typeface="Arabic Transparent" pitchFamily="2" charset="-78"/>
              </a:rPr>
              <a:t>A</a:t>
            </a:r>
            <a:r>
              <a:rPr lang="fr-FR" dirty="0" smtClean="0">
                <a:solidFill>
                  <a:srgbClr val="FF0000"/>
                </a:solidFill>
                <a:cs typeface="Arabic Transparent" pitchFamily="2" charset="-78"/>
              </a:rPr>
              <a:t>…..Q</a:t>
            </a:r>
            <a:r>
              <a:rPr lang="fr-FR" sz="1400" dirty="0" smtClean="0">
                <a:solidFill>
                  <a:srgbClr val="FF0000"/>
                </a:solidFill>
                <a:cs typeface="Arabic Transparent" pitchFamily="2" charset="-78"/>
              </a:rPr>
              <a:t>H</a:t>
            </a:r>
            <a:r>
              <a:rPr lang="ar-DZ" dirty="0" smtClean="0">
                <a:solidFill>
                  <a:srgbClr val="FF0000"/>
                </a:solidFill>
                <a:cs typeface="Arabic Transparent" pitchFamily="2" charset="-78"/>
              </a:rPr>
              <a:t>: </a:t>
            </a:r>
            <a:r>
              <a:rPr lang="ar-DZ" dirty="0" smtClean="0">
                <a:solidFill>
                  <a:srgbClr val="000000"/>
                </a:solidFill>
                <a:cs typeface="Arabic Transparent" pitchFamily="2" charset="-78"/>
              </a:rPr>
              <a:t>مخارج  السجل على التفرع.</a:t>
            </a:r>
            <a:endParaRPr lang="fr-FR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10" name="Rectangle 116"/>
          <p:cNvSpPr>
            <a:spLocks noChangeArrowheads="1"/>
          </p:cNvSpPr>
          <p:nvPr/>
        </p:nvSpPr>
        <p:spPr bwMode="auto">
          <a:xfrm>
            <a:off x="5627688" y="2428892"/>
            <a:ext cx="3444874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dirty="0" smtClean="0">
                <a:solidFill>
                  <a:srgbClr val="FF0000"/>
                </a:solidFill>
                <a:cs typeface="Arabic Transparent" pitchFamily="2" charset="-78"/>
              </a:rPr>
              <a:t>S</a:t>
            </a:r>
            <a:r>
              <a:rPr lang="fr-FR" baseline="-25000" dirty="0" smtClean="0">
                <a:solidFill>
                  <a:srgbClr val="FF0000"/>
                </a:solidFill>
                <a:cs typeface="Arabic Transparent" pitchFamily="2" charset="-78"/>
              </a:rPr>
              <a:t>R </a:t>
            </a:r>
            <a:r>
              <a:rPr lang="ar-DZ" dirty="0" smtClean="0">
                <a:solidFill>
                  <a:srgbClr val="FF0000"/>
                </a:solidFill>
                <a:cs typeface="Arabic Transparent" pitchFamily="2" charset="-78"/>
              </a:rPr>
              <a:t> : </a:t>
            </a:r>
            <a:r>
              <a:rPr lang="ar-DZ" dirty="0" smtClean="0">
                <a:solidFill>
                  <a:srgbClr val="000000"/>
                </a:solidFill>
                <a:cs typeface="Arabic Transparent" pitchFamily="2" charset="-78"/>
              </a:rPr>
              <a:t>مدخل البيانات للإزاحة </a:t>
            </a:r>
            <a:r>
              <a:rPr lang="ar-DZ" dirty="0">
                <a:solidFill>
                  <a:srgbClr val="000000"/>
                </a:solidFill>
                <a:cs typeface="Arabic Transparent" pitchFamily="2" charset="-78"/>
              </a:rPr>
              <a:t>عن </a:t>
            </a:r>
            <a:r>
              <a:rPr lang="ar-DZ" dirty="0" smtClean="0">
                <a:solidFill>
                  <a:srgbClr val="000000"/>
                </a:solidFill>
                <a:cs typeface="Arabic Transparent" pitchFamily="2" charset="-78"/>
              </a:rPr>
              <a:t>اليمين.</a:t>
            </a:r>
            <a:endParaRPr lang="fr-FR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12" name="Rectangle 116"/>
          <p:cNvSpPr>
            <a:spLocks noChangeArrowheads="1"/>
          </p:cNvSpPr>
          <p:nvPr/>
        </p:nvSpPr>
        <p:spPr bwMode="auto">
          <a:xfrm>
            <a:off x="5625888" y="3195601"/>
            <a:ext cx="3444874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dirty="0" smtClean="0">
                <a:solidFill>
                  <a:srgbClr val="FF0000"/>
                </a:solidFill>
                <a:cs typeface="Arabic Transparent" pitchFamily="2" charset="-78"/>
              </a:rPr>
              <a:t>S</a:t>
            </a:r>
            <a:r>
              <a:rPr lang="fr-FR" baseline="-25000" dirty="0" smtClean="0">
                <a:solidFill>
                  <a:srgbClr val="FF0000"/>
                </a:solidFill>
                <a:cs typeface="Arabic Transparent" pitchFamily="2" charset="-78"/>
              </a:rPr>
              <a:t>0 </a:t>
            </a:r>
            <a:r>
              <a:rPr lang="ar-DZ" baseline="-25000" dirty="0" smtClean="0">
                <a:solidFill>
                  <a:srgbClr val="FF0000"/>
                </a:solidFill>
                <a:cs typeface="Arabic Transparent" pitchFamily="2" charset="-78"/>
              </a:rPr>
              <a:t>  </a:t>
            </a:r>
            <a:r>
              <a:rPr lang="fr-FR" dirty="0" smtClean="0">
                <a:solidFill>
                  <a:srgbClr val="FF0000"/>
                </a:solidFill>
                <a:cs typeface="Arabic Transparent" pitchFamily="2" charset="-78"/>
              </a:rPr>
              <a:t>S</a:t>
            </a:r>
            <a:r>
              <a:rPr lang="fr-FR" baseline="-25000" dirty="0" smtClean="0">
                <a:solidFill>
                  <a:srgbClr val="FF0000"/>
                </a:solidFill>
                <a:cs typeface="Arabic Transparent" pitchFamily="2" charset="-78"/>
              </a:rPr>
              <a:t>1 </a:t>
            </a:r>
            <a:r>
              <a:rPr lang="ar-DZ" dirty="0" smtClean="0">
                <a:solidFill>
                  <a:srgbClr val="FF0000"/>
                </a:solidFill>
                <a:cs typeface="Arabic Transparent" pitchFamily="2" charset="-78"/>
              </a:rPr>
              <a:t>: </a:t>
            </a:r>
            <a:r>
              <a:rPr lang="ar-DZ" dirty="0" smtClean="0">
                <a:solidFill>
                  <a:srgbClr val="000000"/>
                </a:solidFill>
                <a:cs typeface="Arabic Transparent" pitchFamily="2" charset="-78"/>
              </a:rPr>
              <a:t>مداخل التحكم في نمط التشغيل.</a:t>
            </a:r>
            <a:endParaRPr lang="fr-FR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13" name="Rectangle 116"/>
          <p:cNvSpPr>
            <a:spLocks noChangeArrowheads="1"/>
          </p:cNvSpPr>
          <p:nvPr/>
        </p:nvSpPr>
        <p:spPr bwMode="auto">
          <a:xfrm>
            <a:off x="6972724" y="2830626"/>
            <a:ext cx="2087552" cy="3651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dirty="0" smtClean="0">
                <a:solidFill>
                  <a:srgbClr val="FF0000"/>
                </a:solidFill>
                <a:cs typeface="Arabic Transparent" pitchFamily="2" charset="-78"/>
              </a:rPr>
              <a:t>CLR</a:t>
            </a:r>
            <a:r>
              <a:rPr lang="fr-FR" baseline="-25000" dirty="0" smtClean="0">
                <a:solidFill>
                  <a:srgbClr val="FF0000"/>
                </a:solidFill>
                <a:cs typeface="Arabic Transparent" pitchFamily="2" charset="-78"/>
              </a:rPr>
              <a:t> </a:t>
            </a:r>
            <a:r>
              <a:rPr lang="ar-DZ" dirty="0" smtClean="0">
                <a:solidFill>
                  <a:srgbClr val="FF0000"/>
                </a:solidFill>
                <a:cs typeface="Arabic Transparent" pitchFamily="2" charset="-78"/>
              </a:rPr>
              <a:t> : </a:t>
            </a:r>
            <a:r>
              <a:rPr lang="ar-DZ" dirty="0" smtClean="0">
                <a:solidFill>
                  <a:srgbClr val="000000"/>
                </a:solidFill>
                <a:cs typeface="Arabic Transparent" pitchFamily="2" charset="-78"/>
              </a:rPr>
              <a:t>مدخل المسح.</a:t>
            </a:r>
            <a:endParaRPr lang="fr-FR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357818" y="-24"/>
            <a:ext cx="371477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3333FF"/>
                </a:solidFill>
                <a:cs typeface="Arabic Transparent" pitchFamily="2" charset="-78"/>
              </a:rPr>
              <a:t>الدارة المندمجة </a:t>
            </a:r>
            <a:r>
              <a:rPr lang="fr-FR" b="1" u="sng" dirty="0" smtClean="0">
                <a:solidFill>
                  <a:srgbClr val="3333FF"/>
                </a:solidFill>
                <a:cs typeface="Arabic Transparent" pitchFamily="2" charset="-78"/>
              </a:rPr>
              <a:t>sn74198</a:t>
            </a:r>
            <a:r>
              <a:rPr lang="ar-DZ" b="1" u="sng" dirty="0" smtClean="0">
                <a:solidFill>
                  <a:srgbClr val="3333FF"/>
                </a:solidFill>
                <a:cs typeface="Arabic Transparent" pitchFamily="2" charset="-78"/>
              </a:rPr>
              <a:t>: للسجل الشامل</a:t>
            </a:r>
            <a:endParaRPr lang="fr-FR" b="1" u="sng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000364" y="428604"/>
            <a:ext cx="6143636" cy="92333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000000"/>
                </a:solidFill>
                <a:cs typeface="Arabic Transparent" pitchFamily="2" charset="-78"/>
              </a:rPr>
              <a:t>هو عبارة عن سجل ذو إزاحة</a:t>
            </a:r>
            <a:r>
              <a:rPr lang="ar-DZ" dirty="0" smtClean="0">
                <a:solidFill>
                  <a:srgbClr val="000000"/>
                </a:solidFill>
                <a:latin typeface="Arial"/>
                <a:cs typeface="Arial"/>
              </a:rPr>
              <a:t> في الاتجاهين (يمين ويسار) مع الشحن التسلسلي او التفرعي ويحتوي على 8 قلابات ( 8 مداخل من </a:t>
            </a:r>
            <a:r>
              <a:rPr lang="fr-FR" dirty="0" smtClean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lang="ar-DZ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ar-DZ" dirty="0" err="1" smtClean="0">
                <a:solidFill>
                  <a:srgbClr val="000000"/>
                </a:solidFill>
                <a:latin typeface="Arial"/>
                <a:cs typeface="Arial"/>
              </a:rPr>
              <a:t>الى</a:t>
            </a:r>
            <a:r>
              <a:rPr lang="ar-DZ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fr-FR" dirty="0" smtClean="0">
                <a:solidFill>
                  <a:srgbClr val="000000"/>
                </a:solidFill>
                <a:latin typeface="Arial"/>
                <a:cs typeface="Arial"/>
              </a:rPr>
              <a:t>H</a:t>
            </a:r>
            <a:r>
              <a:rPr lang="ar-DZ" dirty="0" smtClean="0">
                <a:solidFill>
                  <a:srgbClr val="000000"/>
                </a:solidFill>
                <a:latin typeface="Arial"/>
                <a:cs typeface="Arial"/>
              </a:rPr>
              <a:t>  و 8 مخارج من </a:t>
            </a:r>
            <a:r>
              <a:rPr lang="fr-FR" dirty="0" smtClean="0">
                <a:solidFill>
                  <a:srgbClr val="000000"/>
                </a:solidFill>
                <a:latin typeface="Arial"/>
                <a:cs typeface="Arial"/>
              </a:rPr>
              <a:t>QA</a:t>
            </a:r>
            <a:r>
              <a:rPr lang="ar-DZ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ar-DZ" dirty="0" err="1" smtClean="0">
                <a:solidFill>
                  <a:srgbClr val="000000"/>
                </a:solidFill>
                <a:latin typeface="Arial"/>
                <a:cs typeface="Arial"/>
              </a:rPr>
              <a:t>الى</a:t>
            </a:r>
            <a:r>
              <a:rPr lang="ar-DZ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fr-FR" dirty="0" smtClean="0">
                <a:solidFill>
                  <a:srgbClr val="000000"/>
                </a:solidFill>
                <a:latin typeface="Arial"/>
                <a:cs typeface="Arial"/>
              </a:rPr>
              <a:t>QH</a:t>
            </a:r>
            <a:r>
              <a:rPr lang="ar-DZ" dirty="0" smtClean="0">
                <a:solidFill>
                  <a:srgbClr val="000000"/>
                </a:solidFill>
                <a:latin typeface="Arial"/>
                <a:cs typeface="Arial"/>
              </a:rPr>
              <a:t>) ويتم تحديد نوع الإزاحة بواسطة مداخل التحكم </a:t>
            </a:r>
            <a:r>
              <a:rPr lang="fr-FR" dirty="0" smtClean="0">
                <a:solidFill>
                  <a:srgbClr val="000000"/>
                </a:solidFill>
                <a:latin typeface="Arial"/>
                <a:cs typeface="Arial"/>
              </a:rPr>
              <a:t> S0</a:t>
            </a:r>
            <a:r>
              <a:rPr lang="ar-DZ" dirty="0" smtClean="0">
                <a:solidFill>
                  <a:srgbClr val="000000"/>
                </a:solidFill>
                <a:latin typeface="Arial"/>
                <a:cs typeface="Arial"/>
              </a:rPr>
              <a:t> و </a:t>
            </a:r>
            <a:r>
              <a:rPr lang="fr-FR" dirty="0" smtClean="0">
                <a:solidFill>
                  <a:srgbClr val="000000"/>
                </a:solidFill>
                <a:latin typeface="Arial"/>
                <a:cs typeface="Arial"/>
              </a:rPr>
              <a:t>S1</a:t>
            </a:r>
            <a:r>
              <a:rPr lang="ar-DZ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endParaRPr lang="fr-FR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pic>
        <p:nvPicPr>
          <p:cNvPr id="38" name="Image 3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1785926"/>
            <a:ext cx="4503751" cy="169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/>
      <p:bldP spid="14" grpId="0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95" y="397815"/>
            <a:ext cx="9120505" cy="3657281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>
          <a:xfrm>
            <a:off x="3357522" y="4202676"/>
            <a:ext cx="578647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r-FR" dirty="0" smtClean="0">
                <a:solidFill>
                  <a:srgbClr val="003366"/>
                </a:solidFill>
              </a:rPr>
              <a:t>Q</a:t>
            </a:r>
            <a:r>
              <a:rPr lang="fr-FR" sz="1400" dirty="0" smtClean="0">
                <a:solidFill>
                  <a:srgbClr val="003366"/>
                </a:solidFill>
              </a:rPr>
              <a:t>A</a:t>
            </a:r>
            <a:r>
              <a:rPr lang="fr-FR" dirty="0" smtClean="0">
                <a:solidFill>
                  <a:srgbClr val="003366"/>
                </a:solidFill>
              </a:rPr>
              <a:t>=</a:t>
            </a:r>
            <a:r>
              <a:rPr lang="fr-FR" dirty="0" err="1" smtClean="0">
                <a:solidFill>
                  <a:srgbClr val="003366"/>
                </a:solidFill>
              </a:rPr>
              <a:t>Q</a:t>
            </a:r>
            <a:r>
              <a:rPr lang="fr-FR" sz="1400" dirty="0" err="1" smtClean="0">
                <a:solidFill>
                  <a:srgbClr val="003366"/>
                </a:solidFill>
              </a:rPr>
              <a:t>Bn</a:t>
            </a:r>
            <a:r>
              <a:rPr lang="ar-DZ" dirty="0" smtClean="0">
                <a:solidFill>
                  <a:srgbClr val="003366"/>
                </a:solidFill>
              </a:rPr>
              <a:t> : يعني أن المخرج </a:t>
            </a:r>
            <a:r>
              <a:rPr lang="fr-FR" dirty="0" smtClean="0">
                <a:solidFill>
                  <a:srgbClr val="003366"/>
                </a:solidFill>
              </a:rPr>
              <a:t>Q</a:t>
            </a:r>
            <a:r>
              <a:rPr lang="fr-FR" sz="1400" dirty="0" smtClean="0">
                <a:solidFill>
                  <a:srgbClr val="003366"/>
                </a:solidFill>
              </a:rPr>
              <a:t>A</a:t>
            </a:r>
            <a:r>
              <a:rPr lang="ar-DZ" dirty="0" smtClean="0">
                <a:solidFill>
                  <a:srgbClr val="003366"/>
                </a:solidFill>
              </a:rPr>
              <a:t> هو الحالة السابقة للمخرج </a:t>
            </a:r>
            <a:r>
              <a:rPr lang="fr-FR" dirty="0" smtClean="0">
                <a:solidFill>
                  <a:srgbClr val="003366"/>
                </a:solidFill>
              </a:rPr>
              <a:t>Q</a:t>
            </a:r>
            <a:r>
              <a:rPr lang="fr-FR" sz="1400" dirty="0" smtClean="0">
                <a:solidFill>
                  <a:srgbClr val="003366"/>
                </a:solidFill>
              </a:rPr>
              <a:t>B</a:t>
            </a:r>
            <a:r>
              <a:rPr lang="ar-DZ" dirty="0" smtClean="0">
                <a:solidFill>
                  <a:srgbClr val="003366"/>
                </a:solidFill>
              </a:rPr>
              <a:t>........</a:t>
            </a:r>
            <a:endParaRPr lang="fr-FR" dirty="0">
              <a:solidFill>
                <a:srgbClr val="003366"/>
              </a:solidFill>
            </a:endParaRPr>
          </a:p>
        </p:txBody>
      </p:sp>
      <p:pic>
        <p:nvPicPr>
          <p:cNvPr id="13" name="Image 12"/>
          <p:cNvPicPr/>
          <p:nvPr/>
        </p:nvPicPr>
        <p:blipFill>
          <a:blip r:embed="rId3"/>
          <a:srcRect r="19842"/>
          <a:stretch>
            <a:fillRect/>
          </a:stretch>
        </p:blipFill>
        <p:spPr bwMode="auto">
          <a:xfrm>
            <a:off x="71406" y="4714883"/>
            <a:ext cx="4932000" cy="2088000"/>
          </a:xfrm>
          <a:prstGeom prst="rect">
            <a:avLst/>
          </a:prstGeom>
          <a:ln>
            <a:solidFill>
              <a:srgbClr val="FFFF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ZoneTexte 13"/>
          <p:cNvSpPr txBox="1"/>
          <p:nvPr/>
        </p:nvSpPr>
        <p:spPr>
          <a:xfrm>
            <a:off x="3143240" y="-24"/>
            <a:ext cx="5643602" cy="40011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u="sng" dirty="0" smtClean="0">
                <a:solidFill>
                  <a:srgbClr val="FF0000"/>
                </a:solidFill>
              </a:rPr>
              <a:t>جدول التشغيل:</a:t>
            </a:r>
            <a:r>
              <a:rPr lang="ar-DZ" sz="2000" b="1" u="sng" dirty="0" smtClean="0">
                <a:solidFill>
                  <a:srgbClr val="3333FF"/>
                </a:solidFill>
                <a:cs typeface="Arabic Transparent" pitchFamily="2" charset="-78"/>
              </a:rPr>
              <a:t>الدارة المندمجة </a:t>
            </a:r>
            <a:r>
              <a:rPr lang="fr-FR" sz="2000" b="1" u="sng" dirty="0" smtClean="0">
                <a:solidFill>
                  <a:srgbClr val="3333FF"/>
                </a:solidFill>
                <a:cs typeface="Arabic Transparent" pitchFamily="2" charset="-78"/>
              </a:rPr>
              <a:t>sn74198</a:t>
            </a:r>
            <a:r>
              <a:rPr lang="ar-DZ" sz="2000" b="1" u="sng" dirty="0" smtClean="0">
                <a:solidFill>
                  <a:srgbClr val="3333FF"/>
                </a:solidFill>
                <a:cs typeface="Arabic Transparent" pitchFamily="2" charset="-78"/>
              </a:rPr>
              <a:t>: </a:t>
            </a:r>
            <a:endParaRPr lang="fr-FR" sz="20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903054"/>
            <a:ext cx="9001156" cy="5240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2071670" y="242808"/>
            <a:ext cx="4643470" cy="40011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FF0000"/>
                </a:solidFill>
              </a:rPr>
              <a:t>التقليد </a:t>
            </a:r>
            <a:r>
              <a:rPr lang="ar-DZ" sz="2000" b="1" dirty="0" err="1" smtClean="0">
                <a:solidFill>
                  <a:srgbClr val="FF0000"/>
                </a:solidFill>
              </a:rPr>
              <a:t>ب</a:t>
            </a:r>
            <a:r>
              <a:rPr lang="fr-FR" sz="2000" b="1" dirty="0" err="1" smtClean="0">
                <a:solidFill>
                  <a:srgbClr val="FF0000"/>
                </a:solidFill>
              </a:rPr>
              <a:t>Multisim</a:t>
            </a:r>
            <a:r>
              <a:rPr lang="ar-DZ" sz="2000" b="1" dirty="0" smtClean="0">
                <a:solidFill>
                  <a:srgbClr val="FF0000"/>
                </a:solidFill>
              </a:rPr>
              <a:t> </a:t>
            </a:r>
            <a:r>
              <a:rPr lang="ar-DZ" sz="2000" b="1" u="sng" dirty="0" smtClean="0">
                <a:solidFill>
                  <a:srgbClr val="3333FF"/>
                </a:solidFill>
                <a:cs typeface="Arabic Transparent" pitchFamily="2" charset="-78"/>
              </a:rPr>
              <a:t>الدارة المندمجة </a:t>
            </a:r>
            <a:r>
              <a:rPr lang="fr-FR" sz="2000" b="1" u="sng" dirty="0" smtClean="0">
                <a:solidFill>
                  <a:srgbClr val="3333FF"/>
                </a:solidFill>
                <a:cs typeface="Arabic Transparent" pitchFamily="2" charset="-78"/>
              </a:rPr>
              <a:t>sn74198</a:t>
            </a:r>
            <a:endParaRPr lang="fr-FR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G:\2.png"/>
          <p:cNvPicPr>
            <a:picLocks noChangeAspect="1" noChangeArrowheads="1"/>
          </p:cNvPicPr>
          <p:nvPr/>
        </p:nvPicPr>
        <p:blipFill>
          <a:blip r:embed="rId2"/>
          <a:srcRect l="5729" t="17773" r="37500" b="49268"/>
          <a:stretch>
            <a:fillRect/>
          </a:stretch>
        </p:blipFill>
        <p:spPr bwMode="auto">
          <a:xfrm>
            <a:off x="106756" y="1643050"/>
            <a:ext cx="8894400" cy="3672000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>
          <a:xfrm>
            <a:off x="2500298" y="571480"/>
            <a:ext cx="3929090" cy="46166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b="1" u="sng" dirty="0" smtClean="0">
                <a:solidFill>
                  <a:srgbClr val="FF0000"/>
                </a:solidFill>
              </a:rPr>
              <a:t>تركيب </a:t>
            </a:r>
            <a:r>
              <a:rPr lang="ar-DZ" sz="2400" b="1" u="sng" dirty="0" smtClean="0">
                <a:solidFill>
                  <a:srgbClr val="3333FF"/>
                </a:solidFill>
              </a:rPr>
              <a:t>الدارة المندمجة </a:t>
            </a:r>
            <a:r>
              <a:rPr lang="fr-FR" sz="2400" b="1" u="sng" dirty="0" smtClean="0">
                <a:solidFill>
                  <a:srgbClr val="3333FF"/>
                </a:solidFill>
              </a:rPr>
              <a:t>SN74198</a:t>
            </a:r>
            <a:endParaRPr lang="fr-FR" sz="2400" b="1" u="sng" dirty="0">
              <a:solidFill>
                <a:srgbClr val="3333FF"/>
              </a:solidFill>
            </a:endParaRPr>
          </a:p>
        </p:txBody>
      </p:sp>
      <p:sp>
        <p:nvSpPr>
          <p:cNvPr id="7" name="Légende encadrée 2 6"/>
          <p:cNvSpPr/>
          <p:nvPr/>
        </p:nvSpPr>
        <p:spPr>
          <a:xfrm>
            <a:off x="5572132" y="5929330"/>
            <a:ext cx="1357322" cy="6126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41945"/>
              <a:gd name="adj6" fmla="val -108364"/>
            </a:avLst>
          </a:prstGeom>
          <a:noFill/>
          <a:ln>
            <a:solidFill>
              <a:srgbClr val="FFFF00"/>
            </a:solidFill>
            <a:headEnd type="none" w="med" len="med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b="1" dirty="0" smtClean="0">
                <a:solidFill>
                  <a:srgbClr val="003366"/>
                </a:solidFill>
              </a:rPr>
              <a:t>الدارة المندمجة </a:t>
            </a:r>
            <a:r>
              <a:rPr lang="fr-FR" b="1" dirty="0" smtClean="0">
                <a:solidFill>
                  <a:srgbClr val="003366"/>
                </a:solidFill>
              </a:rPr>
              <a:t>SN74198</a:t>
            </a:r>
            <a:endParaRPr lang="fr-FR" b="1" dirty="0">
              <a:solidFill>
                <a:srgbClr val="003366"/>
              </a:solidFill>
            </a:endParaRPr>
          </a:p>
        </p:txBody>
      </p:sp>
      <p:sp>
        <p:nvSpPr>
          <p:cNvPr id="8" name="Légende encadrée 2 7"/>
          <p:cNvSpPr/>
          <p:nvPr/>
        </p:nvSpPr>
        <p:spPr>
          <a:xfrm>
            <a:off x="2857488" y="5959624"/>
            <a:ext cx="2214578" cy="6126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57539"/>
              <a:gd name="adj6" fmla="val -35028"/>
            </a:avLst>
          </a:prstGeom>
          <a:noFill/>
          <a:ln>
            <a:solidFill>
              <a:srgbClr val="FFFF00"/>
            </a:solidFill>
            <a:headEnd type="none" w="med" len="med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b="1" dirty="0" smtClean="0">
                <a:solidFill>
                  <a:srgbClr val="003366"/>
                </a:solidFill>
              </a:rPr>
              <a:t>الدارة المندمجة </a:t>
            </a:r>
            <a:r>
              <a:rPr lang="fr-FR" b="1" dirty="0" smtClean="0">
                <a:solidFill>
                  <a:srgbClr val="003366"/>
                </a:solidFill>
              </a:rPr>
              <a:t>NE555</a:t>
            </a:r>
            <a:r>
              <a:rPr lang="ar-DZ" b="1" dirty="0" smtClean="0">
                <a:solidFill>
                  <a:srgbClr val="003366"/>
                </a:solidFill>
              </a:rPr>
              <a:t> (إشارة الساعة)</a:t>
            </a:r>
            <a:endParaRPr lang="fr-FR" b="1" dirty="0">
              <a:solidFill>
                <a:srgbClr val="003366"/>
              </a:solidFill>
            </a:endParaRPr>
          </a:p>
        </p:txBody>
      </p:sp>
      <p:sp>
        <p:nvSpPr>
          <p:cNvPr id="9" name="Légende encadrée 2 8"/>
          <p:cNvSpPr/>
          <p:nvPr/>
        </p:nvSpPr>
        <p:spPr>
          <a:xfrm>
            <a:off x="7072330" y="785794"/>
            <a:ext cx="1357322" cy="6126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09024"/>
              <a:gd name="adj6" fmla="val -116408"/>
            </a:avLst>
          </a:prstGeom>
          <a:noFill/>
          <a:ln>
            <a:solidFill>
              <a:srgbClr val="FFFF00"/>
            </a:solidFill>
            <a:headEnd type="none" w="med" len="med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b="1" dirty="0" smtClean="0">
                <a:solidFill>
                  <a:srgbClr val="003366"/>
                </a:solidFill>
              </a:rPr>
              <a:t>المخارج </a:t>
            </a:r>
            <a:r>
              <a:rPr lang="fr-FR" b="1" dirty="0" smtClean="0">
                <a:solidFill>
                  <a:srgbClr val="003366"/>
                </a:solidFill>
              </a:rPr>
              <a:t>QA..</a:t>
            </a:r>
          </a:p>
          <a:p>
            <a:pPr algn="r" rtl="1"/>
            <a:r>
              <a:rPr lang="fr-FR" b="1" dirty="0" smtClean="0">
                <a:solidFill>
                  <a:srgbClr val="003366"/>
                </a:solidFill>
              </a:rPr>
              <a:t> ……QH</a:t>
            </a:r>
            <a:endParaRPr lang="fr-FR" b="1" dirty="0">
              <a:solidFill>
                <a:srgbClr val="0033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3526439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/>
          <a:srcRect b="40540"/>
          <a:stretch>
            <a:fillRect/>
          </a:stretch>
        </p:blipFill>
        <p:spPr bwMode="auto">
          <a:xfrm>
            <a:off x="5714976" y="4591203"/>
            <a:ext cx="3429056" cy="22667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/>
          <a:srcRect l="54416" t="21227" r="5363" b="17014"/>
          <a:stretch>
            <a:fillRect/>
          </a:stretch>
        </p:blipFill>
        <p:spPr bwMode="auto">
          <a:xfrm>
            <a:off x="0" y="3143248"/>
            <a:ext cx="3500430" cy="17972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02925" y="1285860"/>
            <a:ext cx="4741075" cy="32147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ZoneTexte 6"/>
          <p:cNvSpPr txBox="1"/>
          <p:nvPr/>
        </p:nvSpPr>
        <p:spPr>
          <a:xfrm>
            <a:off x="3357554" y="71414"/>
            <a:ext cx="2500330" cy="52322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800" b="1" u="sng" dirty="0" smtClean="0">
                <a:solidFill>
                  <a:srgbClr val="FF0000"/>
                </a:solidFill>
              </a:rPr>
              <a:t>تكنولوجيا </a:t>
            </a:r>
            <a:r>
              <a:rPr lang="fr-FR" sz="2800" b="1" u="sng" dirty="0" smtClean="0">
                <a:solidFill>
                  <a:srgbClr val="FF0000"/>
                </a:solidFill>
              </a:rPr>
              <a:t>CMOS</a:t>
            </a:r>
            <a:endParaRPr lang="fr-FR" sz="28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6929454" y="-12166"/>
            <a:ext cx="2000232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000000"/>
                </a:solidFill>
                <a:cs typeface="Arabic Transparent" pitchFamily="2" charset="-78"/>
              </a:rPr>
              <a:t>إليك التركيب التالي:</a:t>
            </a:r>
            <a:endParaRPr lang="fr-FR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7143768" y="3929066"/>
            <a:ext cx="2000232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1- ما اسم كل طابق.</a:t>
            </a:r>
            <a:endParaRPr lang="fr-FR" sz="1600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5500694" y="4229332"/>
            <a:ext cx="3643306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2- احسب قيمة </a:t>
            </a:r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RB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 مستعينا بوثائق الصانع.</a:t>
            </a:r>
            <a:endParaRPr lang="fr-FR" sz="1600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5500694" y="4557494"/>
            <a:ext cx="3643306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3- احسب قيمة </a:t>
            </a:r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RAK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 مستعينا بوثائق الصانع.</a:t>
            </a:r>
            <a:endParaRPr lang="fr-FR" sz="1600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4000496" y="4843692"/>
            <a:ext cx="5143504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4- أعط جدول التشغيل الخاص بالمداخل </a:t>
            </a:r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 RS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والمخرج </a:t>
            </a:r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Q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.</a:t>
            </a:r>
            <a:endParaRPr lang="fr-FR" sz="1600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4000496" y="5143958"/>
            <a:ext cx="5143504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5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- ما نوع السجل المستعمل في التركيب علل.</a:t>
            </a:r>
            <a:endParaRPr lang="fr-FR" sz="1600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5143504" y="5444450"/>
            <a:ext cx="4000496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6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- ما نوع البوابات المستعملة في الطابق 4.</a:t>
            </a:r>
            <a:endParaRPr lang="fr-FR" sz="1600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3714744" y="5739313"/>
            <a:ext cx="5429256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7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- ما معنى العدد 2 الموجود في العبارة </a:t>
            </a:r>
            <a:r>
              <a:rPr lang="fr-FR" sz="1400" dirty="0" smtClean="0">
                <a:solidFill>
                  <a:srgbClr val="000000"/>
                </a:solidFill>
                <a:cs typeface="Arabic Transparent" pitchFamily="2" charset="-78"/>
              </a:rPr>
              <a:t>2xSN7474</a:t>
            </a:r>
            <a:r>
              <a:rPr lang="ar-DZ" sz="1400" dirty="0" smtClean="0">
                <a:solidFill>
                  <a:srgbClr val="000000"/>
                </a:solidFill>
                <a:cs typeface="Arabic Transparent" pitchFamily="2" charset="-78"/>
              </a:rPr>
              <a:t> 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مستعينا بوثائق الصانع</a:t>
            </a:r>
            <a:r>
              <a:rPr lang="ar-DZ" sz="1400" dirty="0" smtClean="0">
                <a:solidFill>
                  <a:srgbClr val="000000"/>
                </a:solidFill>
                <a:cs typeface="Arabic Transparent" pitchFamily="2" charset="-78"/>
              </a:rPr>
              <a:t>.</a:t>
            </a:r>
            <a:endParaRPr lang="fr-FR" sz="1400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3714744" y="6035663"/>
            <a:ext cx="5429256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8- ضع الأرقام على الطابق 4</a:t>
            </a:r>
            <a:r>
              <a:rPr lang="ar-DZ" sz="1400" dirty="0" smtClean="0">
                <a:solidFill>
                  <a:srgbClr val="000000"/>
                </a:solidFill>
                <a:cs typeface="Arabic Transparent" pitchFamily="2" charset="-78"/>
              </a:rPr>
              <a:t> 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مستعينا بوثائق الصانع</a:t>
            </a:r>
            <a:r>
              <a:rPr lang="ar-DZ" sz="1400" dirty="0" smtClean="0">
                <a:solidFill>
                  <a:srgbClr val="000000"/>
                </a:solidFill>
                <a:cs typeface="Arabic Transparent" pitchFamily="2" charset="-78"/>
              </a:rPr>
              <a:t>.</a:t>
            </a:r>
            <a:endParaRPr lang="fr-FR" sz="1400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0" y="6315754"/>
            <a:ext cx="9144000" cy="58477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9- نستبدل </a:t>
            </a:r>
            <a:r>
              <a:rPr lang="ar-DZ" sz="1600" dirty="0" err="1" smtClean="0">
                <a:solidFill>
                  <a:srgbClr val="000000"/>
                </a:solidFill>
                <a:cs typeface="Arabic Transparent" pitchFamily="2" charset="-78"/>
              </a:rPr>
              <a:t>الدارات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 المندمجة السابقة للشكل السابق ذات التكنولوجيا </a:t>
            </a:r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TTL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 </a:t>
            </a:r>
            <a:r>
              <a:rPr lang="ar-DZ" sz="1600" dirty="0" err="1" smtClean="0">
                <a:solidFill>
                  <a:srgbClr val="000000"/>
                </a:solidFill>
                <a:cs typeface="Arabic Transparent" pitchFamily="2" charset="-78"/>
              </a:rPr>
              <a:t>بدارات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 مندمجة ذات تكنولوجيا </a:t>
            </a:r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CMOS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 .هل يمكن الاستبدال ؟ وما هي </a:t>
            </a:r>
            <a:r>
              <a:rPr lang="ar-DZ" sz="1600" dirty="0" err="1" smtClean="0">
                <a:solidFill>
                  <a:srgbClr val="000000"/>
                </a:solidFill>
                <a:cs typeface="Arabic Transparent" pitchFamily="2" charset="-78"/>
              </a:rPr>
              <a:t>الاحتياطات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 الواجب أخذها.</a:t>
            </a:r>
            <a:endParaRPr lang="fr-FR" sz="1400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3929058" y="0"/>
            <a:ext cx="1000132" cy="52322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r-DZ" sz="2800" b="1" u="sng" dirty="0" smtClean="0">
                <a:solidFill>
                  <a:srgbClr val="FF0000"/>
                </a:solidFill>
              </a:rPr>
              <a:t>تمرين</a:t>
            </a:r>
            <a:endParaRPr lang="fr-FR" sz="2800" b="1" u="sng" dirty="0">
              <a:solidFill>
                <a:srgbClr val="FF0000"/>
              </a:solidFill>
            </a:endParaRPr>
          </a:p>
        </p:txBody>
      </p:sp>
      <p:grpSp>
        <p:nvGrpSpPr>
          <p:cNvPr id="42" name="Groupe 41"/>
          <p:cNvGrpSpPr/>
          <p:nvPr/>
        </p:nvGrpSpPr>
        <p:grpSpPr>
          <a:xfrm>
            <a:off x="-49212" y="142852"/>
            <a:ext cx="9242425" cy="4864735"/>
            <a:chOff x="-49212" y="142852"/>
            <a:chExt cx="9242425" cy="4864735"/>
          </a:xfrm>
        </p:grpSpPr>
        <p:pic>
          <p:nvPicPr>
            <p:cNvPr id="39" name="Image 38"/>
            <p:cNvPicPr/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49212" y="142852"/>
              <a:ext cx="9242425" cy="4864735"/>
            </a:xfrm>
            <a:prstGeom prst="rect">
              <a:avLst/>
            </a:prstGeom>
            <a:noFill/>
          </p:spPr>
        </p:pic>
        <p:sp>
          <p:nvSpPr>
            <p:cNvPr id="40" name="ZoneTexte 39"/>
            <p:cNvSpPr txBox="1"/>
            <p:nvPr/>
          </p:nvSpPr>
          <p:spPr>
            <a:xfrm>
              <a:off x="8643966" y="1303510"/>
              <a:ext cx="428596" cy="276999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rgbClr val="000000"/>
                  </a:solidFill>
                </a:rPr>
                <a:t>M</a:t>
              </a:r>
              <a:endParaRPr lang="fr-FR" sz="1200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5" grpId="0"/>
      <p:bldP spid="26" grpId="0"/>
      <p:bldP spid="28" grpId="0"/>
      <p:bldP spid="29" grpId="0"/>
      <p:bldP spid="30" grpId="0"/>
      <p:bldP spid="33" grpId="0"/>
      <p:bldP spid="37" grpId="0"/>
      <p:bldP spid="38" grpId="0"/>
      <p:bldP spid="2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e 64"/>
          <p:cNvGrpSpPr/>
          <p:nvPr/>
        </p:nvGrpSpPr>
        <p:grpSpPr>
          <a:xfrm>
            <a:off x="500034" y="1857364"/>
            <a:ext cx="5560289" cy="4143404"/>
            <a:chOff x="1011975" y="1142984"/>
            <a:chExt cx="5560289" cy="4143404"/>
          </a:xfrm>
        </p:grpSpPr>
        <p:grpSp>
          <p:nvGrpSpPr>
            <p:cNvPr id="29" name="Groupe 28"/>
            <p:cNvGrpSpPr>
              <a:grpSpLocks noChangeAspect="1"/>
            </p:cNvGrpSpPr>
            <p:nvPr/>
          </p:nvGrpSpPr>
          <p:grpSpPr>
            <a:xfrm>
              <a:off x="1071538" y="1142984"/>
              <a:ext cx="5500726" cy="4143404"/>
              <a:chOff x="1071538" y="571480"/>
              <a:chExt cx="4716000" cy="5799335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1071538" y="571480"/>
                <a:ext cx="4716000" cy="5796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000000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6" name="Connecteur droit 5"/>
              <p:cNvCxnSpPr/>
              <p:nvPr/>
            </p:nvCxnSpPr>
            <p:spPr>
              <a:xfrm rot="16200000" flipH="1">
                <a:off x="257910" y="3472021"/>
                <a:ext cx="5796000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Connecteur droit 6"/>
              <p:cNvCxnSpPr/>
              <p:nvPr/>
            </p:nvCxnSpPr>
            <p:spPr>
              <a:xfrm rot="16200000" flipH="1">
                <a:off x="1283564" y="3471227"/>
                <a:ext cx="5796000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necteur droit 7"/>
              <p:cNvCxnSpPr/>
              <p:nvPr/>
            </p:nvCxnSpPr>
            <p:spPr>
              <a:xfrm rot="16200000" flipH="1">
                <a:off x="-769359" y="3471227"/>
                <a:ext cx="5796000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8"/>
              <p:cNvCxnSpPr/>
              <p:nvPr/>
            </p:nvCxnSpPr>
            <p:spPr>
              <a:xfrm rot="16200000" flipH="1">
                <a:off x="-1301852" y="3471227"/>
                <a:ext cx="5796000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11"/>
              <p:cNvCxnSpPr/>
              <p:nvPr/>
            </p:nvCxnSpPr>
            <p:spPr>
              <a:xfrm rot="16200000" flipH="1">
                <a:off x="-254032" y="3471039"/>
                <a:ext cx="5796000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/>
              <p:cNvCxnSpPr/>
              <p:nvPr/>
            </p:nvCxnSpPr>
            <p:spPr>
              <a:xfrm rot="16200000" flipH="1">
                <a:off x="1768394" y="3471227"/>
                <a:ext cx="5796000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/>
              <p:cNvCxnSpPr/>
              <p:nvPr/>
            </p:nvCxnSpPr>
            <p:spPr>
              <a:xfrm rot="16200000" flipH="1">
                <a:off x="769850" y="3471227"/>
                <a:ext cx="5796000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/>
              <p:cNvCxnSpPr/>
              <p:nvPr/>
            </p:nvCxnSpPr>
            <p:spPr>
              <a:xfrm rot="16200000" flipH="1">
                <a:off x="2305861" y="3471227"/>
                <a:ext cx="5796000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18"/>
              <p:cNvCxnSpPr/>
              <p:nvPr/>
            </p:nvCxnSpPr>
            <p:spPr>
              <a:xfrm rot="10800000" flipH="1">
                <a:off x="1071538" y="2893497"/>
                <a:ext cx="4714908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19"/>
              <p:cNvCxnSpPr/>
              <p:nvPr/>
            </p:nvCxnSpPr>
            <p:spPr>
              <a:xfrm rot="10800000" flipH="1">
                <a:off x="1071538" y="1726364"/>
                <a:ext cx="4714908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20"/>
              <p:cNvCxnSpPr/>
              <p:nvPr/>
            </p:nvCxnSpPr>
            <p:spPr>
              <a:xfrm rot="10800000" flipH="1">
                <a:off x="1071538" y="4083817"/>
                <a:ext cx="4714908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>
              <a:xfrm rot="10800000" flipH="1">
                <a:off x="1071538" y="1142985"/>
                <a:ext cx="4714908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 rot="10800000" flipH="1">
                <a:off x="1071538" y="2298055"/>
                <a:ext cx="4714908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 rot="10800000" flipH="1">
                <a:off x="1071538" y="3488751"/>
                <a:ext cx="4714908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/>
              <p:cNvCxnSpPr/>
              <p:nvPr/>
            </p:nvCxnSpPr>
            <p:spPr>
              <a:xfrm rot="10800000" flipH="1">
                <a:off x="1071538" y="4667384"/>
                <a:ext cx="4714908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/>
              <p:cNvCxnSpPr/>
              <p:nvPr/>
            </p:nvCxnSpPr>
            <p:spPr>
              <a:xfrm rot="10800000" flipH="1">
                <a:off x="1071538" y="5250575"/>
                <a:ext cx="4714908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/>
              <p:cNvCxnSpPr/>
              <p:nvPr/>
            </p:nvCxnSpPr>
            <p:spPr>
              <a:xfrm rot="10800000" flipH="1">
                <a:off x="1071538" y="5822267"/>
                <a:ext cx="4714908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ZoneTexte 30"/>
            <p:cNvSpPr txBox="1"/>
            <p:nvPr/>
          </p:nvSpPr>
          <p:spPr>
            <a:xfrm>
              <a:off x="6072198" y="1171125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H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5357818" y="1171125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Q1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4750689" y="1170937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Q2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4155059" y="1170937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Q3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3607493" y="1159062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Q4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1011975" y="1183000"/>
              <a:ext cx="78581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Led4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1666792" y="1183000"/>
              <a:ext cx="78581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Led3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2285984" y="1170937"/>
              <a:ext cx="78581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Led2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2869363" y="1170937"/>
              <a:ext cx="78581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Led1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5429256" y="1587502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42" name="ZoneTexte 41"/>
            <p:cNvSpPr txBox="1"/>
            <p:nvPr/>
          </p:nvSpPr>
          <p:spPr>
            <a:xfrm>
              <a:off x="4821939" y="1575815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43" name="ZoneTexte 42"/>
            <p:cNvSpPr txBox="1"/>
            <p:nvPr/>
          </p:nvSpPr>
          <p:spPr>
            <a:xfrm>
              <a:off x="4214810" y="1587690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3631431" y="1575815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6072198" y="1575815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cxnSp>
          <p:nvCxnSpPr>
            <p:cNvPr id="47" name="Connecteur droit avec flèche 46"/>
            <p:cNvCxnSpPr/>
            <p:nvPr/>
          </p:nvCxnSpPr>
          <p:spPr>
            <a:xfrm rot="5400000" flipH="1" flipV="1">
              <a:off x="6089074" y="2177943"/>
              <a:ext cx="2520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ZoneTexte 47"/>
            <p:cNvSpPr txBox="1"/>
            <p:nvPr/>
          </p:nvSpPr>
          <p:spPr>
            <a:xfrm>
              <a:off x="5429256" y="1992113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49" name="ZoneTexte 48"/>
            <p:cNvSpPr txBox="1"/>
            <p:nvPr/>
          </p:nvSpPr>
          <p:spPr>
            <a:xfrm>
              <a:off x="4821939" y="1980426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4214810" y="1992301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51" name="ZoneTexte 50"/>
            <p:cNvSpPr txBox="1"/>
            <p:nvPr/>
          </p:nvSpPr>
          <p:spPr>
            <a:xfrm>
              <a:off x="3631431" y="1980426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cxnSp>
          <p:nvCxnSpPr>
            <p:cNvPr id="52" name="Connecteur droit avec flèche 51"/>
            <p:cNvCxnSpPr/>
            <p:nvPr/>
          </p:nvCxnSpPr>
          <p:spPr>
            <a:xfrm rot="5400000" flipH="1" flipV="1">
              <a:off x="6089868" y="2582215"/>
              <a:ext cx="2520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avec flèche 52"/>
            <p:cNvCxnSpPr/>
            <p:nvPr/>
          </p:nvCxnSpPr>
          <p:spPr>
            <a:xfrm rot="5400000" flipH="1" flipV="1">
              <a:off x="6088280" y="3022530"/>
              <a:ext cx="2520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avec flèche 53"/>
            <p:cNvCxnSpPr/>
            <p:nvPr/>
          </p:nvCxnSpPr>
          <p:spPr>
            <a:xfrm rot="5400000" flipH="1" flipV="1">
              <a:off x="6089868" y="3463033"/>
              <a:ext cx="2520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avec flèche 54"/>
            <p:cNvCxnSpPr/>
            <p:nvPr/>
          </p:nvCxnSpPr>
          <p:spPr>
            <a:xfrm rot="5400000" flipH="1" flipV="1">
              <a:off x="6091456" y="3854351"/>
              <a:ext cx="2520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avec flèche 55"/>
            <p:cNvCxnSpPr/>
            <p:nvPr/>
          </p:nvCxnSpPr>
          <p:spPr>
            <a:xfrm rot="5400000" flipH="1" flipV="1">
              <a:off x="6089868" y="4294666"/>
              <a:ext cx="2520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avec flèche 56"/>
            <p:cNvCxnSpPr/>
            <p:nvPr/>
          </p:nvCxnSpPr>
          <p:spPr>
            <a:xfrm rot="5400000" flipH="1" flipV="1">
              <a:off x="6091456" y="4711419"/>
              <a:ext cx="2520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avec flèche 57"/>
            <p:cNvCxnSpPr/>
            <p:nvPr/>
          </p:nvCxnSpPr>
          <p:spPr>
            <a:xfrm rot="5400000" flipH="1" flipV="1">
              <a:off x="6089868" y="5104234"/>
              <a:ext cx="2520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ZoneTexte 58"/>
            <p:cNvSpPr txBox="1"/>
            <p:nvPr/>
          </p:nvSpPr>
          <p:spPr>
            <a:xfrm>
              <a:off x="3071802" y="1587502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60" name="ZoneTexte 59"/>
            <p:cNvSpPr txBox="1"/>
            <p:nvPr/>
          </p:nvSpPr>
          <p:spPr>
            <a:xfrm>
              <a:off x="2464485" y="1575815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61" name="ZoneTexte 60"/>
            <p:cNvSpPr txBox="1"/>
            <p:nvPr/>
          </p:nvSpPr>
          <p:spPr>
            <a:xfrm>
              <a:off x="1857356" y="1587690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62" name="ZoneTexte 61"/>
            <p:cNvSpPr txBox="1"/>
            <p:nvPr/>
          </p:nvSpPr>
          <p:spPr>
            <a:xfrm>
              <a:off x="1214414" y="1575815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</p:grpSp>
      <p:sp>
        <p:nvSpPr>
          <p:cNvPr id="63" name="ZoneTexte 62"/>
          <p:cNvSpPr txBox="1"/>
          <p:nvPr/>
        </p:nvSpPr>
        <p:spPr>
          <a:xfrm>
            <a:off x="3839970" y="161488"/>
            <a:ext cx="5214942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10- استخرج المعادلة المنطقية لكل من </a:t>
            </a:r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D1</a:t>
            </a:r>
            <a:r>
              <a:rPr lang="en-US" sz="1600" dirty="0" smtClean="0">
                <a:solidFill>
                  <a:srgbClr val="000000"/>
                </a:solidFill>
                <a:cs typeface="Arabic Transparent" pitchFamily="2" charset="-78"/>
              </a:rPr>
              <a:t> 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 و </a:t>
            </a:r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D2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 و </a:t>
            </a:r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D3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cs typeface="Arabic Transparent" pitchFamily="2" charset="-78"/>
              </a:rPr>
              <a:t> 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و</a:t>
            </a:r>
            <a:r>
              <a:rPr lang="en-US" sz="1600" dirty="0" smtClean="0">
                <a:solidFill>
                  <a:srgbClr val="000000"/>
                </a:solidFill>
                <a:cs typeface="Arabic Transparent" pitchFamily="2" charset="-78"/>
              </a:rPr>
              <a:t>D4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:</a:t>
            </a:r>
            <a:r>
              <a:rPr lang="ar-DZ" sz="1400" dirty="0" smtClean="0">
                <a:solidFill>
                  <a:srgbClr val="000000"/>
                </a:solidFill>
                <a:cs typeface="Arabic Transparent" pitchFamily="2" charset="-78"/>
              </a:rPr>
              <a:t>.</a:t>
            </a:r>
            <a:endParaRPr lang="fr-FR" sz="1400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6626052" y="1299307"/>
            <a:ext cx="2428860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en-US" sz="1600" dirty="0" smtClean="0">
                <a:solidFill>
                  <a:srgbClr val="000000"/>
                </a:solidFill>
                <a:cs typeface="Arabic Transparent" pitchFamily="2" charset="-78"/>
              </a:rPr>
              <a:t>13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- أكمل الجدول التالي:</a:t>
            </a:r>
            <a:r>
              <a:rPr lang="ar-DZ" sz="1400" dirty="0" smtClean="0">
                <a:solidFill>
                  <a:srgbClr val="000000"/>
                </a:solidFill>
                <a:cs typeface="Arabic Transparent" pitchFamily="2" charset="-78"/>
              </a:rPr>
              <a:t>.</a:t>
            </a:r>
            <a:endParaRPr lang="fr-FR" sz="1400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66" name="Rectangle 86"/>
          <p:cNvSpPr>
            <a:spLocks noChangeArrowheads="1"/>
          </p:cNvSpPr>
          <p:nvPr/>
        </p:nvSpPr>
        <p:spPr bwMode="auto">
          <a:xfrm>
            <a:off x="5301946" y="526936"/>
            <a:ext cx="377064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en-US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11</a:t>
            </a:r>
            <a:r>
              <a:rPr lang="ar-DZ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: اكتب معادلة المخارج</a:t>
            </a:r>
            <a:r>
              <a:rPr lang="fr-FR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 Q</a:t>
            </a:r>
            <a:r>
              <a:rPr lang="fr-FR" baseline="-30000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A</a:t>
            </a:r>
            <a:r>
              <a:rPr lang="fr-FR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Q</a:t>
            </a:r>
            <a:r>
              <a:rPr lang="fr-FR" baseline="-30000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B</a:t>
            </a:r>
            <a:r>
              <a:rPr lang="fr-FR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Q</a:t>
            </a:r>
            <a:r>
              <a:rPr lang="fr-FR" baseline="-30000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C</a:t>
            </a:r>
            <a:r>
              <a:rPr lang="fr-FR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Q</a:t>
            </a:r>
            <a:r>
              <a:rPr lang="fr-FR" baseline="-30000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D.</a:t>
            </a:r>
            <a:r>
              <a:rPr lang="fr-FR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7" name="Rectangle 87"/>
          <p:cNvSpPr>
            <a:spLocks noChangeArrowheads="1"/>
          </p:cNvSpPr>
          <p:nvPr/>
        </p:nvSpPr>
        <p:spPr bwMode="auto">
          <a:xfrm>
            <a:off x="5473800" y="911020"/>
            <a:ext cx="360182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en-US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12</a:t>
            </a:r>
            <a:r>
              <a:rPr lang="ar-SA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: </a:t>
            </a:r>
            <a:r>
              <a:rPr lang="ar-SA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اكتب</a:t>
            </a:r>
            <a:r>
              <a:rPr lang="fr-FR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معادلة المخارج</a:t>
            </a:r>
            <a:r>
              <a:rPr lang="fr-FR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 S</a:t>
            </a:r>
            <a:r>
              <a:rPr lang="fr-FR" baseline="-30000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A</a:t>
            </a:r>
            <a:r>
              <a:rPr lang="fr-FR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S</a:t>
            </a:r>
            <a:r>
              <a:rPr lang="fr-FR" baseline="-30000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B</a:t>
            </a:r>
            <a:r>
              <a:rPr lang="fr-FR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S</a:t>
            </a:r>
            <a:r>
              <a:rPr lang="fr-FR" baseline="-30000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C</a:t>
            </a:r>
            <a:r>
              <a:rPr lang="fr-FR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S</a:t>
            </a:r>
            <a:r>
              <a:rPr lang="fr-FR" baseline="-30000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D.</a:t>
            </a:r>
            <a:r>
              <a:rPr lang="fr-FR" dirty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66" grpId="0"/>
      <p:bldP spid="6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0" y="642918"/>
            <a:ext cx="2796545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3714744" y="0"/>
            <a:ext cx="2106667" cy="58477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3200" b="1" u="sng" dirty="0" smtClean="0">
                <a:solidFill>
                  <a:srgbClr val="000000"/>
                </a:solidFill>
                <a:cs typeface="Arabic Transparent" pitchFamily="2" charset="-78"/>
              </a:rPr>
              <a:t> وثائق الصانع</a:t>
            </a:r>
            <a:endParaRPr lang="fr-FR" sz="3200" b="1" u="sng" dirty="0"/>
          </a:p>
        </p:txBody>
      </p:sp>
      <p:grpSp>
        <p:nvGrpSpPr>
          <p:cNvPr id="15" name="Groupe 14"/>
          <p:cNvGrpSpPr>
            <a:grpSpLocks noChangeAspect="1"/>
          </p:cNvGrpSpPr>
          <p:nvPr/>
        </p:nvGrpSpPr>
        <p:grpSpPr>
          <a:xfrm>
            <a:off x="2857488" y="642918"/>
            <a:ext cx="2476517" cy="1857388"/>
            <a:chOff x="3643306" y="0"/>
            <a:chExt cx="2286016" cy="1714512"/>
          </a:xfrm>
        </p:grpSpPr>
        <p:grpSp>
          <p:nvGrpSpPr>
            <p:cNvPr id="16" name="Groupe 50"/>
            <p:cNvGrpSpPr/>
            <p:nvPr/>
          </p:nvGrpSpPr>
          <p:grpSpPr>
            <a:xfrm>
              <a:off x="3643306" y="0"/>
              <a:ext cx="2286016" cy="1714512"/>
              <a:chOff x="3643306" y="0"/>
              <a:chExt cx="2286016" cy="1714512"/>
            </a:xfrm>
          </p:grpSpPr>
          <p:pic>
            <p:nvPicPr>
              <p:cNvPr id="18" name="Picture 4" descr="D:\Digital Electronics - Practical Electronics for Inventors, Fourth Edition - Paul Scherz, Simon Monk_files\image1023.jpg"/>
              <p:cNvPicPr>
                <a:picLocks noChangeAspect="1" noChangeArrowheads="1"/>
              </p:cNvPicPr>
              <p:nvPr/>
            </p:nvPicPr>
            <p:blipFill>
              <a:blip r:embed="rId3"/>
              <a:srcRect l="21314" t="11111" r="53426" b="44444"/>
              <a:stretch>
                <a:fillRect/>
              </a:stretch>
            </p:blipFill>
            <p:spPr bwMode="auto">
              <a:xfrm>
                <a:off x="3643306" y="0"/>
                <a:ext cx="2286016" cy="1714512"/>
              </a:xfrm>
              <a:prstGeom prst="rect">
                <a:avLst/>
              </a:prstGeom>
              <a:noFill/>
            </p:spPr>
          </p:pic>
          <p:cxnSp>
            <p:nvCxnSpPr>
              <p:cNvPr id="19" name="Connecteur droit 18"/>
              <p:cNvCxnSpPr/>
              <p:nvPr/>
            </p:nvCxnSpPr>
            <p:spPr>
              <a:xfrm>
                <a:off x="4177878" y="1177490"/>
                <a:ext cx="108000" cy="1588"/>
              </a:xfrm>
              <a:prstGeom prst="line">
                <a:avLst/>
              </a:prstGeom>
              <a:ln w="15875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7" name="Connecteur droit 16"/>
            <p:cNvCxnSpPr/>
            <p:nvPr/>
          </p:nvCxnSpPr>
          <p:spPr>
            <a:xfrm>
              <a:off x="5464132" y="1375389"/>
              <a:ext cx="108000" cy="1588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e 107"/>
          <p:cNvGrpSpPr/>
          <p:nvPr/>
        </p:nvGrpSpPr>
        <p:grpSpPr>
          <a:xfrm>
            <a:off x="71406" y="4929198"/>
            <a:ext cx="8786842" cy="1785926"/>
            <a:chOff x="71406" y="4929198"/>
            <a:chExt cx="8786842" cy="1785926"/>
          </a:xfrm>
        </p:grpSpPr>
        <p:sp>
          <p:nvSpPr>
            <p:cNvPr id="107" name="Rectangle 106"/>
            <p:cNvSpPr/>
            <p:nvPr/>
          </p:nvSpPr>
          <p:spPr>
            <a:xfrm>
              <a:off x="142844" y="4929198"/>
              <a:ext cx="8715404" cy="1785926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246"/>
            <p:cNvSpPr>
              <a:spLocks noChangeArrowheads="1"/>
            </p:cNvSpPr>
            <p:nvPr/>
          </p:nvSpPr>
          <p:spPr bwMode="auto">
            <a:xfrm>
              <a:off x="71406" y="5357826"/>
              <a:ext cx="1571636" cy="1138773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" </a:t>
              </a:r>
              <a:r>
                <a:rPr kumimoji="0" lang="ar-SA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أو</a:t>
              </a: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kumimoji="0" lang="ar-SA" sz="18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الاستبعادي</a:t>
              </a: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 "</a:t>
              </a:r>
              <a:r>
                <a:rPr kumimoji="0" lang="ar-SA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 </a:t>
              </a: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endParaRPr>
            </a:p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Times New Roman" pitchFamily="18" charset="0"/>
                  <a:cs typeface="Arabic Transparent" pitchFamily="2" charset="-78"/>
                </a:rPr>
                <a:t>ET EXCLU</a:t>
              </a: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endParaRPr>
            </a:p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Times New Roman" pitchFamily="18" charset="0"/>
                  <a:cs typeface="Arabic Transparent" pitchFamily="2" charset="-78"/>
                </a:rPr>
                <a:t>NXOR</a:t>
              </a:r>
              <a:endPara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endParaRPr>
            </a:p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endParaRPr>
            </a:p>
          </p:txBody>
        </p:sp>
        <p:grpSp>
          <p:nvGrpSpPr>
            <p:cNvPr id="34" name="Groupe 33"/>
            <p:cNvGrpSpPr/>
            <p:nvPr/>
          </p:nvGrpSpPr>
          <p:grpSpPr>
            <a:xfrm>
              <a:off x="2428860" y="5572140"/>
              <a:ext cx="1398618" cy="684000"/>
              <a:chOff x="1819021" y="3851707"/>
              <a:chExt cx="1398618" cy="684000"/>
            </a:xfrm>
          </p:grpSpPr>
          <p:sp>
            <p:nvSpPr>
              <p:cNvPr id="35" name="Text Box 859"/>
              <p:cNvSpPr txBox="1">
                <a:spLocks noChangeArrowheads="1"/>
              </p:cNvSpPr>
              <p:nvPr/>
            </p:nvSpPr>
            <p:spPr bwMode="auto">
              <a:xfrm>
                <a:off x="1866350" y="3891432"/>
                <a:ext cx="323850" cy="33655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a</a:t>
                </a:r>
              </a:p>
            </p:txBody>
          </p:sp>
          <p:sp>
            <p:nvSpPr>
              <p:cNvPr id="36" name="Text Box 860"/>
              <p:cNvSpPr txBox="1">
                <a:spLocks noChangeArrowheads="1"/>
              </p:cNvSpPr>
              <p:nvPr/>
            </p:nvSpPr>
            <p:spPr bwMode="auto">
              <a:xfrm>
                <a:off x="2893789" y="4026426"/>
                <a:ext cx="323850" cy="33655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S</a:t>
                </a:r>
              </a:p>
            </p:txBody>
          </p:sp>
          <p:sp>
            <p:nvSpPr>
              <p:cNvPr id="37" name="Text Box 861"/>
              <p:cNvSpPr txBox="1">
                <a:spLocks noChangeArrowheads="1"/>
              </p:cNvSpPr>
              <p:nvPr/>
            </p:nvSpPr>
            <p:spPr bwMode="auto">
              <a:xfrm>
                <a:off x="1866008" y="4118942"/>
                <a:ext cx="323850" cy="33655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b</a:t>
                </a:r>
              </a:p>
            </p:txBody>
          </p:sp>
          <p:cxnSp>
            <p:nvCxnSpPr>
              <p:cNvPr id="38" name="Connecteur droit 37"/>
              <p:cNvCxnSpPr/>
              <p:nvPr/>
            </p:nvCxnSpPr>
            <p:spPr>
              <a:xfrm rot="10800000">
                <a:off x="2151817" y="4086781"/>
                <a:ext cx="324000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9" name="Connecteur droit 38"/>
              <p:cNvCxnSpPr/>
              <p:nvPr/>
            </p:nvCxnSpPr>
            <p:spPr>
              <a:xfrm rot="10800000">
                <a:off x="2148121" y="4321552"/>
                <a:ext cx="324000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40" name="Connecteur droit 39"/>
              <p:cNvCxnSpPr/>
              <p:nvPr/>
            </p:nvCxnSpPr>
            <p:spPr>
              <a:xfrm rot="10800000">
                <a:off x="2756670" y="4203161"/>
                <a:ext cx="180000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sp>
            <p:nvSpPr>
              <p:cNvPr id="41" name="Lune 40"/>
              <p:cNvSpPr/>
              <p:nvPr/>
            </p:nvSpPr>
            <p:spPr>
              <a:xfrm rot="10800000">
                <a:off x="2518603" y="4018297"/>
                <a:ext cx="288000" cy="360000"/>
              </a:xfrm>
              <a:prstGeom prst="moon">
                <a:avLst>
                  <a:gd name="adj" fmla="val 87500"/>
                </a:avLst>
              </a:prstGeom>
              <a:solidFill>
                <a:srgbClr val="DEF6F1"/>
              </a:solidFill>
              <a:ln w="254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42" name="Arc 41"/>
              <p:cNvSpPr>
                <a:spLocks noChangeAspect="1"/>
              </p:cNvSpPr>
              <p:nvPr/>
            </p:nvSpPr>
            <p:spPr>
              <a:xfrm rot="3180000">
                <a:off x="1819021" y="3851707"/>
                <a:ext cx="684000" cy="684000"/>
              </a:xfrm>
              <a:prstGeom prst="arc">
                <a:avLst>
                  <a:gd name="adj1" fmla="val 16536007"/>
                  <a:gd name="adj2" fmla="val 20355605"/>
                </a:avLst>
              </a:prstGeom>
              <a:noFill/>
              <a:ln w="25400" cap="flat" cmpd="sng" algn="ctr">
                <a:solidFill>
                  <a:srgbClr val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grpSp>
          <p:nvGrpSpPr>
            <p:cNvPr id="106" name="Groupe 105"/>
            <p:cNvGrpSpPr/>
            <p:nvPr/>
          </p:nvGrpSpPr>
          <p:grpSpPr>
            <a:xfrm>
              <a:off x="6215074" y="5153619"/>
              <a:ext cx="2304000" cy="1507717"/>
              <a:chOff x="6515362" y="4664242"/>
              <a:chExt cx="2304000" cy="1507717"/>
            </a:xfrm>
          </p:grpSpPr>
          <p:pic>
            <p:nvPicPr>
              <p:cNvPr id="44" name="Picture 10" descr="H:\XOR COMPUERTA.png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6515362" y="4664242"/>
                <a:ext cx="2304000" cy="1507717"/>
              </a:xfrm>
              <a:prstGeom prst="rect">
                <a:avLst/>
              </a:prstGeom>
              <a:noFill/>
            </p:spPr>
          </p:pic>
          <p:sp>
            <p:nvSpPr>
              <p:cNvPr id="45" name="ZoneTexte 44"/>
              <p:cNvSpPr txBox="1"/>
              <p:nvPr/>
            </p:nvSpPr>
            <p:spPr>
              <a:xfrm>
                <a:off x="7274096" y="5318703"/>
                <a:ext cx="928694" cy="27699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SN7486</a:t>
                </a:r>
                <a:endPara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grpSp>
          <p:nvGrpSpPr>
            <p:cNvPr id="105" name="Groupe 104"/>
            <p:cNvGrpSpPr/>
            <p:nvPr/>
          </p:nvGrpSpPr>
          <p:grpSpPr>
            <a:xfrm>
              <a:off x="4357686" y="5072074"/>
              <a:ext cx="1048763" cy="1449513"/>
              <a:chOff x="4711377" y="3757063"/>
              <a:chExt cx="1048763" cy="1449513"/>
            </a:xfrm>
          </p:grpSpPr>
          <p:grpSp>
            <p:nvGrpSpPr>
              <p:cNvPr id="82" name="Groupe 274"/>
              <p:cNvGrpSpPr/>
              <p:nvPr/>
            </p:nvGrpSpPr>
            <p:grpSpPr>
              <a:xfrm>
                <a:off x="4711377" y="3814213"/>
                <a:ext cx="1048763" cy="1347797"/>
                <a:chOff x="2356416" y="1567763"/>
                <a:chExt cx="1048763" cy="1347797"/>
              </a:xfrm>
            </p:grpSpPr>
            <p:sp>
              <p:nvSpPr>
                <p:cNvPr id="83" name="Rectangle 82"/>
                <p:cNvSpPr/>
                <p:nvPr/>
              </p:nvSpPr>
              <p:spPr>
                <a:xfrm>
                  <a:off x="2357422" y="1571612"/>
                  <a:ext cx="1044000" cy="1342800"/>
                </a:xfrm>
                <a:prstGeom prst="rect">
                  <a:avLst/>
                </a:prstGeom>
                <a:solidFill>
                  <a:srgbClr val="DEF6F1"/>
                </a:solidFill>
                <a:ln w="222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5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endParaRPr>
                </a:p>
              </p:txBody>
            </p:sp>
            <p:cxnSp>
              <p:nvCxnSpPr>
                <p:cNvPr id="84" name="Connecteur droit 83"/>
                <p:cNvCxnSpPr/>
                <p:nvPr/>
              </p:nvCxnSpPr>
              <p:spPr>
                <a:xfrm rot="16200000" flipH="1">
                  <a:off x="2029506" y="2241566"/>
                  <a:ext cx="1346400" cy="1588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85" name="Connecteur droit 84"/>
                <p:cNvCxnSpPr/>
                <p:nvPr/>
              </p:nvCxnSpPr>
              <p:spPr>
                <a:xfrm rot="10800000" flipH="1">
                  <a:off x="2356416" y="1828789"/>
                  <a:ext cx="1044000" cy="1588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86" name="Connecteur droit 85"/>
                <p:cNvCxnSpPr/>
                <p:nvPr/>
              </p:nvCxnSpPr>
              <p:spPr>
                <a:xfrm rot="10800000" flipH="1">
                  <a:off x="2356416" y="2113762"/>
                  <a:ext cx="1044000" cy="1588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87" name="Connecteur droit 86"/>
                <p:cNvCxnSpPr/>
                <p:nvPr/>
              </p:nvCxnSpPr>
              <p:spPr>
                <a:xfrm rot="10800000" flipH="1">
                  <a:off x="2361179" y="2664010"/>
                  <a:ext cx="1044000" cy="1588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88" name="Connecteur droit 87"/>
                <p:cNvCxnSpPr/>
                <p:nvPr/>
              </p:nvCxnSpPr>
              <p:spPr>
                <a:xfrm rot="10800000" flipH="1">
                  <a:off x="2361179" y="2384580"/>
                  <a:ext cx="1044000" cy="1588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89" name="Connecteur droit 88"/>
                <p:cNvCxnSpPr/>
                <p:nvPr/>
              </p:nvCxnSpPr>
              <p:spPr>
                <a:xfrm rot="16200000" flipH="1">
                  <a:off x="2389871" y="2240169"/>
                  <a:ext cx="1346400" cy="1588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sp>
            <p:nvSpPr>
              <p:cNvPr id="90" name="Rectangle 654"/>
              <p:cNvSpPr>
                <a:spLocks noChangeArrowheads="1"/>
              </p:cNvSpPr>
              <p:nvPr/>
            </p:nvSpPr>
            <p:spPr bwMode="auto">
              <a:xfrm>
                <a:off x="5097283" y="4054288"/>
                <a:ext cx="292068" cy="3231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0</a:t>
                </a:r>
              </a:p>
            </p:txBody>
          </p:sp>
          <p:sp>
            <p:nvSpPr>
              <p:cNvPr id="91" name="Rectangle 655"/>
              <p:cNvSpPr>
                <a:spLocks noChangeArrowheads="1"/>
              </p:cNvSpPr>
              <p:nvPr/>
            </p:nvSpPr>
            <p:spPr bwMode="auto">
              <a:xfrm>
                <a:off x="5090182" y="4882579"/>
                <a:ext cx="292068" cy="3231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5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1</a:t>
                </a:r>
                <a:endParaRPr kumimoji="0" lang="fr-FR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92" name="Rectangle 656"/>
              <p:cNvSpPr>
                <a:spLocks noChangeArrowheads="1"/>
              </p:cNvSpPr>
              <p:nvPr/>
            </p:nvSpPr>
            <p:spPr bwMode="auto">
              <a:xfrm>
                <a:off x="5091742" y="4339066"/>
                <a:ext cx="292068" cy="3231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5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1</a:t>
                </a:r>
                <a:endParaRPr kumimoji="0" lang="fr-FR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93" name="Rectangle 654"/>
              <p:cNvSpPr>
                <a:spLocks noChangeArrowheads="1"/>
              </p:cNvSpPr>
              <p:nvPr/>
            </p:nvSpPr>
            <p:spPr bwMode="auto">
              <a:xfrm>
                <a:off x="5093386" y="3757063"/>
                <a:ext cx="292068" cy="3231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5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a</a:t>
                </a:r>
                <a:endParaRPr kumimoji="0" lang="fr-FR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94" name="Rectangle 655"/>
              <p:cNvSpPr>
                <a:spLocks noChangeArrowheads="1"/>
              </p:cNvSpPr>
              <p:nvPr/>
            </p:nvSpPr>
            <p:spPr bwMode="auto">
              <a:xfrm>
                <a:off x="5426763" y="3776113"/>
                <a:ext cx="312906" cy="3231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5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S</a:t>
                </a:r>
                <a:endParaRPr kumimoji="0" lang="fr-FR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95" name="Rectangle 654"/>
              <p:cNvSpPr>
                <a:spLocks noChangeArrowheads="1"/>
              </p:cNvSpPr>
              <p:nvPr/>
            </p:nvSpPr>
            <p:spPr bwMode="auto">
              <a:xfrm>
                <a:off x="4740958" y="3766588"/>
                <a:ext cx="301686" cy="3231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5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b</a:t>
                </a:r>
                <a:endParaRPr kumimoji="0" lang="fr-FR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96" name="Rectangle 654"/>
              <p:cNvSpPr>
                <a:spLocks noChangeArrowheads="1"/>
              </p:cNvSpPr>
              <p:nvPr/>
            </p:nvSpPr>
            <p:spPr bwMode="auto">
              <a:xfrm>
                <a:off x="5090182" y="4608581"/>
                <a:ext cx="292068" cy="3231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0</a:t>
                </a:r>
              </a:p>
            </p:txBody>
          </p:sp>
          <p:sp>
            <p:nvSpPr>
              <p:cNvPr id="97" name="Rectangle 654"/>
              <p:cNvSpPr>
                <a:spLocks noChangeArrowheads="1"/>
              </p:cNvSpPr>
              <p:nvPr/>
            </p:nvSpPr>
            <p:spPr bwMode="auto">
              <a:xfrm>
                <a:off x="4736196" y="4053509"/>
                <a:ext cx="292068" cy="3231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0</a:t>
                </a:r>
              </a:p>
            </p:txBody>
          </p:sp>
          <p:sp>
            <p:nvSpPr>
              <p:cNvPr id="98" name="Rectangle 654"/>
              <p:cNvSpPr>
                <a:spLocks noChangeArrowheads="1"/>
              </p:cNvSpPr>
              <p:nvPr/>
            </p:nvSpPr>
            <p:spPr bwMode="auto">
              <a:xfrm>
                <a:off x="4726671" y="4337507"/>
                <a:ext cx="292068" cy="3231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0</a:t>
                </a:r>
              </a:p>
            </p:txBody>
          </p:sp>
          <p:sp>
            <p:nvSpPr>
              <p:cNvPr id="99" name="Rectangle 655"/>
              <p:cNvSpPr>
                <a:spLocks noChangeArrowheads="1"/>
              </p:cNvSpPr>
              <p:nvPr/>
            </p:nvSpPr>
            <p:spPr bwMode="auto">
              <a:xfrm>
                <a:off x="4729873" y="4874699"/>
                <a:ext cx="292068" cy="3231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5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1</a:t>
                </a:r>
                <a:endParaRPr kumimoji="0" lang="fr-FR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00" name="Rectangle 656"/>
              <p:cNvSpPr>
                <a:spLocks noChangeArrowheads="1"/>
              </p:cNvSpPr>
              <p:nvPr/>
            </p:nvSpPr>
            <p:spPr bwMode="auto">
              <a:xfrm>
                <a:off x="4731433" y="4612175"/>
                <a:ext cx="292068" cy="3231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5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1</a:t>
                </a:r>
                <a:endParaRPr kumimoji="0" lang="fr-FR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01" name="Rectangle 878"/>
              <p:cNvSpPr>
                <a:spLocks noChangeArrowheads="1"/>
              </p:cNvSpPr>
              <p:nvPr/>
            </p:nvSpPr>
            <p:spPr bwMode="auto">
              <a:xfrm>
                <a:off x="5437847" y="4057687"/>
                <a:ext cx="292068" cy="3231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0</a:t>
                </a:r>
              </a:p>
            </p:txBody>
          </p:sp>
          <p:sp>
            <p:nvSpPr>
              <p:cNvPr id="102" name="Rectangle 879"/>
              <p:cNvSpPr>
                <a:spLocks noChangeArrowheads="1"/>
              </p:cNvSpPr>
              <p:nvPr/>
            </p:nvSpPr>
            <p:spPr bwMode="auto">
              <a:xfrm>
                <a:off x="5445785" y="4349203"/>
                <a:ext cx="292068" cy="3231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5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1</a:t>
                </a:r>
                <a:endParaRPr kumimoji="0" lang="fr-FR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03" name="Rectangle 880"/>
              <p:cNvSpPr>
                <a:spLocks noChangeArrowheads="1"/>
              </p:cNvSpPr>
              <p:nvPr/>
            </p:nvSpPr>
            <p:spPr bwMode="auto">
              <a:xfrm>
                <a:off x="5440243" y="4606406"/>
                <a:ext cx="292068" cy="3231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5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1</a:t>
                </a:r>
                <a:endParaRPr kumimoji="0" lang="fr-FR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04" name="Rectangle 881"/>
              <p:cNvSpPr>
                <a:spLocks noChangeArrowheads="1"/>
              </p:cNvSpPr>
              <p:nvPr/>
            </p:nvSpPr>
            <p:spPr bwMode="auto">
              <a:xfrm>
                <a:off x="5440831" y="4883411"/>
                <a:ext cx="292068" cy="3231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5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0</a:t>
                </a:r>
                <a:endParaRPr kumimoji="0" lang="fr-FR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</p:grpSp>
      <p:grpSp>
        <p:nvGrpSpPr>
          <p:cNvPr id="67" name="Groupe 66"/>
          <p:cNvGrpSpPr/>
          <p:nvPr/>
        </p:nvGrpSpPr>
        <p:grpSpPr>
          <a:xfrm>
            <a:off x="1500166" y="3340716"/>
            <a:ext cx="4272632" cy="743368"/>
            <a:chOff x="1500166" y="3340716"/>
            <a:chExt cx="4272632" cy="743368"/>
          </a:xfrm>
        </p:grpSpPr>
        <p:sp>
          <p:nvSpPr>
            <p:cNvPr id="49" name="ZoneTexte 48"/>
            <p:cNvSpPr txBox="1"/>
            <p:nvPr/>
          </p:nvSpPr>
          <p:spPr>
            <a:xfrm>
              <a:off x="1571604" y="3500438"/>
              <a:ext cx="1000132" cy="40011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fr-FR" sz="2000" dirty="0" smtClean="0">
                  <a:solidFill>
                    <a:srgbClr val="000000"/>
                  </a:solidFill>
                  <a:cs typeface="Arabic Transparent" pitchFamily="2" charset="-78"/>
                </a:rPr>
                <a:t>BC107</a:t>
              </a:r>
              <a:endParaRPr lang="fr-FR" sz="2000" dirty="0">
                <a:solidFill>
                  <a:srgbClr val="000000"/>
                </a:solidFill>
                <a:cs typeface="Arabic Transparent" pitchFamily="2" charset="-78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500166" y="3357562"/>
              <a:ext cx="4143404" cy="714380"/>
            </a:xfrm>
            <a:prstGeom prst="rect">
              <a:avLst/>
            </a:prstGeom>
            <a:noFill/>
            <a:ln w="158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52" name="Connecteur droit 51"/>
            <p:cNvCxnSpPr/>
            <p:nvPr/>
          </p:nvCxnSpPr>
          <p:spPr>
            <a:xfrm flipV="1">
              <a:off x="2663150" y="3708356"/>
              <a:ext cx="2988000" cy="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ZoneTexte 52"/>
            <p:cNvSpPr txBox="1"/>
            <p:nvPr/>
          </p:nvSpPr>
          <p:spPr>
            <a:xfrm>
              <a:off x="2653692" y="3340716"/>
              <a:ext cx="107157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V</a:t>
              </a:r>
              <a:r>
                <a:rPr lang="fr-FR" sz="1400" dirty="0" smtClean="0">
                  <a:solidFill>
                    <a:srgbClr val="000000"/>
                  </a:solidFill>
                </a:rPr>
                <a:t>CESAT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54" name="ZoneTexte 53"/>
            <p:cNvSpPr txBox="1"/>
            <p:nvPr/>
          </p:nvSpPr>
          <p:spPr>
            <a:xfrm>
              <a:off x="3653824" y="3343914"/>
              <a:ext cx="71438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V</a:t>
              </a:r>
              <a:r>
                <a:rPr lang="fr-FR" sz="1400" dirty="0" smtClean="0">
                  <a:solidFill>
                    <a:srgbClr val="000000"/>
                  </a:solidFill>
                </a:rPr>
                <a:t>BE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55" name="ZoneTexte 54"/>
            <p:cNvSpPr txBox="1"/>
            <p:nvPr/>
          </p:nvSpPr>
          <p:spPr>
            <a:xfrm>
              <a:off x="5239108" y="3340716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  <a:sym typeface="Symbol"/>
                </a:rPr>
                <a:t>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56" name="ZoneTexte 55"/>
            <p:cNvSpPr txBox="1"/>
            <p:nvPr/>
          </p:nvSpPr>
          <p:spPr>
            <a:xfrm>
              <a:off x="4409148" y="3357562"/>
              <a:ext cx="71438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I</a:t>
              </a:r>
              <a:r>
                <a:rPr lang="fr-FR" sz="1400" dirty="0" smtClean="0">
                  <a:solidFill>
                    <a:srgbClr val="000000"/>
                  </a:solidFill>
                </a:rPr>
                <a:t>CE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cxnSp>
          <p:nvCxnSpPr>
            <p:cNvPr id="59" name="Connecteur droit 58"/>
            <p:cNvCxnSpPr/>
            <p:nvPr/>
          </p:nvCxnSpPr>
          <p:spPr>
            <a:xfrm rot="5400000">
              <a:off x="4795970" y="3700356"/>
              <a:ext cx="684000" cy="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59"/>
            <p:cNvCxnSpPr/>
            <p:nvPr/>
          </p:nvCxnSpPr>
          <p:spPr>
            <a:xfrm rot="5400000">
              <a:off x="3951568" y="3713210"/>
              <a:ext cx="684000" cy="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eur droit 60"/>
            <p:cNvCxnSpPr/>
            <p:nvPr/>
          </p:nvCxnSpPr>
          <p:spPr>
            <a:xfrm rot="5400000">
              <a:off x="3254034" y="3713210"/>
              <a:ext cx="684000" cy="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61"/>
            <p:cNvCxnSpPr/>
            <p:nvPr/>
          </p:nvCxnSpPr>
          <p:spPr>
            <a:xfrm rot="5400000">
              <a:off x="2325340" y="3699562"/>
              <a:ext cx="684000" cy="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ZoneTexte 62"/>
            <p:cNvSpPr txBox="1"/>
            <p:nvPr/>
          </p:nvSpPr>
          <p:spPr>
            <a:xfrm>
              <a:off x="5157152" y="3697906"/>
              <a:ext cx="61564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  <a:sym typeface="Symbol"/>
                </a:rPr>
                <a:t>110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64" name="ZoneTexte 63"/>
            <p:cNvSpPr txBox="1"/>
            <p:nvPr/>
          </p:nvSpPr>
          <p:spPr>
            <a:xfrm>
              <a:off x="2687316" y="3714752"/>
              <a:ext cx="92869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  <a:sym typeface="Symbol"/>
                </a:rPr>
                <a:t>0.25 V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65" name="ZoneTexte 64"/>
            <p:cNvSpPr txBox="1"/>
            <p:nvPr/>
          </p:nvSpPr>
          <p:spPr>
            <a:xfrm>
              <a:off x="3571868" y="3714752"/>
              <a:ext cx="71438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  <a:sym typeface="Symbol"/>
                </a:rPr>
                <a:t>0.7V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66" name="ZoneTexte 65"/>
            <p:cNvSpPr txBox="1"/>
            <p:nvPr/>
          </p:nvSpPr>
          <p:spPr>
            <a:xfrm>
              <a:off x="4272600" y="3714752"/>
              <a:ext cx="1000132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  <a:sym typeface="Symbol"/>
                </a:rPr>
                <a:t>200mA</a:t>
              </a:r>
              <a:endParaRPr lang="fr-FR" dirty="0">
                <a:solidFill>
                  <a:srgbClr val="000000"/>
                </a:solidFill>
              </a:endParaRPr>
            </a:p>
          </p:txBody>
        </p:sp>
      </p:grpSp>
      <p:pic>
        <p:nvPicPr>
          <p:cNvPr id="68" name="Image 6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428604"/>
            <a:ext cx="3336716" cy="248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143768" y="0"/>
            <a:ext cx="2000232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1-  اسم كل طابق.</a:t>
            </a:r>
            <a:endParaRPr lang="fr-FR" sz="1600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500694" y="1876000"/>
            <a:ext cx="3643306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2- حساب قيمة </a:t>
            </a:r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RB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 مستعينا بوثائق الصانع.</a:t>
            </a:r>
            <a:endParaRPr lang="fr-FR" sz="1600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500694" y="4876396"/>
            <a:ext cx="364330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3- حساب قيمة </a:t>
            </a:r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RAK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 </a:t>
            </a:r>
            <a:r>
              <a:rPr lang="ar-DZ" dirty="0" smtClean="0">
                <a:solidFill>
                  <a:srgbClr val="000000"/>
                </a:solidFill>
                <a:cs typeface="Arabic Transparent" pitchFamily="2" charset="-78"/>
              </a:rPr>
              <a:t>مستعينا بوثائق الصانع.</a:t>
            </a:r>
            <a:endParaRPr lang="fr-FR" sz="1600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072198" y="1440611"/>
            <a:ext cx="285748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000000"/>
                </a:solidFill>
                <a:cs typeface="Arabic Transparent" pitchFamily="2" charset="-78"/>
              </a:rPr>
              <a:t>الطابق 4: طابق السجل(</a:t>
            </a:r>
            <a:r>
              <a:rPr lang="ar-DZ" dirty="0" err="1" smtClean="0">
                <a:solidFill>
                  <a:srgbClr val="000000"/>
                </a:solidFill>
                <a:cs typeface="Arabic Transparent" pitchFamily="2" charset="-78"/>
              </a:rPr>
              <a:t>الا</a:t>
            </a:r>
            <a:r>
              <a:rPr lang="ar-DZ" dirty="0" err="1" smtClean="0">
                <a:solidFill>
                  <a:srgbClr val="000000"/>
                </a:solidFill>
                <a:latin typeface="Arial"/>
                <a:cs typeface="Arial"/>
              </a:rPr>
              <a:t>زاحة</a:t>
            </a:r>
            <a:r>
              <a:rPr lang="ar-DZ" dirty="0" smtClean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r>
              <a:rPr lang="ar-DZ" dirty="0" smtClean="0">
                <a:solidFill>
                  <a:srgbClr val="000000"/>
                </a:solidFill>
                <a:cs typeface="Arabic Transparent" pitchFamily="2" charset="-78"/>
              </a:rPr>
              <a:t>. </a:t>
            </a:r>
            <a:endParaRPr lang="fr-FR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357918" y="1071546"/>
            <a:ext cx="257176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000000"/>
                </a:solidFill>
                <a:cs typeface="Arabic Transparent" pitchFamily="2" charset="-78"/>
              </a:rPr>
              <a:t>الطابق 3: طابق توليد النبضات.</a:t>
            </a:r>
            <a:endParaRPr lang="fr-FR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357950" y="714356"/>
            <a:ext cx="257176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000000"/>
                </a:solidFill>
                <a:cs typeface="Arabic Transparent" pitchFamily="2" charset="-78"/>
              </a:rPr>
              <a:t>الطابق 2: طابق ضد الارتداد.</a:t>
            </a:r>
            <a:endParaRPr lang="fr-FR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357918" y="357166"/>
            <a:ext cx="257176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000000"/>
                </a:solidFill>
                <a:cs typeface="Arabic Transparent" pitchFamily="2" charset="-78"/>
              </a:rPr>
              <a:t>الطابق 1: طابق التحكم( التبديل)</a:t>
            </a:r>
            <a:endParaRPr lang="fr-FR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grpSp>
        <p:nvGrpSpPr>
          <p:cNvPr id="68" name="Groupe 67"/>
          <p:cNvGrpSpPr/>
          <p:nvPr/>
        </p:nvGrpSpPr>
        <p:grpSpPr>
          <a:xfrm>
            <a:off x="333060" y="2428868"/>
            <a:ext cx="3453122" cy="822533"/>
            <a:chOff x="333060" y="2428868"/>
            <a:chExt cx="3172128" cy="822533"/>
          </a:xfrm>
        </p:grpSpPr>
        <p:sp>
          <p:nvSpPr>
            <p:cNvPr id="69" name="Text Box 184"/>
            <p:cNvSpPr txBox="1">
              <a:spLocks noChangeArrowheads="1"/>
            </p:cNvSpPr>
            <p:nvPr/>
          </p:nvSpPr>
          <p:spPr bwMode="auto">
            <a:xfrm>
              <a:off x="333060" y="2629882"/>
              <a:ext cx="862014" cy="369332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IB</a:t>
              </a:r>
              <a:r>
                <a:rPr kumimoji="0" lang="fr-FR" sz="18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fr-FR" sz="18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=</a:t>
              </a:r>
            </a:p>
          </p:txBody>
        </p:sp>
        <p:sp>
          <p:nvSpPr>
            <p:cNvPr id="70" name="ZoneTexte 69"/>
            <p:cNvSpPr txBox="1"/>
            <p:nvPr/>
          </p:nvSpPr>
          <p:spPr>
            <a:xfrm>
              <a:off x="889278" y="2428868"/>
              <a:ext cx="714380" cy="369332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Times New Roman"/>
                  <a:cs typeface="Arial"/>
                </a:rPr>
                <a:t>I</a:t>
              </a:r>
              <a:r>
                <a:rPr kumimoji="0" lang="fr-FR" sz="1800" i="0" u="none" strike="noStrike" kern="0" cap="none" spc="0" normalizeH="0" baseline="-2500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Times New Roman"/>
                  <a:cs typeface="Arial"/>
                </a:rPr>
                <a:t>C</a:t>
              </a:r>
              <a:endParaRPr kumimoji="0" lang="fr-FR" sz="1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</a:endParaRPr>
            </a:p>
          </p:txBody>
        </p:sp>
        <p:sp>
          <p:nvSpPr>
            <p:cNvPr id="71" name="ZoneTexte 70"/>
            <p:cNvSpPr txBox="1"/>
            <p:nvPr/>
          </p:nvSpPr>
          <p:spPr>
            <a:xfrm>
              <a:off x="902926" y="2799706"/>
              <a:ext cx="714380" cy="369332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Times New Roman"/>
                  <a:cs typeface="Arial"/>
                  <a:sym typeface="Symbol"/>
                </a:rPr>
                <a:t></a:t>
              </a:r>
              <a:endParaRPr kumimoji="0" lang="fr-FR" sz="1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</a:endParaRPr>
            </a:p>
          </p:txBody>
        </p:sp>
        <p:cxnSp>
          <p:nvCxnSpPr>
            <p:cNvPr id="72" name="Connecteur droit 71"/>
            <p:cNvCxnSpPr/>
            <p:nvPr/>
          </p:nvCxnSpPr>
          <p:spPr>
            <a:xfrm>
              <a:off x="889278" y="2813354"/>
              <a:ext cx="360000" cy="1588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73" name="ZoneTexte 72"/>
            <p:cNvSpPr txBox="1"/>
            <p:nvPr/>
          </p:nvSpPr>
          <p:spPr>
            <a:xfrm>
              <a:off x="1459355" y="2471318"/>
              <a:ext cx="1098866" cy="369332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Times New Roman"/>
                  <a:cs typeface="Arial"/>
                </a:rPr>
                <a:t>200.10</a:t>
              </a:r>
              <a:endParaRPr kumimoji="0" lang="fr-FR" sz="1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Arial"/>
              </a:endParaRPr>
            </a:p>
          </p:txBody>
        </p:sp>
        <p:sp>
          <p:nvSpPr>
            <p:cNvPr id="74" name="ZoneTexte 73"/>
            <p:cNvSpPr txBox="1"/>
            <p:nvPr/>
          </p:nvSpPr>
          <p:spPr>
            <a:xfrm>
              <a:off x="1620504" y="2772350"/>
              <a:ext cx="709622" cy="369332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Times New Roman"/>
                  <a:cs typeface="Arial"/>
                </a:rPr>
                <a:t>110</a:t>
              </a:r>
              <a:endParaRPr kumimoji="0" lang="fr-FR" sz="1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75" name="Connecteur droit 74"/>
            <p:cNvCxnSpPr/>
            <p:nvPr/>
          </p:nvCxnSpPr>
          <p:spPr>
            <a:xfrm>
              <a:off x="1576362" y="2808751"/>
              <a:ext cx="720000" cy="1588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76" name="ZoneTexte 75"/>
            <p:cNvSpPr txBox="1"/>
            <p:nvPr/>
          </p:nvSpPr>
          <p:spPr>
            <a:xfrm>
              <a:off x="1246468" y="2618718"/>
              <a:ext cx="357190" cy="369332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=</a:t>
              </a:r>
            </a:p>
          </p:txBody>
        </p:sp>
        <p:sp>
          <p:nvSpPr>
            <p:cNvPr id="77" name="ZoneTexte 76"/>
            <p:cNvSpPr txBox="1"/>
            <p:nvPr/>
          </p:nvSpPr>
          <p:spPr>
            <a:xfrm>
              <a:off x="2362180" y="2605070"/>
              <a:ext cx="1143008" cy="646331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=</a:t>
              </a:r>
              <a:r>
                <a:rPr kumimoji="0" lang="ar-DZ" sz="18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fr-FR" sz="18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1.81mA</a:t>
              </a:r>
              <a:endParaRPr kumimoji="0" lang="fr-FR" sz="1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78" name="ZoneTexte 77"/>
            <p:cNvSpPr txBox="1"/>
            <p:nvPr/>
          </p:nvSpPr>
          <p:spPr>
            <a:xfrm>
              <a:off x="2158499" y="2451561"/>
              <a:ext cx="642942" cy="307777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-3</a:t>
              </a:r>
              <a:endParaRPr kumimoji="0" lang="fr-FR" sz="1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80" name="ZoneTexte 79"/>
          <p:cNvSpPr txBox="1"/>
          <p:nvPr/>
        </p:nvSpPr>
        <p:spPr>
          <a:xfrm>
            <a:off x="285720" y="3429000"/>
            <a:ext cx="4429156" cy="369332"/>
          </a:xfrm>
          <a:prstGeom prst="rect">
            <a:avLst/>
          </a:prstGeom>
          <a:noFill/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= V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+ V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Symbol"/>
              </a:rPr>
              <a:t> 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= R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.I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+ V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Symbol"/>
              </a:rPr>
              <a:t> 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81" name="Groupe 80"/>
          <p:cNvGrpSpPr/>
          <p:nvPr/>
        </p:nvGrpSpPr>
        <p:grpSpPr>
          <a:xfrm>
            <a:off x="285720" y="3786190"/>
            <a:ext cx="5357850" cy="481818"/>
            <a:chOff x="285720" y="3786190"/>
            <a:chExt cx="5357850" cy="481818"/>
          </a:xfrm>
        </p:grpSpPr>
        <p:sp>
          <p:nvSpPr>
            <p:cNvPr id="82" name="ZoneTexte 81"/>
            <p:cNvSpPr txBox="1"/>
            <p:nvPr/>
          </p:nvSpPr>
          <p:spPr>
            <a:xfrm>
              <a:off x="285720" y="3898676"/>
              <a:ext cx="5357850" cy="369332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Symbol"/>
                </a:rPr>
                <a:t> R</a:t>
              </a:r>
              <a:r>
                <a:rPr kumimoji="0" lang="fr-F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Symbol"/>
                </a:rPr>
                <a:t>B</a:t>
              </a:r>
              <a:r>
                <a:rPr kumimoji="0" lang="fr-F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Symbol"/>
                </a:rPr>
                <a:t>= (V</a:t>
              </a:r>
              <a:r>
                <a:rPr kumimoji="0" lang="fr-F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Symbol"/>
                </a:rPr>
                <a:t>S</a:t>
              </a:r>
              <a:r>
                <a:rPr kumimoji="0" lang="fr-F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Symbol"/>
                </a:rPr>
                <a:t> – V</a:t>
              </a:r>
              <a:r>
                <a:rPr kumimoji="0" lang="fr-F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Symbol"/>
                </a:rPr>
                <a:t>BE</a:t>
              </a:r>
              <a:r>
                <a:rPr kumimoji="0" lang="fr-F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Symbol"/>
                </a:rPr>
                <a:t>)/ I</a:t>
              </a:r>
              <a:r>
                <a:rPr kumimoji="0" lang="fr-F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Symbol"/>
                </a:rPr>
                <a:t>B</a:t>
              </a:r>
              <a:r>
                <a:rPr kumimoji="0" lang="fr-F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Symbol"/>
                </a:rPr>
                <a:t> = (5 – 0.7)/ 1.81.10</a:t>
              </a: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83" name="ZoneTexte 82"/>
            <p:cNvSpPr txBox="1"/>
            <p:nvPr/>
          </p:nvSpPr>
          <p:spPr>
            <a:xfrm>
              <a:off x="4429124" y="3786190"/>
              <a:ext cx="642942" cy="307777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-3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84" name="Groupe 83"/>
          <p:cNvGrpSpPr/>
          <p:nvPr/>
        </p:nvGrpSpPr>
        <p:grpSpPr>
          <a:xfrm>
            <a:off x="285720" y="4315162"/>
            <a:ext cx="2857520" cy="440770"/>
            <a:chOff x="285720" y="4315162"/>
            <a:chExt cx="2857520" cy="440770"/>
          </a:xfrm>
        </p:grpSpPr>
        <p:sp>
          <p:nvSpPr>
            <p:cNvPr id="85" name="Rectangle 84"/>
            <p:cNvSpPr/>
            <p:nvPr/>
          </p:nvSpPr>
          <p:spPr>
            <a:xfrm>
              <a:off x="285720" y="4386600"/>
              <a:ext cx="2857520" cy="369332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Symbol"/>
                </a:rPr>
                <a:t> R</a:t>
              </a:r>
              <a:r>
                <a:rPr kumimoji="0" lang="fr-F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Symbol"/>
                </a:rPr>
                <a:t>B</a:t>
              </a:r>
              <a:r>
                <a:rPr kumimoji="0" lang="fr-F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Symbol"/>
                </a:rPr>
                <a:t>= 2.37.10    </a:t>
              </a: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86" name="ZoneTexte 85"/>
            <p:cNvSpPr txBox="1"/>
            <p:nvPr/>
          </p:nvSpPr>
          <p:spPr>
            <a:xfrm>
              <a:off x="1785918" y="4315162"/>
              <a:ext cx="642942" cy="307777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3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87" name="ZoneTexte 86"/>
          <p:cNvSpPr txBox="1"/>
          <p:nvPr/>
        </p:nvSpPr>
        <p:spPr>
          <a:xfrm>
            <a:off x="214282" y="5357826"/>
            <a:ext cx="5000660" cy="369332"/>
          </a:xfrm>
          <a:prstGeom prst="rect">
            <a:avLst/>
          </a:prstGeom>
          <a:noFill/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</a:t>
            </a:r>
            <a:r>
              <a:rPr kumimoji="0" lang="fr-FR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cc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= V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AK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+ V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CESAT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Symbol"/>
              </a:rPr>
              <a:t> 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CC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= R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AK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.I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AK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+ V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CESAT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Symbol"/>
              </a:rPr>
              <a:t> 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94" name="Groupe 93"/>
          <p:cNvGrpSpPr/>
          <p:nvPr/>
        </p:nvGrpSpPr>
        <p:grpSpPr>
          <a:xfrm>
            <a:off x="214282" y="5715016"/>
            <a:ext cx="5575362" cy="481818"/>
            <a:chOff x="214282" y="5715016"/>
            <a:chExt cx="5575362" cy="481818"/>
          </a:xfrm>
        </p:grpSpPr>
        <p:sp>
          <p:nvSpPr>
            <p:cNvPr id="89" name="ZoneTexte 88"/>
            <p:cNvSpPr txBox="1"/>
            <p:nvPr/>
          </p:nvSpPr>
          <p:spPr>
            <a:xfrm>
              <a:off x="214282" y="5827502"/>
              <a:ext cx="5357850" cy="369332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Symbol"/>
                </a:rPr>
                <a:t> R</a:t>
              </a:r>
              <a:r>
                <a:rPr kumimoji="0" lang="fr-F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Symbol"/>
                </a:rPr>
                <a:t>AK</a:t>
              </a:r>
              <a:r>
                <a:rPr kumimoji="0" lang="fr-F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Symbol"/>
                </a:rPr>
                <a:t>= (V</a:t>
              </a:r>
              <a:r>
                <a:rPr kumimoji="0" lang="fr-F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Symbol"/>
                </a:rPr>
                <a:t>CC</a:t>
              </a:r>
              <a:r>
                <a:rPr kumimoji="0" lang="fr-F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Symbol"/>
                </a:rPr>
                <a:t> – V</a:t>
              </a:r>
              <a:r>
                <a:rPr kumimoji="0" lang="fr-F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Symbol"/>
                </a:rPr>
                <a:t>CESAT</a:t>
              </a:r>
              <a:r>
                <a:rPr kumimoji="0" lang="fr-F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Symbol"/>
                </a:rPr>
                <a:t>)/ I</a:t>
              </a:r>
              <a:r>
                <a:rPr kumimoji="0" lang="fr-F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Symbol"/>
                </a:rPr>
                <a:t>C</a:t>
              </a:r>
              <a:r>
                <a:rPr kumimoji="0" lang="fr-F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Symbol"/>
                </a:rPr>
                <a:t> = (12 – 0.25)/ 200.10</a:t>
              </a: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90" name="ZoneTexte 89"/>
            <p:cNvSpPr txBox="1"/>
            <p:nvPr/>
          </p:nvSpPr>
          <p:spPr>
            <a:xfrm>
              <a:off x="5146702" y="5715016"/>
              <a:ext cx="642942" cy="307777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-3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92" name="Rectangle 91"/>
          <p:cNvSpPr/>
          <p:nvPr/>
        </p:nvSpPr>
        <p:spPr>
          <a:xfrm>
            <a:off x="214282" y="6315426"/>
            <a:ext cx="2214578" cy="369332"/>
          </a:xfrm>
          <a:prstGeom prst="rect">
            <a:avLst/>
          </a:prstGeom>
          <a:noFill/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Symbol"/>
              </a:rPr>
              <a:t> R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Symbol"/>
              </a:rPr>
              <a:t>AK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Symbol"/>
              </a:rPr>
              <a:t>= 58.75   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3" grpId="0"/>
      <p:bldP spid="14" grpId="0"/>
      <p:bldP spid="15" grpId="0"/>
      <p:bldP spid="16" grpId="0"/>
      <p:bldP spid="80" grpId="0"/>
      <p:bldP spid="8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929026" y="71414"/>
            <a:ext cx="5143504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4- جدول التشغيل الخاص بالمداخل </a:t>
            </a:r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 RS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والمخرج </a:t>
            </a:r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Q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.</a:t>
            </a:r>
            <a:endParaRPr lang="fr-FR" sz="1600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715008" y="2143116"/>
            <a:ext cx="3357586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5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-  نوع السجل المستعمل في التركيب .</a:t>
            </a:r>
            <a:endParaRPr lang="fr-FR" sz="1600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062690" y="3429000"/>
            <a:ext cx="5000628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6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-  نوع البوابات المستعملة في الطابق 4: بوابات ”او الاستبعادي“.</a:t>
            </a:r>
            <a:endParaRPr lang="fr-FR" sz="1600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3857628"/>
            <a:ext cx="9072562" cy="58477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7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-  معنى العدد 2 الموجود في العبارة </a:t>
            </a:r>
            <a:r>
              <a:rPr lang="fr-FR" sz="1400" dirty="0" smtClean="0">
                <a:solidFill>
                  <a:srgbClr val="000000"/>
                </a:solidFill>
                <a:cs typeface="Arabic Transparent" pitchFamily="2" charset="-78"/>
              </a:rPr>
              <a:t>2xSN7474</a:t>
            </a:r>
            <a:r>
              <a:rPr lang="ar-DZ" sz="1400" dirty="0" smtClean="0">
                <a:solidFill>
                  <a:srgbClr val="000000"/>
                </a:solidFill>
                <a:cs typeface="Arabic Transparent" pitchFamily="2" charset="-78"/>
              </a:rPr>
              <a:t> 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: السجل يحتاج إلى 4 </a:t>
            </a:r>
            <a:r>
              <a:rPr lang="ar-DZ" sz="1600" dirty="0" err="1" smtClean="0">
                <a:solidFill>
                  <a:srgbClr val="000000"/>
                </a:solidFill>
                <a:cs typeface="Arabic Transparent" pitchFamily="2" charset="-78"/>
              </a:rPr>
              <a:t>قلابات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 من </a:t>
            </a:r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D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 والدارة المندمجة </a:t>
            </a:r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SN7474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 تحتوي على 2 </a:t>
            </a:r>
            <a:r>
              <a:rPr lang="ar-DZ" sz="1600" dirty="0" err="1" smtClean="0">
                <a:solidFill>
                  <a:srgbClr val="000000"/>
                </a:solidFill>
                <a:cs typeface="Arabic Transparent" pitchFamily="2" charset="-78"/>
              </a:rPr>
              <a:t>قلاب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 من نوع </a:t>
            </a:r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D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 لذلك من تركيب السجل نحتاج إلى 2 من الدارة المندمجة </a:t>
            </a:r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SN7474</a:t>
            </a:r>
            <a:r>
              <a:rPr lang="ar-DZ" sz="1400" dirty="0" smtClean="0">
                <a:solidFill>
                  <a:srgbClr val="000000"/>
                </a:solidFill>
                <a:cs typeface="Arabic Transparent" pitchFamily="2" charset="-78"/>
              </a:rPr>
              <a:t>.</a:t>
            </a:r>
            <a:endParaRPr lang="fr-FR" sz="1400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0" y="4572008"/>
            <a:ext cx="9144000" cy="58477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9- </a:t>
            </a:r>
            <a:r>
              <a:rPr lang="ar-DZ" sz="1600" dirty="0" err="1" smtClean="0">
                <a:solidFill>
                  <a:srgbClr val="000000"/>
                </a:solidFill>
                <a:cs typeface="Arabic Transparent" pitchFamily="2" charset="-78"/>
              </a:rPr>
              <a:t>الدارات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 المندمجة ذات التكنولوجيا </a:t>
            </a:r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TTL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  تتغذى بتوتر ثابت يساوي </a:t>
            </a:r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5V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 بينما </a:t>
            </a:r>
            <a:r>
              <a:rPr lang="ar-DZ" sz="1600" dirty="0" err="1" smtClean="0">
                <a:solidFill>
                  <a:srgbClr val="000000"/>
                </a:solidFill>
                <a:cs typeface="Arabic Transparent" pitchFamily="2" charset="-78"/>
              </a:rPr>
              <a:t>الدارات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 المندمجة ذات تكنولوجيا </a:t>
            </a:r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CMOS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 تتغذى بتوتر يتراوح مابين </a:t>
            </a:r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3V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إلى </a:t>
            </a:r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18V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 لذلك يجب تكيف التوتر الذي يناسب كل تكنولوجيا ( </a:t>
            </a:r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La compatibilité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)</a:t>
            </a:r>
            <a:endParaRPr lang="fr-FR" sz="1400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grpSp>
        <p:nvGrpSpPr>
          <p:cNvPr id="95" name="Groupe 94"/>
          <p:cNvGrpSpPr>
            <a:grpSpLocks noChangeAspect="1"/>
          </p:cNvGrpSpPr>
          <p:nvPr/>
        </p:nvGrpSpPr>
        <p:grpSpPr>
          <a:xfrm>
            <a:off x="2500298" y="357166"/>
            <a:ext cx="1956632" cy="1461289"/>
            <a:chOff x="6421440" y="4599257"/>
            <a:chExt cx="2455955" cy="1834201"/>
          </a:xfrm>
          <a:noFill/>
        </p:grpSpPr>
        <p:sp>
          <p:nvSpPr>
            <p:cNvPr id="96" name="Rectangle 95"/>
            <p:cNvSpPr/>
            <p:nvPr/>
          </p:nvSpPr>
          <p:spPr>
            <a:xfrm>
              <a:off x="6429388" y="4643446"/>
              <a:ext cx="2448000" cy="1764000"/>
            </a:xfrm>
            <a:prstGeom prst="rect">
              <a:avLst/>
            </a:prstGeom>
            <a:grpFill/>
            <a:ln w="1587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97" name="Connecteur droit 96"/>
            <p:cNvCxnSpPr/>
            <p:nvPr/>
          </p:nvCxnSpPr>
          <p:spPr>
            <a:xfrm rot="16200000" flipH="1">
              <a:off x="6282858" y="5525446"/>
              <a:ext cx="1764000" cy="0"/>
            </a:xfrm>
            <a:prstGeom prst="line">
              <a:avLst/>
            </a:prstGeom>
            <a:grpFill/>
            <a:ln w="15875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98" name="Connecteur droit 97"/>
            <p:cNvCxnSpPr/>
            <p:nvPr/>
          </p:nvCxnSpPr>
          <p:spPr>
            <a:xfrm>
              <a:off x="6429395" y="4980976"/>
              <a:ext cx="2448000" cy="1323"/>
            </a:xfrm>
            <a:prstGeom prst="line">
              <a:avLst/>
            </a:prstGeom>
            <a:grpFill/>
            <a:ln w="15875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99" name="Connecteur droit 98"/>
            <p:cNvCxnSpPr/>
            <p:nvPr/>
          </p:nvCxnSpPr>
          <p:spPr>
            <a:xfrm rot="10800000" flipH="1">
              <a:off x="6444390" y="5329518"/>
              <a:ext cx="2412000" cy="1323"/>
            </a:xfrm>
            <a:prstGeom prst="line">
              <a:avLst/>
            </a:prstGeom>
            <a:grpFill/>
            <a:ln w="15875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00" name="Connecteur droit 99"/>
            <p:cNvCxnSpPr/>
            <p:nvPr/>
          </p:nvCxnSpPr>
          <p:spPr>
            <a:xfrm rot="10800000" flipH="1">
              <a:off x="6444391" y="5663436"/>
              <a:ext cx="2412000" cy="1323"/>
            </a:xfrm>
            <a:prstGeom prst="line">
              <a:avLst/>
            </a:prstGeom>
            <a:grpFill/>
            <a:ln w="15875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01" name="Connecteur droit 100"/>
            <p:cNvCxnSpPr/>
            <p:nvPr/>
          </p:nvCxnSpPr>
          <p:spPr>
            <a:xfrm rot="10800000" flipH="1">
              <a:off x="6444391" y="6044188"/>
              <a:ext cx="2412000" cy="1323"/>
            </a:xfrm>
            <a:prstGeom prst="line">
              <a:avLst/>
            </a:prstGeom>
            <a:grpFill/>
            <a:ln w="15875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02" name="Connecteur droit 101"/>
            <p:cNvCxnSpPr/>
            <p:nvPr/>
          </p:nvCxnSpPr>
          <p:spPr>
            <a:xfrm rot="16200000" flipH="1">
              <a:off x="6960247" y="5525446"/>
              <a:ext cx="1764000" cy="0"/>
            </a:xfrm>
            <a:prstGeom prst="line">
              <a:avLst/>
            </a:prstGeom>
            <a:grpFill/>
            <a:ln w="15875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03" name="Rectangle 102"/>
            <p:cNvSpPr/>
            <p:nvPr/>
          </p:nvSpPr>
          <p:spPr>
            <a:xfrm>
              <a:off x="6630057" y="4599257"/>
              <a:ext cx="416904" cy="424951"/>
            </a:xfrm>
            <a:prstGeom prst="rect">
              <a:avLst/>
            </a:prstGeom>
            <a:grpFill/>
            <a:ln w="15875"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Times New Roman" pitchFamily="18" charset="0"/>
                </a:rPr>
                <a:t>R</a:t>
              </a:r>
              <a:endParaRPr kumimoji="0" lang="fr-FR" sz="16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7367558" y="4603491"/>
              <a:ext cx="402820" cy="424951"/>
            </a:xfrm>
            <a:prstGeom prst="rect">
              <a:avLst/>
            </a:prstGeom>
            <a:grpFill/>
            <a:ln w="15875"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Times New Roman" pitchFamily="18" charset="0"/>
                </a:rPr>
                <a:t>S</a:t>
              </a:r>
              <a:endParaRPr kumimoji="0" lang="fr-FR" sz="16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6429390" y="4958584"/>
              <a:ext cx="714381" cy="424951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Times New Roman" pitchFamily="18" charset="0"/>
                </a:rPr>
                <a:t>0</a:t>
              </a:r>
              <a:endParaRPr kumimoji="0" lang="fr-FR" sz="16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6429390" y="5647609"/>
              <a:ext cx="714381" cy="424951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Times New Roman" pitchFamily="18" charset="0"/>
                </a:rPr>
                <a:t>1</a:t>
              </a:r>
              <a:endParaRPr kumimoji="0" lang="fr-FR" sz="16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6421440" y="5290153"/>
              <a:ext cx="714381" cy="424951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Times New Roman" pitchFamily="18" charset="0"/>
                </a:rPr>
                <a:t>0</a:t>
              </a:r>
              <a:endParaRPr kumimoji="0" lang="fr-FR" sz="16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7155166" y="4956452"/>
              <a:ext cx="758522" cy="424951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Times New Roman" pitchFamily="18" charset="0"/>
                </a:rPr>
                <a:t>0</a:t>
              </a:r>
              <a:endParaRPr kumimoji="0" lang="fr-FR" sz="16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7155166" y="5645477"/>
              <a:ext cx="758522" cy="424951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Times New Roman" pitchFamily="18" charset="0"/>
                </a:rPr>
                <a:t>0</a:t>
              </a:r>
              <a:endParaRPr kumimoji="0" lang="fr-FR" sz="16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7127869" y="5288021"/>
              <a:ext cx="785817" cy="424951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Times New Roman" pitchFamily="18" charset="0"/>
                </a:rPr>
                <a:t>1</a:t>
              </a:r>
              <a:endParaRPr kumimoji="0" lang="fr-FR" sz="16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6427137" y="6006928"/>
              <a:ext cx="714381" cy="424951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Times New Roman" pitchFamily="18" charset="0"/>
                </a:rPr>
                <a:t>1</a:t>
              </a:r>
              <a:endParaRPr kumimoji="0" lang="fr-FR" sz="16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7146235" y="6004796"/>
              <a:ext cx="758522" cy="424951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Times New Roman" pitchFamily="18" charset="0"/>
                </a:rPr>
                <a:t>1</a:t>
              </a:r>
              <a:endParaRPr kumimoji="0" lang="fr-FR" sz="16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8193611" y="4601617"/>
              <a:ext cx="433000" cy="424951"/>
            </a:xfrm>
            <a:prstGeom prst="rect">
              <a:avLst/>
            </a:prstGeom>
            <a:grpFill/>
            <a:ln w="15875"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Times New Roman" pitchFamily="18" charset="0"/>
                </a:rPr>
                <a:t>Q</a:t>
              </a:r>
              <a:endParaRPr kumimoji="0" lang="fr-FR" sz="16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7999135" y="4948875"/>
              <a:ext cx="758522" cy="424951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Times New Roman" pitchFamily="18" charset="0"/>
                </a:rPr>
                <a:t>ذاكرة</a:t>
              </a:r>
              <a:endParaRPr kumimoji="0" lang="fr-FR" sz="16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7987846" y="5637901"/>
              <a:ext cx="758522" cy="424951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Times New Roman" pitchFamily="18" charset="0"/>
                </a:rPr>
                <a:t>0</a:t>
              </a:r>
              <a:endParaRPr kumimoji="0" lang="fr-FR" sz="16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7983594" y="5291733"/>
              <a:ext cx="785817" cy="424951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Times New Roman" pitchFamily="18" charset="0"/>
                </a:rPr>
                <a:t>1</a:t>
              </a:r>
              <a:endParaRPr kumimoji="0" lang="fr-FR" sz="16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8001493" y="6008507"/>
              <a:ext cx="758522" cy="424951"/>
            </a:xfrm>
            <a:prstGeom prst="rect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Times New Roman" pitchFamily="18" charset="0"/>
                </a:rPr>
                <a:t>-</a:t>
              </a:r>
              <a:endParaRPr kumimoji="0" lang="fr-FR" sz="16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118" name="Text Box 95"/>
          <p:cNvSpPr txBox="1">
            <a:spLocks noChangeArrowheads="1"/>
          </p:cNvSpPr>
          <p:nvPr/>
        </p:nvSpPr>
        <p:spPr bwMode="auto">
          <a:xfrm>
            <a:off x="5143536" y="2500306"/>
            <a:ext cx="378298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dirty="0" smtClean="0">
                <a:solidFill>
                  <a:srgbClr val="000000"/>
                </a:solidFill>
              </a:rPr>
              <a:t> </a:t>
            </a:r>
            <a:r>
              <a:rPr lang="ar-DZ" sz="1600" dirty="0">
                <a:solidFill>
                  <a:srgbClr val="000000"/>
                </a:solidFill>
              </a:rPr>
              <a:t>سجل </a:t>
            </a:r>
            <a:r>
              <a:rPr lang="ar-DZ" sz="1600" dirty="0" smtClean="0">
                <a:solidFill>
                  <a:srgbClr val="000000"/>
                </a:solidFill>
              </a:rPr>
              <a:t>عداد جونسن </a:t>
            </a:r>
            <a:r>
              <a:rPr lang="fr-FR" sz="1600" dirty="0" smtClean="0">
                <a:solidFill>
                  <a:srgbClr val="000000"/>
                </a:solidFill>
              </a:rPr>
              <a:t>Compteur </a:t>
            </a:r>
            <a:r>
              <a:rPr lang="fr-FR" sz="1600" dirty="0">
                <a:solidFill>
                  <a:srgbClr val="000000"/>
                </a:solidFill>
              </a:rPr>
              <a:t>de </a:t>
            </a:r>
            <a:r>
              <a:rPr lang="fr-FR" sz="1600" dirty="0" smtClean="0">
                <a:solidFill>
                  <a:srgbClr val="000000"/>
                </a:solidFill>
              </a:rPr>
              <a:t>Johnson</a:t>
            </a:r>
            <a:r>
              <a:rPr lang="ar-DZ" sz="1600" dirty="0" smtClean="0">
                <a:solidFill>
                  <a:srgbClr val="000000"/>
                </a:solidFill>
              </a:rPr>
              <a:t>.</a:t>
            </a:r>
            <a:endParaRPr lang="fr-FR" sz="1600" dirty="0">
              <a:solidFill>
                <a:srgbClr val="000000"/>
              </a:solidFill>
            </a:endParaRPr>
          </a:p>
        </p:txBody>
      </p:sp>
      <p:grpSp>
        <p:nvGrpSpPr>
          <p:cNvPr id="119" name="Group 97"/>
          <p:cNvGrpSpPr>
            <a:grpSpLocks/>
          </p:cNvGrpSpPr>
          <p:nvPr/>
        </p:nvGrpSpPr>
        <p:grpSpPr bwMode="auto">
          <a:xfrm>
            <a:off x="6572296" y="2847974"/>
            <a:ext cx="2124075" cy="366712"/>
            <a:chOff x="4195" y="3385"/>
            <a:chExt cx="1338" cy="231"/>
          </a:xfrm>
          <a:noFill/>
        </p:grpSpPr>
        <p:sp>
          <p:nvSpPr>
            <p:cNvPr id="120" name="Text Box 98"/>
            <p:cNvSpPr txBox="1">
              <a:spLocks noChangeArrowheads="1"/>
            </p:cNvSpPr>
            <p:nvPr/>
          </p:nvSpPr>
          <p:spPr bwMode="auto">
            <a:xfrm>
              <a:off x="4195" y="3385"/>
              <a:ext cx="1338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fr-FR" dirty="0" smtClean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baseline="-25000" dirty="0" smtClean="0">
                  <a:solidFill>
                    <a:srgbClr val="000000"/>
                  </a:solidFill>
                  <a:cs typeface="Arial" charset="0"/>
                </a:rPr>
                <a:t>4</a:t>
              </a:r>
              <a:r>
                <a:rPr lang="ar-DZ" dirty="0" smtClean="0">
                  <a:solidFill>
                    <a:srgbClr val="000000"/>
                  </a:solidFill>
                  <a:cs typeface="Arial" charset="0"/>
                </a:rPr>
                <a:t> </a:t>
              </a:r>
              <a:r>
                <a:rPr lang="ar-DZ" dirty="0">
                  <a:solidFill>
                    <a:srgbClr val="000000"/>
                  </a:solidFill>
                  <a:cs typeface="Arial" charset="0"/>
                </a:rPr>
                <a:t>متصل مع  </a:t>
              </a:r>
              <a:r>
                <a:rPr lang="fr-FR" dirty="0" smtClean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baseline="-25000" dirty="0" smtClean="0">
                  <a:solidFill>
                    <a:srgbClr val="000000"/>
                  </a:solidFill>
                  <a:cs typeface="Arial" charset="0"/>
                </a:rPr>
                <a:t>1</a:t>
              </a:r>
              <a:r>
                <a:rPr lang="ar-DZ" baseline="-25000" dirty="0" smtClean="0">
                  <a:solidFill>
                    <a:srgbClr val="000000"/>
                  </a:solidFill>
                  <a:cs typeface="Arial" charset="0"/>
                </a:rPr>
                <a:t>  </a:t>
              </a:r>
              <a:r>
                <a:rPr lang="ar-DZ" baseline="-25000" dirty="0">
                  <a:solidFill>
                    <a:srgbClr val="000000"/>
                  </a:solidFill>
                  <a:cs typeface="Arial" charset="0"/>
                </a:rPr>
                <a:t>.</a:t>
              </a:r>
              <a:endParaRPr lang="fr-FR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1" name="Line 99"/>
            <p:cNvSpPr>
              <a:spLocks noChangeShapeType="1"/>
            </p:cNvSpPr>
            <p:nvPr/>
          </p:nvSpPr>
          <p:spPr bwMode="auto">
            <a:xfrm>
              <a:off x="5334" y="3428"/>
              <a:ext cx="91" cy="0"/>
            </a:xfrm>
            <a:prstGeom prst="line">
              <a:avLst/>
            </a:prstGeom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1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e 54"/>
          <p:cNvGrpSpPr/>
          <p:nvPr/>
        </p:nvGrpSpPr>
        <p:grpSpPr>
          <a:xfrm>
            <a:off x="42923" y="2323710"/>
            <a:ext cx="8961065" cy="4428000"/>
            <a:chOff x="42923" y="2323710"/>
            <a:chExt cx="8961065" cy="4428000"/>
          </a:xfrm>
        </p:grpSpPr>
        <p:cxnSp>
          <p:nvCxnSpPr>
            <p:cNvPr id="56" name="Connecteur droit 55"/>
            <p:cNvCxnSpPr/>
            <p:nvPr/>
          </p:nvCxnSpPr>
          <p:spPr>
            <a:xfrm>
              <a:off x="5893509" y="5643578"/>
              <a:ext cx="216000" cy="1588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" name="Groupe 52"/>
            <p:cNvGrpSpPr/>
            <p:nvPr/>
          </p:nvGrpSpPr>
          <p:grpSpPr>
            <a:xfrm>
              <a:off x="42923" y="2323710"/>
              <a:ext cx="8961065" cy="4428000"/>
              <a:chOff x="42923" y="2323710"/>
              <a:chExt cx="8961065" cy="4428000"/>
            </a:xfrm>
          </p:grpSpPr>
          <p:pic>
            <p:nvPicPr>
              <p:cNvPr id="60" name="Image 59"/>
              <p:cNvPicPr>
                <a:picLocks noChangeAspect="1"/>
              </p:cNvPicPr>
              <p:nvPr/>
            </p:nvPicPr>
            <p:blipFill>
              <a:blip r:embed="rId2"/>
              <a:srcRect l="41973" r="1397" b="36780"/>
              <a:stretch>
                <a:fillRect/>
              </a:stretch>
            </p:blipFill>
            <p:spPr bwMode="auto">
              <a:xfrm>
                <a:off x="42923" y="2323710"/>
                <a:ext cx="8961065" cy="4428000"/>
              </a:xfrm>
              <a:prstGeom prst="rect">
                <a:avLst/>
              </a:prstGeom>
              <a:noFill/>
            </p:spPr>
          </p:pic>
          <p:cxnSp>
            <p:nvCxnSpPr>
              <p:cNvPr id="58" name="Connecteur droit 57"/>
              <p:cNvCxnSpPr/>
              <p:nvPr/>
            </p:nvCxnSpPr>
            <p:spPr>
              <a:xfrm>
                <a:off x="2428860" y="5643578"/>
                <a:ext cx="216000" cy="1588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Connecteur droit 58"/>
              <p:cNvCxnSpPr/>
              <p:nvPr/>
            </p:nvCxnSpPr>
            <p:spPr>
              <a:xfrm>
                <a:off x="4106061" y="5643578"/>
                <a:ext cx="216000" cy="1588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ZoneTexte 3"/>
          <p:cNvSpPr txBox="1"/>
          <p:nvPr/>
        </p:nvSpPr>
        <p:spPr>
          <a:xfrm>
            <a:off x="5357818" y="214290"/>
            <a:ext cx="3786182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8-  الأرقام على الطابق 4</a:t>
            </a:r>
            <a:r>
              <a:rPr lang="ar-DZ" sz="1400" dirty="0" smtClean="0">
                <a:solidFill>
                  <a:srgbClr val="000000"/>
                </a:solidFill>
                <a:cs typeface="Arabic Transparent" pitchFamily="2" charset="-78"/>
              </a:rPr>
              <a:t> 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مستعينا بوثائق الصانع</a:t>
            </a:r>
            <a:r>
              <a:rPr lang="ar-DZ" sz="1400" dirty="0" smtClean="0">
                <a:solidFill>
                  <a:srgbClr val="000000"/>
                </a:solidFill>
                <a:cs typeface="Arabic Transparent" pitchFamily="2" charset="-78"/>
              </a:rPr>
              <a:t>.</a:t>
            </a:r>
            <a:endParaRPr lang="fr-FR" sz="1400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393047" y="4738634"/>
            <a:ext cx="42862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5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083809" y="4750697"/>
            <a:ext cx="42862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9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071746" y="5381576"/>
            <a:ext cx="42862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8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749917" y="5310326"/>
            <a:ext cx="42862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1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404922" y="5357826"/>
            <a:ext cx="42862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6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095476" y="4750697"/>
            <a:ext cx="42862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2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702549" y="4750509"/>
            <a:ext cx="42862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12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738174" y="5131637"/>
            <a:ext cx="42862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11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738230" y="5072074"/>
            <a:ext cx="42862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4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107163" y="5119762"/>
            <a:ext cx="42862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3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381304" y="5072074"/>
            <a:ext cx="42862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10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3381304" y="5310138"/>
            <a:ext cx="42862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13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142976" y="4686748"/>
            <a:ext cx="3214710" cy="1332000"/>
          </a:xfrm>
          <a:prstGeom prst="rect">
            <a:avLst/>
          </a:prstGeom>
          <a:solidFill>
            <a:srgbClr val="3333FF">
              <a:alpha val="12941"/>
            </a:srgbClr>
          </a:solidFill>
          <a:ln w="9525">
            <a:solidFill>
              <a:srgbClr val="3333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33"/>
          <p:cNvSpPr txBox="1"/>
          <p:nvPr/>
        </p:nvSpPr>
        <p:spPr>
          <a:xfrm>
            <a:off x="5869759" y="4750509"/>
            <a:ext cx="42862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5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7560521" y="4762572"/>
            <a:ext cx="42862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9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7548458" y="5369701"/>
            <a:ext cx="42862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8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5191004" y="5334076"/>
            <a:ext cx="42862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1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5857884" y="5381576"/>
            <a:ext cx="42862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6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4572188" y="4762572"/>
            <a:ext cx="42862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2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6179261" y="4762384"/>
            <a:ext cx="42862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12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6214886" y="5131637"/>
            <a:ext cx="42862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11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5179317" y="5060199"/>
            <a:ext cx="42862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4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4583875" y="5131637"/>
            <a:ext cx="42862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3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6881766" y="5060199"/>
            <a:ext cx="42862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10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6893641" y="5333888"/>
            <a:ext cx="42862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13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614204" y="4699718"/>
            <a:ext cx="3214710" cy="1332000"/>
          </a:xfrm>
          <a:prstGeom prst="rect">
            <a:avLst/>
          </a:prstGeom>
          <a:solidFill>
            <a:srgbClr val="3333FF">
              <a:alpha val="12941"/>
            </a:srgbClr>
          </a:solidFill>
          <a:ln w="9525">
            <a:solidFill>
              <a:srgbClr val="3333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2" name="Groupe 51"/>
          <p:cNvGrpSpPr/>
          <p:nvPr/>
        </p:nvGrpSpPr>
        <p:grpSpPr>
          <a:xfrm>
            <a:off x="3357554" y="0"/>
            <a:ext cx="2286016" cy="1714512"/>
            <a:chOff x="3643306" y="0"/>
            <a:chExt cx="2286016" cy="1714512"/>
          </a:xfrm>
        </p:grpSpPr>
        <p:grpSp>
          <p:nvGrpSpPr>
            <p:cNvPr id="51" name="Groupe 50"/>
            <p:cNvGrpSpPr/>
            <p:nvPr/>
          </p:nvGrpSpPr>
          <p:grpSpPr>
            <a:xfrm>
              <a:off x="3643306" y="0"/>
              <a:ext cx="2286016" cy="1714512"/>
              <a:chOff x="3643306" y="0"/>
              <a:chExt cx="2286016" cy="1714512"/>
            </a:xfrm>
          </p:grpSpPr>
          <p:pic>
            <p:nvPicPr>
              <p:cNvPr id="23" name="Picture 4" descr="D:\Digital Electronics - Practical Electronics for Inventors, Fourth Edition - Paul Scherz, Simon Monk_files\image1023.jpg"/>
              <p:cNvPicPr>
                <a:picLocks noChangeAspect="1" noChangeArrowheads="1"/>
              </p:cNvPicPr>
              <p:nvPr/>
            </p:nvPicPr>
            <p:blipFill>
              <a:blip r:embed="rId3"/>
              <a:srcRect l="21314" t="11111" r="53426" b="44444"/>
              <a:stretch>
                <a:fillRect/>
              </a:stretch>
            </p:blipFill>
            <p:spPr bwMode="auto">
              <a:xfrm>
                <a:off x="3643306" y="0"/>
                <a:ext cx="2286016" cy="1714512"/>
              </a:xfrm>
              <a:prstGeom prst="rect">
                <a:avLst/>
              </a:prstGeom>
              <a:noFill/>
            </p:spPr>
          </p:pic>
          <p:cxnSp>
            <p:nvCxnSpPr>
              <p:cNvPr id="49" name="Connecteur droit 48"/>
              <p:cNvCxnSpPr/>
              <p:nvPr/>
            </p:nvCxnSpPr>
            <p:spPr>
              <a:xfrm>
                <a:off x="4177878" y="1177490"/>
                <a:ext cx="108000" cy="1588"/>
              </a:xfrm>
              <a:prstGeom prst="line">
                <a:avLst/>
              </a:prstGeom>
              <a:ln w="15875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0" name="Connecteur droit 49"/>
            <p:cNvCxnSpPr/>
            <p:nvPr/>
          </p:nvCxnSpPr>
          <p:spPr>
            <a:xfrm>
              <a:off x="5464132" y="1375389"/>
              <a:ext cx="108000" cy="1588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7" name="Image 46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447" y="40341"/>
            <a:ext cx="3240000" cy="241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0" grpId="0"/>
      <p:bldP spid="11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4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 Box 101"/>
          <p:cNvSpPr txBox="1">
            <a:spLocks noChangeArrowheads="1"/>
          </p:cNvSpPr>
          <p:nvPr/>
        </p:nvSpPr>
        <p:spPr bwMode="auto">
          <a:xfrm>
            <a:off x="7429520" y="954067"/>
            <a:ext cx="899605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  <a:cs typeface="Arial" charset="0"/>
              </a:rPr>
              <a:t>D</a:t>
            </a:r>
            <a:r>
              <a:rPr lang="fr-FR" baseline="-25000" dirty="0" smtClean="0">
                <a:solidFill>
                  <a:srgbClr val="000000"/>
                </a:solidFill>
                <a:cs typeface="Arial" charset="0"/>
              </a:rPr>
              <a:t>2</a:t>
            </a:r>
            <a:r>
              <a:rPr lang="fr-FR" dirty="0" smtClean="0">
                <a:solidFill>
                  <a:srgbClr val="000000"/>
                </a:solidFill>
                <a:cs typeface="Arial" charset="0"/>
              </a:rPr>
              <a:t>= Q</a:t>
            </a:r>
            <a:r>
              <a:rPr lang="fr-FR" baseline="-25000" dirty="0" smtClean="0">
                <a:solidFill>
                  <a:srgbClr val="000000"/>
                </a:solidFill>
                <a:cs typeface="Arial" charset="0"/>
              </a:rPr>
              <a:t>1</a:t>
            </a:r>
            <a:endParaRPr lang="fr-FR" baseline="-25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83" name="Text Box 102"/>
          <p:cNvSpPr txBox="1">
            <a:spLocks noChangeArrowheads="1"/>
          </p:cNvSpPr>
          <p:nvPr/>
        </p:nvSpPr>
        <p:spPr bwMode="auto">
          <a:xfrm>
            <a:off x="7437457" y="1317605"/>
            <a:ext cx="94288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  <a:cs typeface="Arial" charset="0"/>
              </a:rPr>
              <a:t>D</a:t>
            </a:r>
            <a:r>
              <a:rPr lang="fr-FR" baseline="-25000" dirty="0" smtClean="0">
                <a:solidFill>
                  <a:srgbClr val="000000"/>
                </a:solidFill>
                <a:cs typeface="Arial" charset="0"/>
              </a:rPr>
              <a:t>3 </a:t>
            </a:r>
            <a:r>
              <a:rPr lang="fr-FR" dirty="0">
                <a:solidFill>
                  <a:srgbClr val="000000"/>
                </a:solidFill>
                <a:cs typeface="Arial" charset="0"/>
              </a:rPr>
              <a:t>= </a:t>
            </a:r>
            <a:r>
              <a:rPr lang="fr-FR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baseline="-25000" dirty="0" smtClean="0">
                <a:solidFill>
                  <a:srgbClr val="000000"/>
                </a:solidFill>
                <a:cs typeface="Arial" charset="0"/>
              </a:rPr>
              <a:t>2</a:t>
            </a:r>
            <a:endParaRPr lang="fr-FR" baseline="-25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84" name="Text Box 103"/>
          <p:cNvSpPr txBox="1">
            <a:spLocks noChangeArrowheads="1"/>
          </p:cNvSpPr>
          <p:nvPr/>
        </p:nvSpPr>
        <p:spPr bwMode="auto">
          <a:xfrm>
            <a:off x="7437457" y="1677967"/>
            <a:ext cx="94288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  <a:cs typeface="Arial" charset="0"/>
              </a:rPr>
              <a:t>D</a:t>
            </a:r>
            <a:r>
              <a:rPr lang="fr-FR" baseline="-25000" dirty="0" smtClean="0">
                <a:solidFill>
                  <a:srgbClr val="000000"/>
                </a:solidFill>
                <a:cs typeface="Arial" charset="0"/>
              </a:rPr>
              <a:t>4 </a:t>
            </a:r>
            <a:r>
              <a:rPr lang="fr-FR" dirty="0">
                <a:solidFill>
                  <a:srgbClr val="000000"/>
                </a:solidFill>
                <a:cs typeface="Arial" charset="0"/>
              </a:rPr>
              <a:t>= </a:t>
            </a:r>
            <a:r>
              <a:rPr lang="fr-FR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baseline="-25000" dirty="0" smtClean="0">
                <a:solidFill>
                  <a:srgbClr val="000000"/>
                </a:solidFill>
                <a:cs typeface="Arial" charset="0"/>
              </a:rPr>
              <a:t>3</a:t>
            </a:r>
            <a:endParaRPr lang="fr-FR" baseline="-25000" dirty="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85" name="Group 104"/>
          <p:cNvGrpSpPr>
            <a:grpSpLocks/>
          </p:cNvGrpSpPr>
          <p:nvPr/>
        </p:nvGrpSpPr>
        <p:grpSpPr bwMode="auto">
          <a:xfrm>
            <a:off x="7437457" y="571480"/>
            <a:ext cx="1006475" cy="369887"/>
            <a:chOff x="204" y="3113"/>
            <a:chExt cx="634" cy="233"/>
          </a:xfrm>
          <a:noFill/>
        </p:grpSpPr>
        <p:sp>
          <p:nvSpPr>
            <p:cNvPr id="186" name="Text Box 105"/>
            <p:cNvSpPr txBox="1">
              <a:spLocks noChangeArrowheads="1"/>
            </p:cNvSpPr>
            <p:nvPr/>
          </p:nvSpPr>
          <p:spPr bwMode="auto">
            <a:xfrm>
              <a:off x="204" y="3113"/>
              <a:ext cx="634" cy="233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  <a:cs typeface="Arial" charset="0"/>
                </a:rPr>
                <a:t>D</a:t>
              </a:r>
              <a:r>
                <a:rPr lang="fr-FR" baseline="-25000" dirty="0" smtClean="0">
                  <a:solidFill>
                    <a:srgbClr val="000000"/>
                  </a:solidFill>
                  <a:cs typeface="Arial" charset="0"/>
                </a:rPr>
                <a:t>1 </a:t>
              </a:r>
              <a:r>
                <a:rPr lang="fr-FR" dirty="0">
                  <a:solidFill>
                    <a:srgbClr val="000000"/>
                  </a:solidFill>
                  <a:cs typeface="Arial" charset="0"/>
                </a:rPr>
                <a:t>=  </a:t>
              </a:r>
              <a:r>
                <a:rPr lang="fr-FR" dirty="0" smtClean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baseline="-25000" dirty="0" smtClean="0">
                  <a:solidFill>
                    <a:srgbClr val="000000"/>
                  </a:solidFill>
                  <a:cs typeface="Arial" charset="0"/>
                </a:rPr>
                <a:t>4</a:t>
              </a:r>
              <a:endParaRPr lang="fr-FR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87" name="Line 106"/>
            <p:cNvSpPr>
              <a:spLocks noChangeShapeType="1"/>
            </p:cNvSpPr>
            <p:nvPr/>
          </p:nvSpPr>
          <p:spPr bwMode="auto">
            <a:xfrm>
              <a:off x="621" y="3137"/>
              <a:ext cx="91" cy="0"/>
            </a:xfrm>
            <a:prstGeom prst="line">
              <a:avLst/>
            </a:prstGeom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grpSp>
        <p:nvGrpSpPr>
          <p:cNvPr id="252" name="Groupe 251"/>
          <p:cNvGrpSpPr/>
          <p:nvPr/>
        </p:nvGrpSpPr>
        <p:grpSpPr>
          <a:xfrm>
            <a:off x="214282" y="1000108"/>
            <a:ext cx="5560289" cy="4167421"/>
            <a:chOff x="1011975" y="571480"/>
            <a:chExt cx="5560289" cy="4167421"/>
          </a:xfrm>
        </p:grpSpPr>
        <p:grpSp>
          <p:nvGrpSpPr>
            <p:cNvPr id="2" name="Groupe 28"/>
            <p:cNvGrpSpPr>
              <a:grpSpLocks noChangeAspect="1"/>
            </p:cNvGrpSpPr>
            <p:nvPr/>
          </p:nvGrpSpPr>
          <p:grpSpPr>
            <a:xfrm>
              <a:off x="1071538" y="571480"/>
              <a:ext cx="5500726" cy="4143404"/>
              <a:chOff x="1071538" y="571480"/>
              <a:chExt cx="4716000" cy="5799335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1071538" y="571480"/>
                <a:ext cx="4716000" cy="5796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000000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6" name="Connecteur droit 5"/>
              <p:cNvCxnSpPr/>
              <p:nvPr/>
            </p:nvCxnSpPr>
            <p:spPr>
              <a:xfrm rot="16200000" flipH="1">
                <a:off x="257910" y="3472021"/>
                <a:ext cx="5796000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Connecteur droit 6"/>
              <p:cNvCxnSpPr/>
              <p:nvPr/>
            </p:nvCxnSpPr>
            <p:spPr>
              <a:xfrm rot="16200000" flipH="1">
                <a:off x="1283564" y="3471227"/>
                <a:ext cx="5796000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necteur droit 7"/>
              <p:cNvCxnSpPr/>
              <p:nvPr/>
            </p:nvCxnSpPr>
            <p:spPr>
              <a:xfrm rot="16200000" flipH="1">
                <a:off x="-769359" y="3471227"/>
                <a:ext cx="5796000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8"/>
              <p:cNvCxnSpPr/>
              <p:nvPr/>
            </p:nvCxnSpPr>
            <p:spPr>
              <a:xfrm rot="16200000" flipH="1">
                <a:off x="-1301852" y="3471227"/>
                <a:ext cx="5796000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11"/>
              <p:cNvCxnSpPr/>
              <p:nvPr/>
            </p:nvCxnSpPr>
            <p:spPr>
              <a:xfrm rot="16200000" flipH="1">
                <a:off x="-254032" y="3471039"/>
                <a:ext cx="5796000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/>
              <p:cNvCxnSpPr/>
              <p:nvPr/>
            </p:nvCxnSpPr>
            <p:spPr>
              <a:xfrm rot="16200000" flipH="1">
                <a:off x="1768394" y="3471227"/>
                <a:ext cx="5796000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/>
              <p:cNvCxnSpPr/>
              <p:nvPr/>
            </p:nvCxnSpPr>
            <p:spPr>
              <a:xfrm rot="16200000" flipH="1">
                <a:off x="769850" y="3471227"/>
                <a:ext cx="5796000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/>
              <p:cNvCxnSpPr/>
              <p:nvPr/>
            </p:nvCxnSpPr>
            <p:spPr>
              <a:xfrm rot="16200000" flipH="1">
                <a:off x="2305861" y="3471227"/>
                <a:ext cx="5796000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18"/>
              <p:cNvCxnSpPr/>
              <p:nvPr/>
            </p:nvCxnSpPr>
            <p:spPr>
              <a:xfrm rot="10800000" flipH="1">
                <a:off x="1071538" y="2893497"/>
                <a:ext cx="4714908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19"/>
              <p:cNvCxnSpPr/>
              <p:nvPr/>
            </p:nvCxnSpPr>
            <p:spPr>
              <a:xfrm rot="10800000" flipH="1">
                <a:off x="1071538" y="1726364"/>
                <a:ext cx="4714908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20"/>
              <p:cNvCxnSpPr/>
              <p:nvPr/>
            </p:nvCxnSpPr>
            <p:spPr>
              <a:xfrm rot="10800000" flipH="1">
                <a:off x="1071538" y="4083817"/>
                <a:ext cx="4714908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>
              <a:xfrm rot="10800000" flipH="1">
                <a:off x="1071538" y="1142985"/>
                <a:ext cx="4714908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 rot="10800000" flipH="1">
                <a:off x="1071538" y="2298055"/>
                <a:ext cx="4714908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 rot="10800000" flipH="1">
                <a:off x="1071538" y="3488751"/>
                <a:ext cx="4714908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/>
              <p:cNvCxnSpPr/>
              <p:nvPr/>
            </p:nvCxnSpPr>
            <p:spPr>
              <a:xfrm rot="10800000" flipH="1">
                <a:off x="1071538" y="4667384"/>
                <a:ext cx="4714908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/>
              <p:cNvCxnSpPr/>
              <p:nvPr/>
            </p:nvCxnSpPr>
            <p:spPr>
              <a:xfrm rot="10800000" flipH="1">
                <a:off x="1071538" y="5250575"/>
                <a:ext cx="4714908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/>
              <p:cNvCxnSpPr/>
              <p:nvPr/>
            </p:nvCxnSpPr>
            <p:spPr>
              <a:xfrm rot="10800000" flipH="1">
                <a:off x="1071538" y="5822267"/>
                <a:ext cx="4714908" cy="1588"/>
              </a:xfrm>
              <a:prstGeom prst="line">
                <a:avLst/>
              </a:prstGeom>
              <a:ln w="1270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ZoneTexte 30"/>
            <p:cNvSpPr txBox="1"/>
            <p:nvPr/>
          </p:nvSpPr>
          <p:spPr>
            <a:xfrm>
              <a:off x="6072198" y="595418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H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5357818" y="595418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Q1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4750689" y="595230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Q2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4155059" y="595230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Q3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3607493" y="583355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Q4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1011975" y="607293"/>
              <a:ext cx="78581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Led4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1666792" y="607293"/>
              <a:ext cx="78581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Led3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2285984" y="595230"/>
              <a:ext cx="78581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Led2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2869363" y="595230"/>
              <a:ext cx="78581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Led1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5429256" y="1011795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42" name="ZoneTexte 41"/>
            <p:cNvSpPr txBox="1"/>
            <p:nvPr/>
          </p:nvSpPr>
          <p:spPr>
            <a:xfrm>
              <a:off x="4821939" y="1000108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43" name="ZoneTexte 42"/>
            <p:cNvSpPr txBox="1"/>
            <p:nvPr/>
          </p:nvSpPr>
          <p:spPr>
            <a:xfrm>
              <a:off x="4214810" y="1011983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3631431" y="1000108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6072198" y="1000108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cxnSp>
          <p:nvCxnSpPr>
            <p:cNvPr id="47" name="Connecteur droit avec flèche 46"/>
            <p:cNvCxnSpPr/>
            <p:nvPr/>
          </p:nvCxnSpPr>
          <p:spPr>
            <a:xfrm rot="5400000" flipH="1" flipV="1">
              <a:off x="6089074" y="1602236"/>
              <a:ext cx="2520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ZoneTexte 47"/>
            <p:cNvSpPr txBox="1"/>
            <p:nvPr/>
          </p:nvSpPr>
          <p:spPr>
            <a:xfrm>
              <a:off x="5429256" y="1416406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49" name="ZoneTexte 48"/>
            <p:cNvSpPr txBox="1"/>
            <p:nvPr/>
          </p:nvSpPr>
          <p:spPr>
            <a:xfrm>
              <a:off x="4821939" y="1404719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4214810" y="1416594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51" name="ZoneTexte 50"/>
            <p:cNvSpPr txBox="1"/>
            <p:nvPr/>
          </p:nvSpPr>
          <p:spPr>
            <a:xfrm>
              <a:off x="3631431" y="1404719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cxnSp>
          <p:nvCxnSpPr>
            <p:cNvPr id="52" name="Connecteur droit avec flèche 51"/>
            <p:cNvCxnSpPr/>
            <p:nvPr/>
          </p:nvCxnSpPr>
          <p:spPr>
            <a:xfrm rot="5400000" flipH="1" flipV="1">
              <a:off x="6089868" y="2006508"/>
              <a:ext cx="2520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avec flèche 52"/>
            <p:cNvCxnSpPr/>
            <p:nvPr/>
          </p:nvCxnSpPr>
          <p:spPr>
            <a:xfrm rot="5400000" flipH="1" flipV="1">
              <a:off x="6088280" y="2446823"/>
              <a:ext cx="2520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avec flèche 53"/>
            <p:cNvCxnSpPr/>
            <p:nvPr/>
          </p:nvCxnSpPr>
          <p:spPr>
            <a:xfrm rot="5400000" flipH="1" flipV="1">
              <a:off x="6089868" y="2887326"/>
              <a:ext cx="2520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avec flèche 54"/>
            <p:cNvCxnSpPr/>
            <p:nvPr/>
          </p:nvCxnSpPr>
          <p:spPr>
            <a:xfrm rot="5400000" flipH="1" flipV="1">
              <a:off x="6091456" y="3278644"/>
              <a:ext cx="2520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avec flèche 55"/>
            <p:cNvCxnSpPr/>
            <p:nvPr/>
          </p:nvCxnSpPr>
          <p:spPr>
            <a:xfrm rot="5400000" flipH="1" flipV="1">
              <a:off x="6089868" y="3718959"/>
              <a:ext cx="2520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avec flèche 56"/>
            <p:cNvCxnSpPr/>
            <p:nvPr/>
          </p:nvCxnSpPr>
          <p:spPr>
            <a:xfrm rot="5400000" flipH="1" flipV="1">
              <a:off x="6091456" y="4135712"/>
              <a:ext cx="2520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avec flèche 57"/>
            <p:cNvCxnSpPr/>
            <p:nvPr/>
          </p:nvCxnSpPr>
          <p:spPr>
            <a:xfrm rot="5400000" flipH="1" flipV="1">
              <a:off x="6089868" y="4528527"/>
              <a:ext cx="2520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ZoneTexte 58"/>
            <p:cNvSpPr txBox="1"/>
            <p:nvPr/>
          </p:nvSpPr>
          <p:spPr>
            <a:xfrm>
              <a:off x="3071802" y="1011795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60" name="ZoneTexte 59"/>
            <p:cNvSpPr txBox="1"/>
            <p:nvPr/>
          </p:nvSpPr>
          <p:spPr>
            <a:xfrm>
              <a:off x="2464485" y="1000108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61" name="ZoneTexte 60"/>
            <p:cNvSpPr txBox="1"/>
            <p:nvPr/>
          </p:nvSpPr>
          <p:spPr>
            <a:xfrm>
              <a:off x="1857356" y="1011983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62" name="ZoneTexte 61"/>
            <p:cNvSpPr txBox="1"/>
            <p:nvPr/>
          </p:nvSpPr>
          <p:spPr>
            <a:xfrm>
              <a:off x="1214414" y="1000108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189" name="ZoneTexte 188"/>
            <p:cNvSpPr txBox="1"/>
            <p:nvPr/>
          </p:nvSpPr>
          <p:spPr>
            <a:xfrm>
              <a:off x="5427684" y="1827384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190" name="ZoneTexte 189"/>
            <p:cNvSpPr txBox="1"/>
            <p:nvPr/>
          </p:nvSpPr>
          <p:spPr>
            <a:xfrm>
              <a:off x="4806920" y="1815697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191" name="ZoneTexte 190"/>
            <p:cNvSpPr txBox="1"/>
            <p:nvPr/>
          </p:nvSpPr>
          <p:spPr>
            <a:xfrm>
              <a:off x="4199791" y="1827572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192" name="ZoneTexte 191"/>
            <p:cNvSpPr txBox="1"/>
            <p:nvPr/>
          </p:nvSpPr>
          <p:spPr>
            <a:xfrm>
              <a:off x="3616412" y="1815697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193" name="ZoneTexte 192"/>
            <p:cNvSpPr txBox="1"/>
            <p:nvPr/>
          </p:nvSpPr>
          <p:spPr>
            <a:xfrm>
              <a:off x="5429256" y="2260215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194" name="ZoneTexte 193"/>
            <p:cNvSpPr txBox="1"/>
            <p:nvPr/>
          </p:nvSpPr>
          <p:spPr>
            <a:xfrm>
              <a:off x="4821939" y="2248528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195" name="ZoneTexte 194"/>
            <p:cNvSpPr txBox="1"/>
            <p:nvPr/>
          </p:nvSpPr>
          <p:spPr>
            <a:xfrm>
              <a:off x="4214810" y="2260403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196" name="ZoneTexte 195"/>
            <p:cNvSpPr txBox="1"/>
            <p:nvPr/>
          </p:nvSpPr>
          <p:spPr>
            <a:xfrm>
              <a:off x="3631431" y="2248528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197" name="ZoneTexte 196"/>
            <p:cNvSpPr txBox="1"/>
            <p:nvPr/>
          </p:nvSpPr>
          <p:spPr>
            <a:xfrm>
              <a:off x="5441131" y="2671193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198" name="ZoneTexte 197"/>
            <p:cNvSpPr txBox="1"/>
            <p:nvPr/>
          </p:nvSpPr>
          <p:spPr>
            <a:xfrm>
              <a:off x="4806920" y="2659506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199" name="ZoneTexte 198"/>
            <p:cNvSpPr txBox="1"/>
            <p:nvPr/>
          </p:nvSpPr>
          <p:spPr>
            <a:xfrm>
              <a:off x="4199791" y="2671381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00" name="ZoneTexte 199"/>
            <p:cNvSpPr txBox="1"/>
            <p:nvPr/>
          </p:nvSpPr>
          <p:spPr>
            <a:xfrm>
              <a:off x="3616412" y="2659506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01" name="ZoneTexte 200"/>
            <p:cNvSpPr txBox="1"/>
            <p:nvPr/>
          </p:nvSpPr>
          <p:spPr>
            <a:xfrm>
              <a:off x="5429256" y="3130918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02" name="ZoneTexte 201"/>
            <p:cNvSpPr txBox="1"/>
            <p:nvPr/>
          </p:nvSpPr>
          <p:spPr>
            <a:xfrm>
              <a:off x="4821939" y="3119231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03" name="ZoneTexte 202"/>
            <p:cNvSpPr txBox="1"/>
            <p:nvPr/>
          </p:nvSpPr>
          <p:spPr>
            <a:xfrm>
              <a:off x="4214810" y="3131106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04" name="ZoneTexte 203"/>
            <p:cNvSpPr txBox="1"/>
            <p:nvPr/>
          </p:nvSpPr>
          <p:spPr>
            <a:xfrm>
              <a:off x="3631431" y="3119231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05" name="ZoneTexte 204"/>
            <p:cNvSpPr txBox="1"/>
            <p:nvPr/>
          </p:nvSpPr>
          <p:spPr>
            <a:xfrm>
              <a:off x="5427684" y="3541896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06" name="ZoneTexte 205"/>
            <p:cNvSpPr txBox="1"/>
            <p:nvPr/>
          </p:nvSpPr>
          <p:spPr>
            <a:xfrm>
              <a:off x="4806920" y="3530209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07" name="ZoneTexte 206"/>
            <p:cNvSpPr txBox="1"/>
            <p:nvPr/>
          </p:nvSpPr>
          <p:spPr>
            <a:xfrm>
              <a:off x="4199791" y="3542084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08" name="ZoneTexte 207"/>
            <p:cNvSpPr txBox="1"/>
            <p:nvPr/>
          </p:nvSpPr>
          <p:spPr>
            <a:xfrm>
              <a:off x="3616412" y="3530209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09" name="ZoneTexte 208"/>
            <p:cNvSpPr txBox="1"/>
            <p:nvPr/>
          </p:nvSpPr>
          <p:spPr>
            <a:xfrm>
              <a:off x="5429256" y="3934386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10" name="ZoneTexte 209"/>
            <p:cNvSpPr txBox="1"/>
            <p:nvPr/>
          </p:nvSpPr>
          <p:spPr>
            <a:xfrm>
              <a:off x="4821939" y="3922699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11" name="ZoneTexte 210"/>
            <p:cNvSpPr txBox="1"/>
            <p:nvPr/>
          </p:nvSpPr>
          <p:spPr>
            <a:xfrm>
              <a:off x="4214810" y="3934574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12" name="ZoneTexte 211"/>
            <p:cNvSpPr txBox="1"/>
            <p:nvPr/>
          </p:nvSpPr>
          <p:spPr>
            <a:xfrm>
              <a:off x="3631431" y="3922699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13" name="ZoneTexte 212"/>
            <p:cNvSpPr txBox="1"/>
            <p:nvPr/>
          </p:nvSpPr>
          <p:spPr>
            <a:xfrm>
              <a:off x="5414237" y="4345364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14" name="ZoneTexte 213"/>
            <p:cNvSpPr txBox="1"/>
            <p:nvPr/>
          </p:nvSpPr>
          <p:spPr>
            <a:xfrm>
              <a:off x="4806920" y="4333677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15" name="ZoneTexte 214"/>
            <p:cNvSpPr txBox="1"/>
            <p:nvPr/>
          </p:nvSpPr>
          <p:spPr>
            <a:xfrm>
              <a:off x="4199791" y="4345552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16" name="ZoneTexte 215"/>
            <p:cNvSpPr txBox="1"/>
            <p:nvPr/>
          </p:nvSpPr>
          <p:spPr>
            <a:xfrm>
              <a:off x="3616412" y="4333677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17" name="ZoneTexte 216"/>
            <p:cNvSpPr txBox="1"/>
            <p:nvPr/>
          </p:nvSpPr>
          <p:spPr>
            <a:xfrm>
              <a:off x="3054152" y="1440423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18" name="ZoneTexte 217"/>
            <p:cNvSpPr txBox="1"/>
            <p:nvPr/>
          </p:nvSpPr>
          <p:spPr>
            <a:xfrm>
              <a:off x="2446835" y="1428736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19" name="ZoneTexte 218"/>
            <p:cNvSpPr txBox="1"/>
            <p:nvPr/>
          </p:nvSpPr>
          <p:spPr>
            <a:xfrm>
              <a:off x="1839706" y="1440611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20" name="ZoneTexte 219"/>
            <p:cNvSpPr txBox="1"/>
            <p:nvPr/>
          </p:nvSpPr>
          <p:spPr>
            <a:xfrm>
              <a:off x="1229433" y="1428736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21" name="ZoneTexte 220"/>
            <p:cNvSpPr txBox="1"/>
            <p:nvPr/>
          </p:nvSpPr>
          <p:spPr>
            <a:xfrm>
              <a:off x="3039133" y="1851401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22" name="ZoneTexte 221"/>
            <p:cNvSpPr txBox="1"/>
            <p:nvPr/>
          </p:nvSpPr>
          <p:spPr>
            <a:xfrm>
              <a:off x="2431816" y="1839714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23" name="ZoneTexte 222"/>
            <p:cNvSpPr txBox="1"/>
            <p:nvPr/>
          </p:nvSpPr>
          <p:spPr>
            <a:xfrm>
              <a:off x="1824687" y="1851589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24" name="ZoneTexte 223"/>
            <p:cNvSpPr txBox="1"/>
            <p:nvPr/>
          </p:nvSpPr>
          <p:spPr>
            <a:xfrm>
              <a:off x="1241308" y="1839714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25" name="ZoneTexte 224"/>
            <p:cNvSpPr txBox="1"/>
            <p:nvPr/>
          </p:nvSpPr>
          <p:spPr>
            <a:xfrm>
              <a:off x="3054152" y="2284232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26" name="ZoneTexte 225"/>
            <p:cNvSpPr txBox="1"/>
            <p:nvPr/>
          </p:nvSpPr>
          <p:spPr>
            <a:xfrm>
              <a:off x="2446835" y="2272545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27" name="ZoneTexte 226"/>
            <p:cNvSpPr txBox="1"/>
            <p:nvPr/>
          </p:nvSpPr>
          <p:spPr>
            <a:xfrm>
              <a:off x="1839706" y="2284420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28" name="ZoneTexte 227"/>
            <p:cNvSpPr txBox="1"/>
            <p:nvPr/>
          </p:nvSpPr>
          <p:spPr>
            <a:xfrm>
              <a:off x="1256327" y="2272545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29" name="ZoneTexte 228"/>
            <p:cNvSpPr txBox="1"/>
            <p:nvPr/>
          </p:nvSpPr>
          <p:spPr>
            <a:xfrm>
              <a:off x="3039133" y="2695210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30" name="ZoneTexte 229"/>
            <p:cNvSpPr txBox="1"/>
            <p:nvPr/>
          </p:nvSpPr>
          <p:spPr>
            <a:xfrm>
              <a:off x="2431816" y="2683523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31" name="ZoneTexte 230"/>
            <p:cNvSpPr txBox="1"/>
            <p:nvPr/>
          </p:nvSpPr>
          <p:spPr>
            <a:xfrm>
              <a:off x="1824687" y="2695398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32" name="ZoneTexte 231"/>
            <p:cNvSpPr txBox="1"/>
            <p:nvPr/>
          </p:nvSpPr>
          <p:spPr>
            <a:xfrm>
              <a:off x="1241308" y="2683523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33" name="ZoneTexte 232"/>
            <p:cNvSpPr txBox="1"/>
            <p:nvPr/>
          </p:nvSpPr>
          <p:spPr>
            <a:xfrm>
              <a:off x="3054152" y="3154935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34" name="ZoneTexte 233"/>
            <p:cNvSpPr txBox="1"/>
            <p:nvPr/>
          </p:nvSpPr>
          <p:spPr>
            <a:xfrm>
              <a:off x="2446835" y="3143248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35" name="ZoneTexte 234"/>
            <p:cNvSpPr txBox="1"/>
            <p:nvPr/>
          </p:nvSpPr>
          <p:spPr>
            <a:xfrm>
              <a:off x="1839706" y="3155123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36" name="ZoneTexte 235"/>
            <p:cNvSpPr txBox="1"/>
            <p:nvPr/>
          </p:nvSpPr>
          <p:spPr>
            <a:xfrm>
              <a:off x="1256327" y="3143248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37" name="ZoneTexte 236"/>
            <p:cNvSpPr txBox="1"/>
            <p:nvPr/>
          </p:nvSpPr>
          <p:spPr>
            <a:xfrm>
              <a:off x="3039133" y="3565913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38" name="ZoneTexte 237"/>
            <p:cNvSpPr txBox="1"/>
            <p:nvPr/>
          </p:nvSpPr>
          <p:spPr>
            <a:xfrm>
              <a:off x="2431816" y="3554226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39" name="ZoneTexte 238"/>
            <p:cNvSpPr txBox="1"/>
            <p:nvPr/>
          </p:nvSpPr>
          <p:spPr>
            <a:xfrm>
              <a:off x="1824687" y="3566101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40" name="ZoneTexte 239"/>
            <p:cNvSpPr txBox="1"/>
            <p:nvPr/>
          </p:nvSpPr>
          <p:spPr>
            <a:xfrm>
              <a:off x="1241308" y="3554226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41" name="ZoneTexte 240"/>
            <p:cNvSpPr txBox="1"/>
            <p:nvPr/>
          </p:nvSpPr>
          <p:spPr>
            <a:xfrm>
              <a:off x="3054152" y="3958403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42" name="ZoneTexte 241"/>
            <p:cNvSpPr txBox="1"/>
            <p:nvPr/>
          </p:nvSpPr>
          <p:spPr>
            <a:xfrm>
              <a:off x="2446835" y="3946716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43" name="ZoneTexte 242"/>
            <p:cNvSpPr txBox="1"/>
            <p:nvPr/>
          </p:nvSpPr>
          <p:spPr>
            <a:xfrm>
              <a:off x="1839706" y="3958591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44" name="ZoneTexte 243"/>
            <p:cNvSpPr txBox="1"/>
            <p:nvPr/>
          </p:nvSpPr>
          <p:spPr>
            <a:xfrm>
              <a:off x="1256327" y="3946716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0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45" name="ZoneTexte 244"/>
            <p:cNvSpPr txBox="1"/>
            <p:nvPr/>
          </p:nvSpPr>
          <p:spPr>
            <a:xfrm>
              <a:off x="3039133" y="4369381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46" name="ZoneTexte 245"/>
            <p:cNvSpPr txBox="1"/>
            <p:nvPr/>
          </p:nvSpPr>
          <p:spPr>
            <a:xfrm>
              <a:off x="2431816" y="4357694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47" name="ZoneTexte 246"/>
            <p:cNvSpPr txBox="1"/>
            <p:nvPr/>
          </p:nvSpPr>
          <p:spPr>
            <a:xfrm>
              <a:off x="1824687" y="4369569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248" name="ZoneTexte 247"/>
            <p:cNvSpPr txBox="1"/>
            <p:nvPr/>
          </p:nvSpPr>
          <p:spPr>
            <a:xfrm>
              <a:off x="1241308" y="4357694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000000"/>
                  </a:solidFill>
                </a:rPr>
                <a:t>1</a:t>
              </a:r>
              <a:endParaRPr lang="fr-FR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19" name="Group 398"/>
          <p:cNvGrpSpPr>
            <a:grpSpLocks/>
          </p:cNvGrpSpPr>
          <p:nvPr/>
        </p:nvGrpSpPr>
        <p:grpSpPr bwMode="auto">
          <a:xfrm>
            <a:off x="6761189" y="4900634"/>
            <a:ext cx="1492250" cy="366713"/>
            <a:chOff x="2650" y="2045"/>
            <a:chExt cx="940" cy="231"/>
          </a:xfrm>
          <a:noFill/>
        </p:grpSpPr>
        <p:sp>
          <p:nvSpPr>
            <p:cNvPr id="120" name="Oval 392"/>
            <p:cNvSpPr>
              <a:spLocks noChangeAspect="1" noChangeArrowheads="1"/>
            </p:cNvSpPr>
            <p:nvPr/>
          </p:nvSpPr>
          <p:spPr bwMode="auto">
            <a:xfrm>
              <a:off x="3243" y="2106"/>
              <a:ext cx="100" cy="100"/>
            </a:xfrm>
            <a:prstGeom prst="ellipse">
              <a:avLst/>
            </a:prstGeom>
            <a:grpFill/>
            <a:ln>
              <a:solidFill>
                <a:srgbClr val="00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121" name="Rectangle 397"/>
            <p:cNvSpPr>
              <a:spLocks noChangeArrowheads="1"/>
            </p:cNvSpPr>
            <p:nvPr/>
          </p:nvSpPr>
          <p:spPr bwMode="auto">
            <a:xfrm>
              <a:off x="2650" y="2045"/>
              <a:ext cx="940" cy="231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fr-FR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S</a:t>
              </a:r>
              <a:r>
                <a:rPr lang="fr-FR" baseline="-30000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1</a:t>
              </a:r>
              <a:r>
                <a:rPr lang="fr-FR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fr-FR" dirty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= Q</a:t>
              </a:r>
              <a:r>
                <a:rPr lang="fr-FR" baseline="-30000" dirty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A</a:t>
              </a:r>
              <a:r>
                <a:rPr lang="fr-FR" dirty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 + M </a:t>
              </a:r>
            </a:p>
          </p:txBody>
        </p:sp>
      </p:grpSp>
      <p:grpSp>
        <p:nvGrpSpPr>
          <p:cNvPr id="122" name="Group 399"/>
          <p:cNvGrpSpPr>
            <a:grpSpLocks/>
          </p:cNvGrpSpPr>
          <p:nvPr/>
        </p:nvGrpSpPr>
        <p:grpSpPr bwMode="auto">
          <a:xfrm>
            <a:off x="6764364" y="5332434"/>
            <a:ext cx="1492250" cy="366713"/>
            <a:chOff x="2650" y="2045"/>
            <a:chExt cx="940" cy="231"/>
          </a:xfrm>
          <a:noFill/>
        </p:grpSpPr>
        <p:sp>
          <p:nvSpPr>
            <p:cNvPr id="123" name="Oval 400"/>
            <p:cNvSpPr>
              <a:spLocks noChangeAspect="1" noChangeArrowheads="1"/>
            </p:cNvSpPr>
            <p:nvPr/>
          </p:nvSpPr>
          <p:spPr bwMode="auto">
            <a:xfrm>
              <a:off x="3243" y="2106"/>
              <a:ext cx="100" cy="100"/>
            </a:xfrm>
            <a:prstGeom prst="ellipse">
              <a:avLst/>
            </a:prstGeom>
            <a:grpFill/>
            <a:ln>
              <a:solidFill>
                <a:srgbClr val="00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124" name="Rectangle 401"/>
            <p:cNvSpPr>
              <a:spLocks noChangeArrowheads="1"/>
            </p:cNvSpPr>
            <p:nvPr/>
          </p:nvSpPr>
          <p:spPr bwMode="auto">
            <a:xfrm>
              <a:off x="2650" y="2045"/>
              <a:ext cx="940" cy="231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fr-FR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S</a:t>
              </a:r>
              <a:r>
                <a:rPr lang="fr-FR" baseline="-30000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2</a:t>
              </a:r>
              <a:r>
                <a:rPr lang="fr-FR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fr-FR" dirty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= Q</a:t>
              </a:r>
              <a:r>
                <a:rPr lang="fr-FR" baseline="-30000" dirty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B</a:t>
              </a:r>
              <a:r>
                <a:rPr lang="fr-FR" dirty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 + M </a:t>
              </a:r>
            </a:p>
          </p:txBody>
        </p:sp>
      </p:grpSp>
      <p:grpSp>
        <p:nvGrpSpPr>
          <p:cNvPr id="125" name="Group 402"/>
          <p:cNvGrpSpPr>
            <a:grpSpLocks/>
          </p:cNvGrpSpPr>
          <p:nvPr/>
        </p:nvGrpSpPr>
        <p:grpSpPr bwMode="auto">
          <a:xfrm>
            <a:off x="6758014" y="5740422"/>
            <a:ext cx="1508125" cy="366712"/>
            <a:chOff x="2640" y="2045"/>
            <a:chExt cx="950" cy="231"/>
          </a:xfrm>
          <a:noFill/>
        </p:grpSpPr>
        <p:sp>
          <p:nvSpPr>
            <p:cNvPr id="126" name="Oval 403"/>
            <p:cNvSpPr>
              <a:spLocks noChangeAspect="1" noChangeArrowheads="1"/>
            </p:cNvSpPr>
            <p:nvPr/>
          </p:nvSpPr>
          <p:spPr bwMode="auto">
            <a:xfrm>
              <a:off x="3243" y="2106"/>
              <a:ext cx="100" cy="100"/>
            </a:xfrm>
            <a:prstGeom prst="ellipse">
              <a:avLst/>
            </a:prstGeom>
            <a:grpFill/>
            <a:ln>
              <a:solidFill>
                <a:srgbClr val="00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127" name="Rectangle 404"/>
            <p:cNvSpPr>
              <a:spLocks noChangeArrowheads="1"/>
            </p:cNvSpPr>
            <p:nvPr/>
          </p:nvSpPr>
          <p:spPr bwMode="auto">
            <a:xfrm>
              <a:off x="2640" y="2045"/>
              <a:ext cx="950" cy="231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fr-FR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S</a:t>
              </a:r>
              <a:r>
                <a:rPr lang="fr-FR" baseline="-30000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3</a:t>
              </a:r>
              <a:r>
                <a:rPr lang="fr-FR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fr-FR" dirty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= Q</a:t>
              </a:r>
              <a:r>
                <a:rPr lang="fr-FR" baseline="-30000" dirty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C</a:t>
              </a:r>
              <a:r>
                <a:rPr lang="fr-FR" dirty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 + M </a:t>
              </a:r>
            </a:p>
          </p:txBody>
        </p:sp>
      </p:grpSp>
      <p:grpSp>
        <p:nvGrpSpPr>
          <p:cNvPr id="128" name="Group 405"/>
          <p:cNvGrpSpPr>
            <a:grpSpLocks/>
          </p:cNvGrpSpPr>
          <p:nvPr/>
        </p:nvGrpSpPr>
        <p:grpSpPr bwMode="auto">
          <a:xfrm>
            <a:off x="6764364" y="6134122"/>
            <a:ext cx="1593850" cy="366712"/>
            <a:chOff x="2586" y="2045"/>
            <a:chExt cx="1004" cy="231"/>
          </a:xfrm>
          <a:noFill/>
        </p:grpSpPr>
        <p:sp>
          <p:nvSpPr>
            <p:cNvPr id="129" name="Oval 406"/>
            <p:cNvSpPr>
              <a:spLocks noChangeAspect="1" noChangeArrowheads="1"/>
            </p:cNvSpPr>
            <p:nvPr/>
          </p:nvSpPr>
          <p:spPr bwMode="auto">
            <a:xfrm>
              <a:off x="3243" y="2106"/>
              <a:ext cx="100" cy="100"/>
            </a:xfrm>
            <a:prstGeom prst="ellipse">
              <a:avLst/>
            </a:prstGeom>
            <a:grpFill/>
            <a:ln>
              <a:solidFill>
                <a:srgbClr val="00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130" name="Rectangle 407"/>
            <p:cNvSpPr>
              <a:spLocks noChangeArrowheads="1"/>
            </p:cNvSpPr>
            <p:nvPr/>
          </p:nvSpPr>
          <p:spPr bwMode="auto">
            <a:xfrm>
              <a:off x="2586" y="2045"/>
              <a:ext cx="1004" cy="231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fr-FR" dirty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S</a:t>
              </a:r>
              <a:r>
                <a:rPr lang="fr-FR" baseline="-30000" dirty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fr-FR" baseline="-30000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4</a:t>
              </a:r>
              <a:r>
                <a:rPr lang="fr-FR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fr-FR" dirty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= Q</a:t>
              </a:r>
              <a:r>
                <a:rPr lang="fr-FR" baseline="-30000" dirty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 D</a:t>
              </a:r>
              <a:r>
                <a:rPr lang="fr-FR" dirty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 + M </a:t>
              </a:r>
            </a:p>
          </p:txBody>
        </p:sp>
      </p:grpSp>
      <p:sp>
        <p:nvSpPr>
          <p:cNvPr id="131" name="ZoneTexte 130"/>
          <p:cNvSpPr txBox="1"/>
          <p:nvPr/>
        </p:nvSpPr>
        <p:spPr>
          <a:xfrm>
            <a:off x="4500562" y="71414"/>
            <a:ext cx="4500562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10- المعادلة المنطقية لكل من </a:t>
            </a:r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D1</a:t>
            </a:r>
            <a:r>
              <a:rPr lang="en-US" sz="1600" dirty="0" smtClean="0">
                <a:solidFill>
                  <a:srgbClr val="000000"/>
                </a:solidFill>
                <a:cs typeface="Arabic Transparent" pitchFamily="2" charset="-78"/>
              </a:rPr>
              <a:t> 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 و </a:t>
            </a:r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D2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 و </a:t>
            </a:r>
            <a:r>
              <a:rPr lang="fr-FR" sz="1600" dirty="0" smtClean="0">
                <a:solidFill>
                  <a:srgbClr val="000000"/>
                </a:solidFill>
                <a:cs typeface="Arabic Transparent" pitchFamily="2" charset="-78"/>
              </a:rPr>
              <a:t>D3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cs typeface="Arabic Transparent" pitchFamily="2" charset="-78"/>
              </a:rPr>
              <a:t> 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و</a:t>
            </a:r>
            <a:r>
              <a:rPr lang="en-US" sz="1600" dirty="0" smtClean="0">
                <a:solidFill>
                  <a:srgbClr val="000000"/>
                </a:solidFill>
                <a:cs typeface="Arabic Transparent" pitchFamily="2" charset="-78"/>
              </a:rPr>
              <a:t>D4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:</a:t>
            </a:r>
            <a:r>
              <a:rPr lang="ar-DZ" sz="1400" dirty="0" smtClean="0">
                <a:solidFill>
                  <a:srgbClr val="000000"/>
                </a:solidFill>
                <a:cs typeface="Arabic Transparent" pitchFamily="2" charset="-78"/>
              </a:rPr>
              <a:t>.</a:t>
            </a:r>
            <a:endParaRPr lang="fr-FR" sz="1400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132" name="ZoneTexte 131"/>
          <p:cNvSpPr txBox="1"/>
          <p:nvPr/>
        </p:nvSpPr>
        <p:spPr>
          <a:xfrm>
            <a:off x="1643042" y="571480"/>
            <a:ext cx="2428860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en-US" sz="1600" dirty="0" smtClean="0">
                <a:solidFill>
                  <a:srgbClr val="000000"/>
                </a:solidFill>
                <a:cs typeface="Arabic Transparent" pitchFamily="2" charset="-78"/>
              </a:rPr>
              <a:t>13</a:t>
            </a:r>
            <a:r>
              <a:rPr lang="ar-DZ" sz="1600" dirty="0" smtClean="0">
                <a:solidFill>
                  <a:srgbClr val="000000"/>
                </a:solidFill>
                <a:cs typeface="Arabic Transparent" pitchFamily="2" charset="-78"/>
              </a:rPr>
              <a:t>- أكمال الجدول التالي:</a:t>
            </a:r>
            <a:r>
              <a:rPr lang="ar-DZ" sz="1400" dirty="0" smtClean="0">
                <a:solidFill>
                  <a:srgbClr val="000000"/>
                </a:solidFill>
                <a:cs typeface="Arabic Transparent" pitchFamily="2" charset="-78"/>
              </a:rPr>
              <a:t>.</a:t>
            </a:r>
            <a:endParaRPr lang="fr-FR" sz="1400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133" name="Rectangle 86"/>
          <p:cNvSpPr>
            <a:spLocks noChangeArrowheads="1"/>
          </p:cNvSpPr>
          <p:nvPr/>
        </p:nvSpPr>
        <p:spPr bwMode="auto">
          <a:xfrm>
            <a:off x="5885865" y="2143116"/>
            <a:ext cx="3258135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en-US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11</a:t>
            </a:r>
            <a:r>
              <a:rPr lang="ar-DZ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: </a:t>
            </a:r>
            <a:r>
              <a:rPr lang="ar-DZ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معادلة </a:t>
            </a:r>
            <a:r>
              <a:rPr lang="ar-DZ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المخارج</a:t>
            </a:r>
            <a:r>
              <a:rPr lang="fr-FR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fr-FR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Q</a:t>
            </a:r>
            <a:r>
              <a:rPr lang="fr-FR" baseline="-30000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fr-FR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Q</a:t>
            </a:r>
            <a:r>
              <a:rPr lang="fr-FR" baseline="-30000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Q</a:t>
            </a:r>
            <a:r>
              <a:rPr lang="fr-FR" baseline="-30000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3</a:t>
            </a:r>
            <a:r>
              <a:rPr lang="fr-FR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Q</a:t>
            </a:r>
            <a:r>
              <a:rPr lang="fr-FR" baseline="-30000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4.</a:t>
            </a:r>
            <a:r>
              <a:rPr lang="fr-FR" dirty="0" smtClean="0">
                <a:solidFill>
                  <a:srgbClr val="000000"/>
                </a:solidFill>
              </a:rPr>
              <a:t> 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35" name="Text Box 101"/>
          <p:cNvSpPr txBox="1">
            <a:spLocks noChangeArrowheads="1"/>
          </p:cNvSpPr>
          <p:nvPr/>
        </p:nvSpPr>
        <p:spPr bwMode="auto">
          <a:xfrm>
            <a:off x="4849815" y="5597537"/>
            <a:ext cx="117852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  <a:cs typeface="Arial" charset="0"/>
              </a:rPr>
              <a:t>Led</a:t>
            </a:r>
            <a:r>
              <a:rPr lang="fr-FR" baseline="-25000" dirty="0" smtClean="0">
                <a:solidFill>
                  <a:srgbClr val="000000"/>
                </a:solidFill>
                <a:cs typeface="Arial" charset="0"/>
              </a:rPr>
              <a:t>2  </a:t>
            </a:r>
            <a:r>
              <a:rPr lang="fr-FR" dirty="0" smtClean="0">
                <a:solidFill>
                  <a:srgbClr val="000000"/>
                </a:solidFill>
                <a:cs typeface="Arial" charset="0"/>
              </a:rPr>
              <a:t>= S</a:t>
            </a:r>
            <a:r>
              <a:rPr lang="fr-FR" baseline="-25000" dirty="0" smtClean="0">
                <a:solidFill>
                  <a:srgbClr val="000000"/>
                </a:solidFill>
                <a:cs typeface="Arial" charset="0"/>
              </a:rPr>
              <a:t>2</a:t>
            </a:r>
            <a:endParaRPr lang="fr-FR" baseline="-25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36" name="Text Box 102"/>
          <p:cNvSpPr txBox="1">
            <a:spLocks noChangeArrowheads="1"/>
          </p:cNvSpPr>
          <p:nvPr/>
        </p:nvSpPr>
        <p:spPr bwMode="auto">
          <a:xfrm>
            <a:off x="4857752" y="5961075"/>
            <a:ext cx="117852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  <a:cs typeface="Arial" charset="0"/>
              </a:rPr>
              <a:t>Led</a:t>
            </a:r>
            <a:r>
              <a:rPr lang="fr-FR" baseline="-25000" dirty="0" smtClean="0">
                <a:solidFill>
                  <a:srgbClr val="000000"/>
                </a:solidFill>
                <a:cs typeface="Arial" charset="0"/>
              </a:rPr>
              <a:t>3  </a:t>
            </a:r>
            <a:r>
              <a:rPr lang="fr-FR" dirty="0" smtClean="0">
                <a:solidFill>
                  <a:srgbClr val="000000"/>
                </a:solidFill>
                <a:cs typeface="Arial" charset="0"/>
              </a:rPr>
              <a:t>= S</a:t>
            </a:r>
            <a:r>
              <a:rPr lang="fr-FR" baseline="-25000" dirty="0" smtClean="0">
                <a:solidFill>
                  <a:srgbClr val="000000"/>
                </a:solidFill>
                <a:cs typeface="Arial" charset="0"/>
              </a:rPr>
              <a:t>3</a:t>
            </a:r>
            <a:endParaRPr lang="fr-FR" baseline="-25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37" name="Text Box 103"/>
          <p:cNvSpPr txBox="1">
            <a:spLocks noChangeArrowheads="1"/>
          </p:cNvSpPr>
          <p:nvPr/>
        </p:nvSpPr>
        <p:spPr bwMode="auto">
          <a:xfrm>
            <a:off x="4861209" y="6348331"/>
            <a:ext cx="113524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  <a:cs typeface="Arial" charset="0"/>
              </a:rPr>
              <a:t>Led</a:t>
            </a:r>
            <a:r>
              <a:rPr lang="fr-FR" baseline="-25000" dirty="0" smtClean="0">
                <a:solidFill>
                  <a:srgbClr val="000000"/>
                </a:solidFill>
                <a:cs typeface="Arial" charset="0"/>
              </a:rPr>
              <a:t>4 </a:t>
            </a:r>
            <a:r>
              <a:rPr lang="fr-FR" dirty="0">
                <a:solidFill>
                  <a:srgbClr val="000000"/>
                </a:solidFill>
                <a:cs typeface="Arial" charset="0"/>
              </a:rPr>
              <a:t>= </a:t>
            </a:r>
            <a:r>
              <a:rPr lang="fr-FR" dirty="0" smtClean="0">
                <a:solidFill>
                  <a:srgbClr val="000000"/>
                </a:solidFill>
                <a:cs typeface="Arial" charset="0"/>
              </a:rPr>
              <a:t>S</a:t>
            </a:r>
            <a:r>
              <a:rPr lang="fr-FR" baseline="-25000" dirty="0" smtClean="0">
                <a:solidFill>
                  <a:srgbClr val="000000"/>
                </a:solidFill>
                <a:cs typeface="Arial" charset="0"/>
              </a:rPr>
              <a:t>4</a:t>
            </a:r>
            <a:endParaRPr lang="fr-FR" baseline="-25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39" name="Text Box 105"/>
          <p:cNvSpPr txBox="1">
            <a:spLocks noChangeArrowheads="1"/>
          </p:cNvSpPr>
          <p:nvPr/>
        </p:nvSpPr>
        <p:spPr bwMode="auto">
          <a:xfrm>
            <a:off x="4857752" y="5214950"/>
            <a:ext cx="119936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  <a:cs typeface="Arial" charset="0"/>
              </a:rPr>
              <a:t>Led</a:t>
            </a:r>
            <a:r>
              <a:rPr lang="fr-FR" baseline="-25000" dirty="0" smtClean="0">
                <a:solidFill>
                  <a:srgbClr val="000000"/>
                </a:solidFill>
                <a:cs typeface="Arial" charset="0"/>
              </a:rPr>
              <a:t>1 </a:t>
            </a:r>
            <a:r>
              <a:rPr lang="fr-FR" dirty="0">
                <a:solidFill>
                  <a:srgbClr val="000000"/>
                </a:solidFill>
                <a:cs typeface="Arial" charset="0"/>
              </a:rPr>
              <a:t>=  </a:t>
            </a:r>
            <a:r>
              <a:rPr lang="fr-FR" dirty="0" smtClean="0">
                <a:solidFill>
                  <a:srgbClr val="000000"/>
                </a:solidFill>
                <a:cs typeface="Arial" charset="0"/>
              </a:rPr>
              <a:t>S</a:t>
            </a:r>
            <a:r>
              <a:rPr lang="fr-FR" baseline="-25000" dirty="0" smtClean="0">
                <a:solidFill>
                  <a:srgbClr val="000000"/>
                </a:solidFill>
                <a:cs typeface="Arial" charset="0"/>
              </a:rPr>
              <a:t>1</a:t>
            </a:r>
            <a:endParaRPr lang="fr-FR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41" name="Rectangle 87"/>
          <p:cNvSpPr>
            <a:spLocks noChangeArrowheads="1"/>
          </p:cNvSpPr>
          <p:nvPr/>
        </p:nvSpPr>
        <p:spPr bwMode="auto">
          <a:xfrm>
            <a:off x="5760012" y="4429132"/>
            <a:ext cx="3241144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en-US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12</a:t>
            </a:r>
            <a:r>
              <a:rPr lang="ar-SA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معادلة المخارج</a:t>
            </a:r>
            <a:r>
              <a:rPr lang="fr-FR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 S</a:t>
            </a:r>
            <a:r>
              <a:rPr lang="fr-FR" baseline="-30000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A</a:t>
            </a:r>
            <a:r>
              <a:rPr lang="fr-FR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S</a:t>
            </a:r>
            <a:r>
              <a:rPr lang="fr-FR" baseline="-30000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B</a:t>
            </a:r>
            <a:r>
              <a:rPr lang="fr-FR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S</a:t>
            </a:r>
            <a:r>
              <a:rPr lang="fr-FR" baseline="-30000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C</a:t>
            </a:r>
            <a:r>
              <a:rPr lang="fr-FR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S</a:t>
            </a:r>
            <a:r>
              <a:rPr lang="fr-FR" baseline="-30000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D.</a:t>
            </a:r>
            <a:r>
              <a:rPr lang="fr-FR" dirty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2" name="Text Box 101"/>
          <p:cNvSpPr txBox="1">
            <a:spLocks noChangeArrowheads="1"/>
          </p:cNvSpPr>
          <p:nvPr/>
        </p:nvSpPr>
        <p:spPr bwMode="auto">
          <a:xfrm>
            <a:off x="6635765" y="2954331"/>
            <a:ext cx="98616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baseline="-25000" dirty="0" smtClean="0">
                <a:solidFill>
                  <a:srgbClr val="000000"/>
                </a:solidFill>
                <a:cs typeface="Arial" charset="0"/>
              </a:rPr>
              <a:t>2  </a:t>
            </a:r>
            <a:r>
              <a:rPr lang="fr-FR" dirty="0" smtClean="0">
                <a:solidFill>
                  <a:srgbClr val="000000"/>
                </a:solidFill>
                <a:cs typeface="Arial" charset="0"/>
              </a:rPr>
              <a:t>= D</a:t>
            </a:r>
            <a:r>
              <a:rPr lang="fr-FR" baseline="-25000" dirty="0" smtClean="0">
                <a:solidFill>
                  <a:srgbClr val="000000"/>
                </a:solidFill>
                <a:cs typeface="Arial" charset="0"/>
              </a:rPr>
              <a:t>2</a:t>
            </a:r>
            <a:endParaRPr lang="fr-FR" baseline="-25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43" name="Text Box 102"/>
          <p:cNvSpPr txBox="1">
            <a:spLocks noChangeArrowheads="1"/>
          </p:cNvSpPr>
          <p:nvPr/>
        </p:nvSpPr>
        <p:spPr bwMode="auto">
          <a:xfrm>
            <a:off x="6643702" y="3317869"/>
            <a:ext cx="98616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baseline="-25000" dirty="0" smtClean="0">
                <a:solidFill>
                  <a:srgbClr val="000000"/>
                </a:solidFill>
                <a:cs typeface="Arial" charset="0"/>
              </a:rPr>
              <a:t>3  </a:t>
            </a:r>
            <a:r>
              <a:rPr lang="fr-FR" dirty="0" smtClean="0">
                <a:solidFill>
                  <a:srgbClr val="000000"/>
                </a:solidFill>
                <a:cs typeface="Arial" charset="0"/>
              </a:rPr>
              <a:t>= D</a:t>
            </a:r>
            <a:r>
              <a:rPr lang="fr-FR" baseline="-25000" dirty="0" smtClean="0">
                <a:solidFill>
                  <a:srgbClr val="000000"/>
                </a:solidFill>
                <a:cs typeface="Arial" charset="0"/>
              </a:rPr>
              <a:t>3</a:t>
            </a:r>
            <a:endParaRPr lang="fr-FR" baseline="-25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44" name="Text Box 103"/>
          <p:cNvSpPr txBox="1">
            <a:spLocks noChangeArrowheads="1"/>
          </p:cNvSpPr>
          <p:nvPr/>
        </p:nvSpPr>
        <p:spPr bwMode="auto">
          <a:xfrm>
            <a:off x="6647159" y="3705125"/>
            <a:ext cx="94288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baseline="-25000" dirty="0" smtClean="0">
                <a:solidFill>
                  <a:srgbClr val="000000"/>
                </a:solidFill>
                <a:cs typeface="Arial" charset="0"/>
              </a:rPr>
              <a:t>4 </a:t>
            </a:r>
            <a:r>
              <a:rPr lang="fr-FR" dirty="0">
                <a:solidFill>
                  <a:srgbClr val="000000"/>
                </a:solidFill>
                <a:cs typeface="Arial" charset="0"/>
              </a:rPr>
              <a:t>= </a:t>
            </a:r>
            <a:r>
              <a:rPr lang="fr-FR" dirty="0" smtClean="0">
                <a:solidFill>
                  <a:srgbClr val="000000"/>
                </a:solidFill>
                <a:cs typeface="Arial" charset="0"/>
              </a:rPr>
              <a:t>D</a:t>
            </a:r>
            <a:r>
              <a:rPr lang="fr-FR" baseline="-25000" dirty="0" smtClean="0">
                <a:solidFill>
                  <a:srgbClr val="000000"/>
                </a:solidFill>
                <a:cs typeface="Arial" charset="0"/>
              </a:rPr>
              <a:t>4</a:t>
            </a:r>
            <a:endParaRPr lang="fr-FR" baseline="-25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45" name="Text Box 105"/>
          <p:cNvSpPr txBox="1">
            <a:spLocks noChangeArrowheads="1"/>
          </p:cNvSpPr>
          <p:nvPr/>
        </p:nvSpPr>
        <p:spPr bwMode="auto">
          <a:xfrm>
            <a:off x="6643702" y="2571744"/>
            <a:ext cx="100700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baseline="-25000" dirty="0" smtClean="0">
                <a:solidFill>
                  <a:srgbClr val="000000"/>
                </a:solidFill>
                <a:cs typeface="Arial" charset="0"/>
              </a:rPr>
              <a:t>1 </a:t>
            </a:r>
            <a:r>
              <a:rPr lang="fr-FR" dirty="0">
                <a:solidFill>
                  <a:srgbClr val="000000"/>
                </a:solidFill>
                <a:cs typeface="Arial" charset="0"/>
              </a:rPr>
              <a:t>=  </a:t>
            </a:r>
            <a:r>
              <a:rPr lang="fr-FR" dirty="0" smtClean="0">
                <a:solidFill>
                  <a:srgbClr val="000000"/>
                </a:solidFill>
                <a:cs typeface="Arial" charset="0"/>
              </a:rPr>
              <a:t>D</a:t>
            </a:r>
            <a:r>
              <a:rPr lang="fr-FR" baseline="-25000" dirty="0" smtClean="0">
                <a:solidFill>
                  <a:srgbClr val="000000"/>
                </a:solidFill>
                <a:cs typeface="Arial" charset="0"/>
              </a:rPr>
              <a:t>1</a:t>
            </a:r>
            <a:endParaRPr lang="fr-FR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/>
      <p:bldP spid="183" grpId="0"/>
      <p:bldP spid="184" grpId="0"/>
      <p:bldP spid="131" grpId="0"/>
      <p:bldP spid="132" grpId="0"/>
      <p:bldP spid="133" grpId="0"/>
      <p:bldP spid="135" grpId="0"/>
      <p:bldP spid="136" grpId="0"/>
      <p:bldP spid="137" grpId="0"/>
      <p:bldP spid="139" grpId="0"/>
      <p:bldP spid="141" grpId="0"/>
      <p:bldP spid="142" grpId="0"/>
      <p:bldP spid="143" grpId="0"/>
      <p:bldP spid="144" grpId="0"/>
      <p:bldP spid="14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6459677" cy="421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ZoneTexte 3"/>
          <p:cNvSpPr txBox="1"/>
          <p:nvPr/>
        </p:nvSpPr>
        <p:spPr>
          <a:xfrm>
            <a:off x="7358082" y="214290"/>
            <a:ext cx="157163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FF0000"/>
                </a:solidFill>
              </a:rPr>
              <a:t>إليك الشكل التالي: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786578" y="642918"/>
            <a:ext cx="228601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000000"/>
                </a:solidFill>
              </a:rPr>
              <a:t>1- ماذا تمثل الدارة التالية.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929454" y="1142984"/>
            <a:ext cx="214314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000000"/>
                </a:solidFill>
              </a:rPr>
              <a:t>2- ما دور المبدلة  </a:t>
            </a:r>
            <a:r>
              <a:rPr lang="fr-FR" dirty="0" smtClean="0">
                <a:solidFill>
                  <a:srgbClr val="000000"/>
                </a:solidFill>
              </a:rPr>
              <a:t>SW</a:t>
            </a:r>
            <a:r>
              <a:rPr lang="ar-DZ" dirty="0" smtClean="0">
                <a:solidFill>
                  <a:srgbClr val="000000"/>
                </a:solidFill>
              </a:rPr>
              <a:t>.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916007" y="1674147"/>
            <a:ext cx="214314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000000"/>
                </a:solidFill>
              </a:rPr>
              <a:t>3- أكمل الجدول التالي.</a:t>
            </a:r>
            <a:endParaRPr lang="fr-FR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214283" y="3214686"/>
          <a:ext cx="8358245" cy="3417570"/>
        </p:xfrm>
        <a:graphic>
          <a:graphicData uri="http://schemas.openxmlformats.org/drawingml/2006/table">
            <a:tbl>
              <a:tblPr/>
              <a:tblGrid>
                <a:gridCol w="695947"/>
                <a:gridCol w="695947"/>
                <a:gridCol w="695947"/>
                <a:gridCol w="695947"/>
                <a:gridCol w="695947"/>
                <a:gridCol w="696930"/>
                <a:gridCol w="696930"/>
                <a:gridCol w="696930"/>
                <a:gridCol w="696930"/>
                <a:gridCol w="696930"/>
                <a:gridCol w="696930"/>
                <a:gridCol w="696930"/>
              </a:tblGrid>
              <a:tr h="208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CLR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A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SW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CLK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LED1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LED2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LED3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LED4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LED5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LED6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LED7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LED8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X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92" y="71414"/>
            <a:ext cx="6360522" cy="27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214283" y="3214686"/>
          <a:ext cx="8358245" cy="3417570"/>
        </p:xfrm>
        <a:graphic>
          <a:graphicData uri="http://schemas.openxmlformats.org/drawingml/2006/table">
            <a:tbl>
              <a:tblPr/>
              <a:tblGrid>
                <a:gridCol w="695947"/>
                <a:gridCol w="695947"/>
                <a:gridCol w="695947"/>
                <a:gridCol w="695947"/>
                <a:gridCol w="695947"/>
                <a:gridCol w="696930"/>
                <a:gridCol w="696930"/>
                <a:gridCol w="696930"/>
                <a:gridCol w="696930"/>
                <a:gridCol w="696930"/>
                <a:gridCol w="696930"/>
                <a:gridCol w="696930"/>
              </a:tblGrid>
              <a:tr h="208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CLR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A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SW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CLK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LED1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LED2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LED3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LED4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LED5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LED6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LED7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LED8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X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500" b="1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0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500" b="1" dirty="0" smtClean="0">
                          <a:solidFill>
                            <a:srgbClr val="003366"/>
                          </a:solidFill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  <a:endParaRPr lang="fr-FR" sz="1500" b="1" dirty="0">
                        <a:solidFill>
                          <a:srgbClr val="003366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0" name="Image 10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24" y="72410"/>
            <a:ext cx="6360520" cy="2700000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6500826" y="0"/>
            <a:ext cx="2643174" cy="646331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000000"/>
                </a:solidFill>
              </a:rPr>
              <a:t>1- عبارة </a:t>
            </a:r>
            <a:r>
              <a:rPr lang="ar-DZ" dirty="0" smtClean="0">
                <a:solidFill>
                  <a:srgbClr val="000000"/>
                </a:solidFill>
                <a:cs typeface="Arabic Transparent" pitchFamily="2" charset="-78"/>
              </a:rPr>
              <a:t>عن سجل ذو إزاحة</a:t>
            </a:r>
            <a:r>
              <a:rPr lang="ar-DZ" dirty="0" smtClean="0">
                <a:solidFill>
                  <a:srgbClr val="000000"/>
                </a:solidFill>
              </a:rPr>
              <a:t> في الاتجاهين (يمين ويسار) .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357950" y="1142984"/>
            <a:ext cx="2714644" cy="646331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000000"/>
                </a:solidFill>
              </a:rPr>
              <a:t>2-  دور المبدلة  </a:t>
            </a:r>
            <a:r>
              <a:rPr lang="fr-FR" dirty="0" smtClean="0">
                <a:solidFill>
                  <a:srgbClr val="000000"/>
                </a:solidFill>
              </a:rPr>
              <a:t>SW</a:t>
            </a:r>
            <a:r>
              <a:rPr lang="ar-DZ" dirty="0" smtClean="0">
                <a:solidFill>
                  <a:srgbClr val="000000"/>
                </a:solidFill>
              </a:rPr>
              <a:t> </a:t>
            </a:r>
            <a:r>
              <a:rPr lang="ar-DZ" dirty="0" err="1" smtClean="0">
                <a:solidFill>
                  <a:srgbClr val="000000"/>
                </a:solidFill>
              </a:rPr>
              <a:t>امكاتية</a:t>
            </a:r>
            <a:r>
              <a:rPr lang="ar-DZ" dirty="0" smtClean="0">
                <a:solidFill>
                  <a:srgbClr val="000000"/>
                </a:solidFill>
              </a:rPr>
              <a:t> </a:t>
            </a:r>
            <a:r>
              <a:rPr lang="ar-DZ" dirty="0" smtClean="0">
                <a:solidFill>
                  <a:srgbClr val="000000"/>
                </a:solidFill>
                <a:cs typeface="Arabic Transparent" pitchFamily="2" charset="-78"/>
              </a:rPr>
              <a:t>إزاحة</a:t>
            </a:r>
            <a:r>
              <a:rPr lang="ar-DZ" dirty="0" smtClean="0">
                <a:solidFill>
                  <a:srgbClr val="000000"/>
                </a:solidFill>
              </a:rPr>
              <a:t> في الاتجاهين (يمين ويسار)</a:t>
            </a:r>
            <a:endParaRPr lang="fr-FR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ZoneTexte 184"/>
          <p:cNvSpPr txBox="1"/>
          <p:nvPr/>
        </p:nvSpPr>
        <p:spPr>
          <a:xfrm>
            <a:off x="6858016" y="59272"/>
            <a:ext cx="214314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000000"/>
                </a:solidFill>
              </a:rPr>
              <a:t>إليك الشكل التالي: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86" name="ZoneTexte 185"/>
          <p:cNvSpPr txBox="1"/>
          <p:nvPr/>
        </p:nvSpPr>
        <p:spPr>
          <a:xfrm>
            <a:off x="6500826" y="500042"/>
            <a:ext cx="2428892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000000"/>
                </a:solidFill>
              </a:rPr>
              <a:t>1- ما دور الطوابق الثلاث.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88" name="ZoneTexte 187"/>
          <p:cNvSpPr txBox="1"/>
          <p:nvPr/>
        </p:nvSpPr>
        <p:spPr>
          <a:xfrm>
            <a:off x="6715140" y="857232"/>
            <a:ext cx="2214578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000000"/>
                </a:solidFill>
                <a:cs typeface="Arabic Transparent" pitchFamily="2" charset="-78"/>
              </a:rPr>
              <a:t>2ـ ما دور</a:t>
            </a:r>
            <a:r>
              <a:rPr lang="fr-FR" dirty="0" smtClean="0">
                <a:solidFill>
                  <a:srgbClr val="000000"/>
                </a:solidFill>
                <a:cs typeface="Arabic Transparent" pitchFamily="2" charset="-78"/>
              </a:rPr>
              <a:t> </a:t>
            </a:r>
            <a:r>
              <a:rPr lang="ar-DZ" dirty="0" smtClean="0">
                <a:solidFill>
                  <a:srgbClr val="000000"/>
                </a:solidFill>
                <a:cs typeface="Arabic Transparent" pitchFamily="2" charset="-78"/>
              </a:rPr>
              <a:t>المدخل </a:t>
            </a:r>
            <a:r>
              <a:rPr lang="fr-FR" dirty="0" smtClean="0">
                <a:solidFill>
                  <a:srgbClr val="000000"/>
                </a:solidFill>
                <a:cs typeface="Arabic Transparent" pitchFamily="2" charset="-78"/>
              </a:rPr>
              <a:t>X</a:t>
            </a:r>
            <a:r>
              <a:rPr lang="ar-DZ" dirty="0" smtClean="0">
                <a:solidFill>
                  <a:srgbClr val="000000"/>
                </a:solidFill>
                <a:cs typeface="Arabic Transparent" pitchFamily="2" charset="-78"/>
              </a:rPr>
              <a:t>.</a:t>
            </a:r>
          </a:p>
        </p:txBody>
      </p:sp>
      <p:sp>
        <p:nvSpPr>
          <p:cNvPr id="189" name="Rectangle 69"/>
          <p:cNvSpPr>
            <a:spLocks noChangeArrowheads="1"/>
          </p:cNvSpPr>
          <p:nvPr/>
        </p:nvSpPr>
        <p:spPr bwMode="auto">
          <a:xfrm>
            <a:off x="0" y="2786058"/>
            <a:ext cx="3039294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sz="1600" dirty="0">
                <a:solidFill>
                  <a:srgbClr val="000000"/>
                </a:solidFill>
              </a:rPr>
              <a:t>C=120μF, R1=7KΩ, R2= 15KΩ</a:t>
            </a:r>
          </a:p>
        </p:txBody>
      </p:sp>
      <p:sp>
        <p:nvSpPr>
          <p:cNvPr id="190" name="Rectangle 72"/>
          <p:cNvSpPr>
            <a:spLocks noChangeArrowheads="1"/>
          </p:cNvSpPr>
          <p:nvPr/>
        </p:nvSpPr>
        <p:spPr bwMode="auto">
          <a:xfrm>
            <a:off x="3454783" y="1230188"/>
            <a:ext cx="5466561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000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3ـ </a:t>
            </a:r>
            <a:r>
              <a:rPr lang="ar-DZ" sz="2000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احسب </a:t>
            </a:r>
            <a:r>
              <a:rPr lang="ar-DZ" sz="2000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دور إشارة الساعة </a:t>
            </a:r>
            <a:r>
              <a:rPr lang="fr-FR" sz="2000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T</a:t>
            </a:r>
            <a:r>
              <a:rPr lang="ar-DZ" sz="2000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 تم التواتر الموافق لهذا الدور</a:t>
            </a:r>
            <a:r>
              <a:rPr lang="fr-FR" sz="2000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sz="2000" dirty="0" smtClean="0">
                <a:solidFill>
                  <a:srgbClr val="000000"/>
                </a:solidFill>
                <a:cs typeface="Arabic Transparent" pitchFamily="2" charset="-78"/>
              </a:rPr>
              <a:t> </a:t>
            </a:r>
            <a:endParaRPr lang="fr-FR" sz="2000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191" name="Text Box 2"/>
          <p:cNvSpPr txBox="1">
            <a:spLocks noChangeArrowheads="1"/>
          </p:cNvSpPr>
          <p:nvPr/>
        </p:nvSpPr>
        <p:spPr bwMode="auto">
          <a:xfrm>
            <a:off x="4429124" y="1658816"/>
            <a:ext cx="44640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 smtClean="0">
                <a:solidFill>
                  <a:srgbClr val="000000"/>
                </a:solidFill>
              </a:rPr>
              <a:t>4 </a:t>
            </a:r>
            <a:r>
              <a:rPr lang="ar-DZ" dirty="0" err="1">
                <a:solidFill>
                  <a:srgbClr val="000000"/>
                </a:solidFill>
              </a:rPr>
              <a:t>ـ</a:t>
            </a:r>
            <a:r>
              <a:rPr lang="ar-DZ" dirty="0">
                <a:solidFill>
                  <a:srgbClr val="000000"/>
                </a:solidFill>
              </a:rPr>
              <a:t> اكتب معادلات كل من </a:t>
            </a:r>
            <a:r>
              <a:rPr lang="fr-FR" dirty="0" smtClean="0">
                <a:solidFill>
                  <a:srgbClr val="000000"/>
                </a:solidFill>
              </a:rPr>
              <a:t>D</a:t>
            </a:r>
            <a:r>
              <a:rPr lang="fr-FR" baseline="-25000" dirty="0" smtClean="0">
                <a:solidFill>
                  <a:srgbClr val="000000"/>
                </a:solidFill>
              </a:rPr>
              <a:t>1</a:t>
            </a:r>
            <a:r>
              <a:rPr lang="ar-DZ" dirty="0" smtClean="0">
                <a:solidFill>
                  <a:srgbClr val="000000"/>
                </a:solidFill>
              </a:rPr>
              <a:t> </a:t>
            </a:r>
            <a:r>
              <a:rPr lang="ar-DZ" dirty="0">
                <a:solidFill>
                  <a:srgbClr val="000000"/>
                </a:solidFill>
              </a:rPr>
              <a:t>و </a:t>
            </a:r>
            <a:r>
              <a:rPr lang="fr-FR" dirty="0" smtClean="0">
                <a:solidFill>
                  <a:srgbClr val="000000"/>
                </a:solidFill>
              </a:rPr>
              <a:t>D</a:t>
            </a:r>
            <a:r>
              <a:rPr lang="fr-FR" baseline="-25000" dirty="0" smtClean="0">
                <a:solidFill>
                  <a:srgbClr val="000000"/>
                </a:solidFill>
              </a:rPr>
              <a:t>2</a:t>
            </a:r>
            <a:r>
              <a:rPr lang="ar-DZ" dirty="0" smtClean="0">
                <a:solidFill>
                  <a:srgbClr val="000000"/>
                </a:solidFill>
              </a:rPr>
              <a:t> </a:t>
            </a:r>
            <a:r>
              <a:rPr lang="ar-DZ" dirty="0">
                <a:solidFill>
                  <a:srgbClr val="000000"/>
                </a:solidFill>
              </a:rPr>
              <a:t>و </a:t>
            </a:r>
            <a:r>
              <a:rPr lang="fr-FR" dirty="0" smtClean="0">
                <a:solidFill>
                  <a:srgbClr val="000000"/>
                </a:solidFill>
              </a:rPr>
              <a:t>D</a:t>
            </a:r>
            <a:r>
              <a:rPr lang="fr-FR" baseline="-25000" dirty="0" smtClean="0">
                <a:solidFill>
                  <a:srgbClr val="000000"/>
                </a:solidFill>
              </a:rPr>
              <a:t>3</a:t>
            </a:r>
            <a:r>
              <a:rPr lang="ar-DZ" dirty="0" smtClean="0">
                <a:solidFill>
                  <a:srgbClr val="000000"/>
                </a:solidFill>
              </a:rPr>
              <a:t> </a:t>
            </a:r>
            <a:r>
              <a:rPr lang="ar-DZ" dirty="0">
                <a:solidFill>
                  <a:srgbClr val="000000"/>
                </a:solidFill>
              </a:rPr>
              <a:t>و </a:t>
            </a:r>
            <a:r>
              <a:rPr lang="fr-FR" dirty="0" smtClean="0">
                <a:solidFill>
                  <a:srgbClr val="000000"/>
                </a:solidFill>
              </a:rPr>
              <a:t>D</a:t>
            </a:r>
            <a:r>
              <a:rPr lang="fr-FR" baseline="-25000" dirty="0" smtClean="0">
                <a:solidFill>
                  <a:srgbClr val="000000"/>
                </a:solidFill>
              </a:rPr>
              <a:t>4</a:t>
            </a:r>
            <a:r>
              <a:rPr lang="ar-DZ" dirty="0" smtClean="0">
                <a:solidFill>
                  <a:srgbClr val="000000"/>
                </a:solidFill>
              </a:rPr>
              <a:t> </a:t>
            </a:r>
            <a:r>
              <a:rPr lang="fr-FR" dirty="0">
                <a:solidFill>
                  <a:srgbClr val="000000"/>
                </a:solidFill>
              </a:rPr>
              <a:t>.</a:t>
            </a:r>
          </a:p>
        </p:txBody>
      </p:sp>
      <p:pic>
        <p:nvPicPr>
          <p:cNvPr id="195" name="Image 19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3259148"/>
            <a:ext cx="8956217" cy="349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116"/>
            <a:ext cx="3143284" cy="234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/>
      <p:bldP spid="186" grpId="0"/>
      <p:bldP spid="188" grpId="0"/>
      <p:bldP spid="189" grpId="0"/>
      <p:bldP spid="190" grpId="0"/>
      <p:bldP spid="19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roupe 130"/>
          <p:cNvGrpSpPr>
            <a:grpSpLocks noChangeAspect="1"/>
          </p:cNvGrpSpPr>
          <p:nvPr/>
        </p:nvGrpSpPr>
        <p:grpSpPr>
          <a:xfrm>
            <a:off x="285720" y="285728"/>
            <a:ext cx="4990074" cy="3240000"/>
            <a:chOff x="2153700" y="707843"/>
            <a:chExt cx="3839077" cy="2819474"/>
          </a:xfrm>
        </p:grpSpPr>
        <p:sp>
          <p:nvSpPr>
            <p:cNvPr id="132" name="Rectangle 108"/>
            <p:cNvSpPr>
              <a:spLocks noChangeAspect="1" noChangeArrowheads="1"/>
            </p:cNvSpPr>
            <p:nvPr/>
          </p:nvSpPr>
          <p:spPr bwMode="auto">
            <a:xfrm>
              <a:off x="5341929" y="2402232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3" name="Rectangle 109"/>
            <p:cNvSpPr>
              <a:spLocks noChangeAspect="1" noChangeArrowheads="1"/>
            </p:cNvSpPr>
            <p:nvPr/>
          </p:nvSpPr>
          <p:spPr bwMode="auto">
            <a:xfrm>
              <a:off x="4704283" y="2402232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4" name="Rectangle 110"/>
            <p:cNvSpPr>
              <a:spLocks noChangeAspect="1" noChangeArrowheads="1"/>
            </p:cNvSpPr>
            <p:nvPr/>
          </p:nvSpPr>
          <p:spPr bwMode="auto">
            <a:xfrm>
              <a:off x="4066638" y="2402232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5" name="Rectangle 111"/>
            <p:cNvSpPr>
              <a:spLocks noChangeAspect="1" noChangeArrowheads="1"/>
            </p:cNvSpPr>
            <p:nvPr/>
          </p:nvSpPr>
          <p:spPr bwMode="auto">
            <a:xfrm>
              <a:off x="3428992" y="2402232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6" name="Rectangle 112"/>
            <p:cNvSpPr>
              <a:spLocks noChangeAspect="1" noChangeArrowheads="1"/>
            </p:cNvSpPr>
            <p:nvPr/>
          </p:nvSpPr>
          <p:spPr bwMode="auto">
            <a:xfrm>
              <a:off x="2791346" y="2402232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7" name="Rectangle 113"/>
            <p:cNvSpPr>
              <a:spLocks noChangeAspect="1" noChangeArrowheads="1"/>
            </p:cNvSpPr>
            <p:nvPr/>
          </p:nvSpPr>
          <p:spPr bwMode="auto">
            <a:xfrm>
              <a:off x="2170795" y="2724299"/>
              <a:ext cx="396605" cy="17443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000000"/>
                  </a:solidFill>
                  <a:cs typeface="Arial" charset="0"/>
                </a:rPr>
                <a:t>6</a:t>
              </a:r>
            </a:p>
          </p:txBody>
        </p:sp>
        <p:sp>
          <p:nvSpPr>
            <p:cNvPr id="138" name="Rectangle 114"/>
            <p:cNvSpPr>
              <a:spLocks noChangeAspect="1" noChangeArrowheads="1"/>
            </p:cNvSpPr>
            <p:nvPr/>
          </p:nvSpPr>
          <p:spPr bwMode="auto">
            <a:xfrm>
              <a:off x="5341929" y="2682689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39" name="Rectangle 115"/>
            <p:cNvSpPr>
              <a:spLocks noChangeAspect="1" noChangeArrowheads="1"/>
            </p:cNvSpPr>
            <p:nvPr/>
          </p:nvSpPr>
          <p:spPr bwMode="auto">
            <a:xfrm>
              <a:off x="4704283" y="2682689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40" name="Rectangle 116"/>
            <p:cNvSpPr>
              <a:spLocks noChangeAspect="1" noChangeArrowheads="1"/>
            </p:cNvSpPr>
            <p:nvPr/>
          </p:nvSpPr>
          <p:spPr bwMode="auto">
            <a:xfrm>
              <a:off x="4066638" y="2682689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41" name="Rectangle 117"/>
            <p:cNvSpPr>
              <a:spLocks noChangeAspect="1" noChangeArrowheads="1"/>
            </p:cNvSpPr>
            <p:nvPr/>
          </p:nvSpPr>
          <p:spPr bwMode="auto">
            <a:xfrm>
              <a:off x="3428992" y="2682689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42" name="Rectangle 118"/>
            <p:cNvSpPr>
              <a:spLocks noChangeAspect="1" noChangeArrowheads="1"/>
            </p:cNvSpPr>
            <p:nvPr/>
          </p:nvSpPr>
          <p:spPr bwMode="auto">
            <a:xfrm>
              <a:off x="2791346" y="2682689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43" name="Rectangle 119"/>
            <p:cNvSpPr>
              <a:spLocks noChangeAspect="1" noChangeArrowheads="1"/>
            </p:cNvSpPr>
            <p:nvPr/>
          </p:nvSpPr>
          <p:spPr bwMode="auto">
            <a:xfrm>
              <a:off x="2170795" y="3004757"/>
              <a:ext cx="396605" cy="17443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>
                  <a:solidFill>
                    <a:srgbClr val="000000"/>
                  </a:solidFill>
                  <a:cs typeface="Arial" charset="0"/>
                </a:rPr>
                <a:t>7</a:t>
              </a:r>
            </a:p>
          </p:txBody>
        </p:sp>
        <p:sp>
          <p:nvSpPr>
            <p:cNvPr id="144" name="Rectangle 120"/>
            <p:cNvSpPr>
              <a:spLocks noChangeAspect="1" noChangeArrowheads="1"/>
            </p:cNvSpPr>
            <p:nvPr/>
          </p:nvSpPr>
          <p:spPr bwMode="auto">
            <a:xfrm>
              <a:off x="5341929" y="2120064"/>
              <a:ext cx="637646" cy="28216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45" name="Rectangle 121"/>
            <p:cNvSpPr>
              <a:spLocks noChangeAspect="1" noChangeArrowheads="1"/>
            </p:cNvSpPr>
            <p:nvPr/>
          </p:nvSpPr>
          <p:spPr bwMode="auto">
            <a:xfrm>
              <a:off x="4704283" y="2120064"/>
              <a:ext cx="637646" cy="28216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46" name="Rectangle 122"/>
            <p:cNvSpPr>
              <a:spLocks noChangeAspect="1" noChangeArrowheads="1"/>
            </p:cNvSpPr>
            <p:nvPr/>
          </p:nvSpPr>
          <p:spPr bwMode="auto">
            <a:xfrm>
              <a:off x="4066638" y="2120064"/>
              <a:ext cx="637646" cy="28216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47" name="Rectangle 123"/>
            <p:cNvSpPr>
              <a:spLocks noChangeAspect="1" noChangeArrowheads="1"/>
            </p:cNvSpPr>
            <p:nvPr/>
          </p:nvSpPr>
          <p:spPr bwMode="auto">
            <a:xfrm>
              <a:off x="3428992" y="2120064"/>
              <a:ext cx="637646" cy="28216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48" name="Rectangle 124"/>
            <p:cNvSpPr>
              <a:spLocks noChangeAspect="1" noChangeArrowheads="1"/>
            </p:cNvSpPr>
            <p:nvPr/>
          </p:nvSpPr>
          <p:spPr bwMode="auto">
            <a:xfrm>
              <a:off x="2791346" y="2120064"/>
              <a:ext cx="637646" cy="28216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49" name="Rectangle 125"/>
            <p:cNvSpPr>
              <a:spLocks noChangeAspect="1" noChangeArrowheads="1"/>
            </p:cNvSpPr>
            <p:nvPr/>
          </p:nvSpPr>
          <p:spPr bwMode="auto">
            <a:xfrm>
              <a:off x="2170795" y="2442131"/>
              <a:ext cx="396605" cy="17443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000000"/>
                  </a:solidFill>
                  <a:cs typeface="Arial" charset="0"/>
                </a:rPr>
                <a:t>5</a:t>
              </a:r>
            </a:p>
          </p:txBody>
        </p:sp>
        <p:sp>
          <p:nvSpPr>
            <p:cNvPr id="150" name="Rectangle 126"/>
            <p:cNvSpPr>
              <a:spLocks noChangeAspect="1" noChangeArrowheads="1"/>
            </p:cNvSpPr>
            <p:nvPr/>
          </p:nvSpPr>
          <p:spPr bwMode="auto">
            <a:xfrm>
              <a:off x="5341929" y="1839606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51" name="Rectangle 127"/>
            <p:cNvSpPr>
              <a:spLocks noChangeAspect="1" noChangeArrowheads="1"/>
            </p:cNvSpPr>
            <p:nvPr/>
          </p:nvSpPr>
          <p:spPr bwMode="auto">
            <a:xfrm>
              <a:off x="4704283" y="1839606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52" name="Rectangle 128"/>
            <p:cNvSpPr>
              <a:spLocks noChangeAspect="1" noChangeArrowheads="1"/>
            </p:cNvSpPr>
            <p:nvPr/>
          </p:nvSpPr>
          <p:spPr bwMode="auto">
            <a:xfrm>
              <a:off x="4066638" y="1839606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53" name="Rectangle 129"/>
            <p:cNvSpPr>
              <a:spLocks noChangeAspect="1" noChangeArrowheads="1"/>
            </p:cNvSpPr>
            <p:nvPr/>
          </p:nvSpPr>
          <p:spPr bwMode="auto">
            <a:xfrm>
              <a:off x="3428992" y="1839606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54" name="Rectangle 130"/>
            <p:cNvSpPr>
              <a:spLocks noChangeAspect="1" noChangeArrowheads="1"/>
            </p:cNvSpPr>
            <p:nvPr/>
          </p:nvSpPr>
          <p:spPr bwMode="auto">
            <a:xfrm>
              <a:off x="2791346" y="1839606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55" name="Rectangle 131"/>
            <p:cNvSpPr>
              <a:spLocks noChangeAspect="1" noChangeArrowheads="1"/>
            </p:cNvSpPr>
            <p:nvPr/>
          </p:nvSpPr>
          <p:spPr bwMode="auto">
            <a:xfrm>
              <a:off x="2170795" y="2161674"/>
              <a:ext cx="396605" cy="17443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000000"/>
                  </a:solidFill>
                  <a:cs typeface="Arial" charset="0"/>
                </a:rPr>
                <a:t>4</a:t>
              </a:r>
            </a:p>
          </p:txBody>
        </p:sp>
        <p:sp>
          <p:nvSpPr>
            <p:cNvPr id="156" name="Rectangle 132"/>
            <p:cNvSpPr>
              <a:spLocks noChangeAspect="1" noChangeArrowheads="1"/>
            </p:cNvSpPr>
            <p:nvPr/>
          </p:nvSpPr>
          <p:spPr bwMode="auto">
            <a:xfrm>
              <a:off x="5341929" y="1557439"/>
              <a:ext cx="637646" cy="28216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57" name="Rectangle 133"/>
            <p:cNvSpPr>
              <a:spLocks noChangeAspect="1" noChangeArrowheads="1"/>
            </p:cNvSpPr>
            <p:nvPr/>
          </p:nvSpPr>
          <p:spPr bwMode="auto">
            <a:xfrm>
              <a:off x="4704283" y="1557439"/>
              <a:ext cx="637646" cy="28216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58" name="Rectangle 134"/>
            <p:cNvSpPr>
              <a:spLocks noChangeAspect="1" noChangeArrowheads="1"/>
            </p:cNvSpPr>
            <p:nvPr/>
          </p:nvSpPr>
          <p:spPr bwMode="auto">
            <a:xfrm>
              <a:off x="4066638" y="1557439"/>
              <a:ext cx="637646" cy="28216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59" name="Rectangle 135"/>
            <p:cNvSpPr>
              <a:spLocks noChangeAspect="1" noChangeArrowheads="1"/>
            </p:cNvSpPr>
            <p:nvPr/>
          </p:nvSpPr>
          <p:spPr bwMode="auto">
            <a:xfrm>
              <a:off x="3428992" y="1557439"/>
              <a:ext cx="637646" cy="28216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60" name="Rectangle 136"/>
            <p:cNvSpPr>
              <a:spLocks noChangeAspect="1" noChangeArrowheads="1"/>
            </p:cNvSpPr>
            <p:nvPr/>
          </p:nvSpPr>
          <p:spPr bwMode="auto">
            <a:xfrm>
              <a:off x="2791346" y="1557439"/>
              <a:ext cx="637646" cy="28216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61" name="Rectangle 137"/>
            <p:cNvSpPr>
              <a:spLocks noChangeAspect="1" noChangeArrowheads="1"/>
            </p:cNvSpPr>
            <p:nvPr/>
          </p:nvSpPr>
          <p:spPr bwMode="auto">
            <a:xfrm>
              <a:off x="2170795" y="1879506"/>
              <a:ext cx="396605" cy="17443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000000"/>
                  </a:solidFill>
                  <a:cs typeface="Arial" charset="0"/>
                </a:rPr>
                <a:t>3</a:t>
              </a:r>
            </a:p>
          </p:txBody>
        </p:sp>
        <p:sp>
          <p:nvSpPr>
            <p:cNvPr id="162" name="Rectangle 138"/>
            <p:cNvSpPr>
              <a:spLocks noChangeAspect="1" noChangeArrowheads="1"/>
            </p:cNvSpPr>
            <p:nvPr/>
          </p:nvSpPr>
          <p:spPr bwMode="auto">
            <a:xfrm>
              <a:off x="5341929" y="1276981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63" name="Rectangle 139"/>
            <p:cNvSpPr>
              <a:spLocks noChangeAspect="1" noChangeArrowheads="1"/>
            </p:cNvSpPr>
            <p:nvPr/>
          </p:nvSpPr>
          <p:spPr bwMode="auto">
            <a:xfrm>
              <a:off x="4704283" y="1276981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64" name="Rectangle 140"/>
            <p:cNvSpPr>
              <a:spLocks noChangeAspect="1" noChangeArrowheads="1"/>
            </p:cNvSpPr>
            <p:nvPr/>
          </p:nvSpPr>
          <p:spPr bwMode="auto">
            <a:xfrm>
              <a:off x="4066638" y="1276981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65" name="Rectangle 141"/>
            <p:cNvSpPr>
              <a:spLocks noChangeAspect="1" noChangeArrowheads="1"/>
            </p:cNvSpPr>
            <p:nvPr/>
          </p:nvSpPr>
          <p:spPr bwMode="auto">
            <a:xfrm>
              <a:off x="3428992" y="1276981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66" name="Rectangle 142"/>
            <p:cNvSpPr>
              <a:spLocks noChangeAspect="1" noChangeArrowheads="1"/>
            </p:cNvSpPr>
            <p:nvPr/>
          </p:nvSpPr>
          <p:spPr bwMode="auto">
            <a:xfrm>
              <a:off x="2791346" y="1276981"/>
              <a:ext cx="637646" cy="280458"/>
            </a:xfrm>
            <a:prstGeom prst="rect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67" name="Rectangle 143"/>
            <p:cNvSpPr>
              <a:spLocks noChangeAspect="1" noChangeArrowheads="1"/>
            </p:cNvSpPr>
            <p:nvPr/>
          </p:nvSpPr>
          <p:spPr bwMode="auto">
            <a:xfrm>
              <a:off x="2170795" y="1599048"/>
              <a:ext cx="396605" cy="17443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000000"/>
                  </a:solidFill>
                  <a:cs typeface="Arial" charset="0"/>
                </a:rPr>
                <a:t>2</a:t>
              </a:r>
            </a:p>
          </p:txBody>
        </p:sp>
        <p:sp>
          <p:nvSpPr>
            <p:cNvPr id="168" name="Rectangle 144"/>
            <p:cNvSpPr>
              <a:spLocks noChangeAspect="1" noChangeArrowheads="1"/>
            </p:cNvSpPr>
            <p:nvPr/>
          </p:nvSpPr>
          <p:spPr bwMode="auto">
            <a:xfrm>
              <a:off x="5341929" y="994813"/>
              <a:ext cx="637646" cy="28216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FFFF00"/>
                  </a:solidFill>
                  <a:cs typeface="Arial" charset="0"/>
                </a:rPr>
                <a:t>1</a:t>
              </a:r>
            </a:p>
          </p:txBody>
        </p:sp>
        <p:sp>
          <p:nvSpPr>
            <p:cNvPr id="169" name="Rectangle 145"/>
            <p:cNvSpPr>
              <a:spLocks noChangeAspect="1" noChangeArrowheads="1"/>
            </p:cNvSpPr>
            <p:nvPr/>
          </p:nvSpPr>
          <p:spPr bwMode="auto">
            <a:xfrm>
              <a:off x="4704283" y="994813"/>
              <a:ext cx="637646" cy="28216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FFFF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170" name="Rectangle 146"/>
            <p:cNvSpPr>
              <a:spLocks noChangeAspect="1" noChangeArrowheads="1"/>
            </p:cNvSpPr>
            <p:nvPr/>
          </p:nvSpPr>
          <p:spPr bwMode="auto">
            <a:xfrm>
              <a:off x="4066638" y="994813"/>
              <a:ext cx="637646" cy="28216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FFFF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171" name="Rectangle 147"/>
            <p:cNvSpPr>
              <a:spLocks noChangeAspect="1" noChangeArrowheads="1"/>
            </p:cNvSpPr>
            <p:nvPr/>
          </p:nvSpPr>
          <p:spPr bwMode="auto">
            <a:xfrm>
              <a:off x="3428992" y="994813"/>
              <a:ext cx="637646" cy="28216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FFFF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172" name="Rectangle 148"/>
            <p:cNvSpPr>
              <a:spLocks noChangeAspect="1" noChangeArrowheads="1"/>
            </p:cNvSpPr>
            <p:nvPr/>
          </p:nvSpPr>
          <p:spPr bwMode="auto">
            <a:xfrm>
              <a:off x="2791346" y="994813"/>
              <a:ext cx="637646" cy="28216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FFFF00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173" name="Rectangle 149"/>
            <p:cNvSpPr>
              <a:spLocks noChangeAspect="1" noChangeArrowheads="1"/>
            </p:cNvSpPr>
            <p:nvPr/>
          </p:nvSpPr>
          <p:spPr bwMode="auto">
            <a:xfrm>
              <a:off x="2170795" y="1316881"/>
              <a:ext cx="396605" cy="17443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>
                  <a:solidFill>
                    <a:srgbClr val="000000"/>
                  </a:solidFill>
                  <a:cs typeface="Arial" charset="0"/>
                </a:rPr>
                <a:t>1</a:t>
              </a:r>
            </a:p>
          </p:txBody>
        </p:sp>
        <p:sp>
          <p:nvSpPr>
            <p:cNvPr id="174" name="Rectangle 150"/>
            <p:cNvSpPr>
              <a:spLocks noChangeAspect="1" noChangeArrowheads="1"/>
            </p:cNvSpPr>
            <p:nvPr/>
          </p:nvSpPr>
          <p:spPr bwMode="auto">
            <a:xfrm>
              <a:off x="5341929" y="722823"/>
              <a:ext cx="637646" cy="28045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0000"/>
                  </a:solidFill>
                  <a:cs typeface="Arial" charset="0"/>
                </a:rPr>
                <a:t>4</a:t>
              </a:r>
              <a:endParaRPr lang="fr-FR" sz="1600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75" name="Rectangle 151"/>
            <p:cNvSpPr>
              <a:spLocks noChangeAspect="1" noChangeArrowheads="1"/>
            </p:cNvSpPr>
            <p:nvPr/>
          </p:nvSpPr>
          <p:spPr bwMode="auto">
            <a:xfrm>
              <a:off x="4704283" y="714356"/>
              <a:ext cx="637646" cy="28045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0000"/>
                  </a:solidFill>
                  <a:cs typeface="Arial" charset="0"/>
                </a:rPr>
                <a:t>4</a:t>
              </a:r>
              <a:endParaRPr lang="fr-FR" sz="1600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76" name="Rectangle 152"/>
            <p:cNvSpPr>
              <a:spLocks noChangeAspect="1" noChangeArrowheads="1"/>
            </p:cNvSpPr>
            <p:nvPr/>
          </p:nvSpPr>
          <p:spPr bwMode="auto">
            <a:xfrm>
              <a:off x="4066638" y="714356"/>
              <a:ext cx="637646" cy="28045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0000"/>
                  </a:solidFill>
                  <a:cs typeface="Arial" charset="0"/>
                </a:rPr>
                <a:t>3</a:t>
              </a:r>
              <a:endParaRPr lang="fr-FR" sz="1600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77" name="Rectangle 153"/>
            <p:cNvSpPr>
              <a:spLocks noChangeAspect="1" noChangeArrowheads="1"/>
            </p:cNvSpPr>
            <p:nvPr/>
          </p:nvSpPr>
          <p:spPr bwMode="auto">
            <a:xfrm>
              <a:off x="3428992" y="714356"/>
              <a:ext cx="637646" cy="28045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0000"/>
                  </a:solidFill>
                  <a:cs typeface="Arial" charset="0"/>
                </a:rPr>
                <a:t>2</a:t>
              </a:r>
              <a:endParaRPr lang="fr-FR" sz="1600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78" name="Rectangle 154"/>
            <p:cNvSpPr>
              <a:spLocks noChangeAspect="1" noChangeArrowheads="1"/>
            </p:cNvSpPr>
            <p:nvPr/>
          </p:nvSpPr>
          <p:spPr bwMode="auto">
            <a:xfrm>
              <a:off x="2791346" y="714356"/>
              <a:ext cx="637646" cy="28045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00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79" name="Rectangle 155"/>
            <p:cNvSpPr>
              <a:spLocks noChangeAspect="1" noChangeArrowheads="1"/>
            </p:cNvSpPr>
            <p:nvPr/>
          </p:nvSpPr>
          <p:spPr bwMode="auto">
            <a:xfrm>
              <a:off x="2170795" y="1036423"/>
              <a:ext cx="396605" cy="17443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>
                  <a:solidFill>
                    <a:srgbClr val="0000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180" name="Rectangle 157"/>
            <p:cNvSpPr>
              <a:spLocks noChangeAspect="1" noChangeArrowheads="1"/>
            </p:cNvSpPr>
            <p:nvPr/>
          </p:nvSpPr>
          <p:spPr bwMode="auto">
            <a:xfrm>
              <a:off x="2153700" y="707843"/>
              <a:ext cx="637646" cy="28216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>
                  <a:solidFill>
                    <a:srgbClr val="000000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181" name="Line 159"/>
            <p:cNvSpPr>
              <a:spLocks noChangeAspect="1" noChangeShapeType="1"/>
            </p:cNvSpPr>
            <p:nvPr/>
          </p:nvSpPr>
          <p:spPr bwMode="auto">
            <a:xfrm>
              <a:off x="2153700" y="714356"/>
              <a:ext cx="3825875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182" name="Line 160"/>
            <p:cNvSpPr>
              <a:spLocks noChangeAspect="1" noChangeShapeType="1"/>
            </p:cNvSpPr>
            <p:nvPr/>
          </p:nvSpPr>
          <p:spPr bwMode="auto">
            <a:xfrm>
              <a:off x="2153700" y="994813"/>
              <a:ext cx="3825875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183" name="Line 161"/>
            <p:cNvSpPr>
              <a:spLocks noChangeAspect="1" noChangeShapeType="1"/>
            </p:cNvSpPr>
            <p:nvPr/>
          </p:nvSpPr>
          <p:spPr bwMode="auto">
            <a:xfrm>
              <a:off x="2153700" y="1276981"/>
              <a:ext cx="3825875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184" name="Line 162"/>
            <p:cNvSpPr>
              <a:spLocks noChangeAspect="1" noChangeShapeType="1"/>
            </p:cNvSpPr>
            <p:nvPr/>
          </p:nvSpPr>
          <p:spPr bwMode="auto">
            <a:xfrm>
              <a:off x="2153700" y="1557439"/>
              <a:ext cx="3825875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185" name="Line 163"/>
            <p:cNvSpPr>
              <a:spLocks noChangeAspect="1" noChangeShapeType="1"/>
            </p:cNvSpPr>
            <p:nvPr/>
          </p:nvSpPr>
          <p:spPr bwMode="auto">
            <a:xfrm>
              <a:off x="2153700" y="1839606"/>
              <a:ext cx="3825875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186" name="Line 164"/>
            <p:cNvSpPr>
              <a:spLocks noChangeAspect="1" noChangeShapeType="1"/>
            </p:cNvSpPr>
            <p:nvPr/>
          </p:nvSpPr>
          <p:spPr bwMode="auto">
            <a:xfrm>
              <a:off x="2153700" y="2120064"/>
              <a:ext cx="3825875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187" name="Line 165"/>
            <p:cNvSpPr>
              <a:spLocks noChangeAspect="1" noChangeShapeType="1"/>
            </p:cNvSpPr>
            <p:nvPr/>
          </p:nvSpPr>
          <p:spPr bwMode="auto">
            <a:xfrm>
              <a:off x="2153700" y="2402232"/>
              <a:ext cx="3825875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188" name="Line 166"/>
            <p:cNvSpPr>
              <a:spLocks noChangeAspect="1" noChangeShapeType="1"/>
            </p:cNvSpPr>
            <p:nvPr/>
          </p:nvSpPr>
          <p:spPr bwMode="auto">
            <a:xfrm>
              <a:off x="2153700" y="2963147"/>
              <a:ext cx="3825875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189" name="Line 167"/>
            <p:cNvSpPr>
              <a:spLocks noChangeAspect="1" noChangeShapeType="1"/>
            </p:cNvSpPr>
            <p:nvPr/>
          </p:nvSpPr>
          <p:spPr bwMode="auto">
            <a:xfrm>
              <a:off x="2153700" y="719317"/>
              <a:ext cx="0" cy="280800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190" name="Line 168"/>
            <p:cNvSpPr>
              <a:spLocks noChangeAspect="1" noChangeShapeType="1"/>
            </p:cNvSpPr>
            <p:nvPr/>
          </p:nvSpPr>
          <p:spPr bwMode="auto">
            <a:xfrm>
              <a:off x="2791346" y="719317"/>
              <a:ext cx="0" cy="280800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191" name="Line 169"/>
            <p:cNvSpPr>
              <a:spLocks noChangeAspect="1" noChangeShapeType="1"/>
            </p:cNvSpPr>
            <p:nvPr/>
          </p:nvSpPr>
          <p:spPr bwMode="auto">
            <a:xfrm>
              <a:off x="5979575" y="719317"/>
              <a:ext cx="0" cy="280800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192" name="Line 170"/>
            <p:cNvSpPr>
              <a:spLocks noChangeAspect="1" noChangeShapeType="1"/>
            </p:cNvSpPr>
            <p:nvPr/>
          </p:nvSpPr>
          <p:spPr bwMode="auto">
            <a:xfrm>
              <a:off x="2153700" y="2682689"/>
              <a:ext cx="3825875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endParaRPr lang="fr-FR" sz="2000"/>
            </a:p>
          </p:txBody>
        </p:sp>
        <p:sp>
          <p:nvSpPr>
            <p:cNvPr id="193" name="Line 171"/>
            <p:cNvSpPr>
              <a:spLocks noChangeAspect="1" noChangeShapeType="1"/>
            </p:cNvSpPr>
            <p:nvPr/>
          </p:nvSpPr>
          <p:spPr bwMode="auto">
            <a:xfrm>
              <a:off x="3428992" y="714355"/>
              <a:ext cx="0" cy="280800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194" name="Line 172"/>
            <p:cNvSpPr>
              <a:spLocks noChangeAspect="1" noChangeShapeType="1"/>
            </p:cNvSpPr>
            <p:nvPr/>
          </p:nvSpPr>
          <p:spPr bwMode="auto">
            <a:xfrm>
              <a:off x="4066638" y="714355"/>
              <a:ext cx="0" cy="280800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195" name="Line 173"/>
            <p:cNvSpPr>
              <a:spLocks noChangeAspect="1" noChangeShapeType="1"/>
            </p:cNvSpPr>
            <p:nvPr/>
          </p:nvSpPr>
          <p:spPr bwMode="auto">
            <a:xfrm>
              <a:off x="4704283" y="714355"/>
              <a:ext cx="0" cy="280800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196" name="Line 174"/>
            <p:cNvSpPr>
              <a:spLocks noChangeAspect="1" noChangeShapeType="1"/>
            </p:cNvSpPr>
            <p:nvPr/>
          </p:nvSpPr>
          <p:spPr bwMode="auto">
            <a:xfrm>
              <a:off x="5341929" y="714355"/>
              <a:ext cx="0" cy="280800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197" name="Line 175"/>
            <p:cNvSpPr>
              <a:spLocks noChangeAspect="1" noChangeShapeType="1"/>
            </p:cNvSpPr>
            <p:nvPr/>
          </p:nvSpPr>
          <p:spPr bwMode="auto">
            <a:xfrm>
              <a:off x="5538522" y="758735"/>
              <a:ext cx="143599" cy="0"/>
            </a:xfrm>
            <a:prstGeom prst="line">
              <a:avLst/>
            </a:prstGeom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endParaRPr lang="fr-FR" sz="2000"/>
            </a:p>
          </p:txBody>
        </p:sp>
        <p:sp>
          <p:nvSpPr>
            <p:cNvPr id="198" name="Line 176"/>
            <p:cNvSpPr>
              <a:spLocks noChangeAspect="1" noChangeShapeType="1"/>
            </p:cNvSpPr>
            <p:nvPr/>
          </p:nvSpPr>
          <p:spPr bwMode="auto">
            <a:xfrm>
              <a:off x="5271839" y="712477"/>
              <a:ext cx="0" cy="280800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endParaRPr lang="fr-FR" sz="2000"/>
            </a:p>
          </p:txBody>
        </p:sp>
        <p:cxnSp>
          <p:nvCxnSpPr>
            <p:cNvPr id="199" name="Connecteur droit avec flèche 198"/>
            <p:cNvCxnSpPr/>
            <p:nvPr/>
          </p:nvCxnSpPr>
          <p:spPr>
            <a:xfrm rot="5400000" flipH="1" flipV="1">
              <a:off x="2479857" y="1410386"/>
              <a:ext cx="216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Connecteur droit avec flèche 199"/>
            <p:cNvCxnSpPr/>
            <p:nvPr/>
          </p:nvCxnSpPr>
          <p:spPr>
            <a:xfrm rot="5400000" flipH="1" flipV="1">
              <a:off x="2479857" y="1685655"/>
              <a:ext cx="216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Connecteur droit avec flèche 200"/>
            <p:cNvCxnSpPr/>
            <p:nvPr/>
          </p:nvCxnSpPr>
          <p:spPr>
            <a:xfrm rot="5400000" flipH="1" flipV="1">
              <a:off x="2471390" y="1971737"/>
              <a:ext cx="216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Connecteur droit avec flèche 201"/>
            <p:cNvCxnSpPr/>
            <p:nvPr/>
          </p:nvCxnSpPr>
          <p:spPr>
            <a:xfrm rot="5400000" flipH="1" flipV="1">
              <a:off x="2471390" y="2247006"/>
              <a:ext cx="216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Connecteur droit avec flèche 202"/>
            <p:cNvCxnSpPr/>
            <p:nvPr/>
          </p:nvCxnSpPr>
          <p:spPr>
            <a:xfrm rot="5400000" flipH="1" flipV="1">
              <a:off x="2467688" y="2534444"/>
              <a:ext cx="216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Connecteur droit avec flèche 203"/>
            <p:cNvCxnSpPr/>
            <p:nvPr/>
          </p:nvCxnSpPr>
          <p:spPr>
            <a:xfrm rot="5400000" flipH="1" flipV="1">
              <a:off x="2459221" y="2820526"/>
              <a:ext cx="216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Connecteur droit avec flèche 204"/>
            <p:cNvCxnSpPr/>
            <p:nvPr/>
          </p:nvCxnSpPr>
          <p:spPr>
            <a:xfrm rot="5400000" flipH="1" flipV="1">
              <a:off x="2459221" y="3095795"/>
              <a:ext cx="216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6" name="Line 166"/>
            <p:cNvSpPr>
              <a:spLocks noChangeAspect="1" noChangeShapeType="1"/>
            </p:cNvSpPr>
            <p:nvPr/>
          </p:nvSpPr>
          <p:spPr bwMode="auto">
            <a:xfrm>
              <a:off x="2158435" y="3238457"/>
              <a:ext cx="3825875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207" name="Rectangle 119"/>
            <p:cNvSpPr>
              <a:spLocks noChangeAspect="1" noChangeArrowheads="1"/>
            </p:cNvSpPr>
            <p:nvPr/>
          </p:nvSpPr>
          <p:spPr bwMode="auto">
            <a:xfrm>
              <a:off x="2183836" y="3276027"/>
              <a:ext cx="396605" cy="17443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0000"/>
                  </a:solidFill>
                  <a:cs typeface="Arial" charset="0"/>
                </a:rPr>
                <a:t>8</a:t>
              </a:r>
              <a:endParaRPr lang="fr-FR" sz="1600" b="1" dirty="0">
                <a:solidFill>
                  <a:srgbClr val="000000"/>
                </a:solidFill>
                <a:cs typeface="Arial" charset="0"/>
              </a:endParaRPr>
            </a:p>
          </p:txBody>
        </p:sp>
        <p:cxnSp>
          <p:nvCxnSpPr>
            <p:cNvPr id="208" name="Connecteur droit avec flèche 207"/>
            <p:cNvCxnSpPr/>
            <p:nvPr/>
          </p:nvCxnSpPr>
          <p:spPr>
            <a:xfrm rot="5400000" flipH="1" flipV="1">
              <a:off x="2472262" y="3367065"/>
              <a:ext cx="216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9" name="Line 166"/>
            <p:cNvSpPr>
              <a:spLocks noChangeAspect="1" noChangeShapeType="1"/>
            </p:cNvSpPr>
            <p:nvPr/>
          </p:nvSpPr>
          <p:spPr bwMode="auto">
            <a:xfrm>
              <a:off x="2166902" y="3515742"/>
              <a:ext cx="3825875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</p:grpSp>
      <p:sp>
        <p:nvSpPr>
          <p:cNvPr id="210" name="ZoneTexte 209"/>
          <p:cNvSpPr txBox="1"/>
          <p:nvPr/>
        </p:nvSpPr>
        <p:spPr>
          <a:xfrm>
            <a:off x="6786578" y="31532"/>
            <a:ext cx="2214578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r-FR" dirty="0" smtClean="0">
                <a:solidFill>
                  <a:srgbClr val="003366"/>
                </a:solidFill>
                <a:cs typeface="Arabic Transparent" pitchFamily="2" charset="-78"/>
              </a:rPr>
              <a:t>5</a:t>
            </a:r>
            <a:r>
              <a:rPr lang="ar-DZ" dirty="0" smtClean="0">
                <a:solidFill>
                  <a:srgbClr val="003366"/>
                </a:solidFill>
                <a:cs typeface="Arabic Transparent" pitchFamily="2" charset="-78"/>
              </a:rPr>
              <a:t>ـ أكمل الجدول التالي.</a:t>
            </a:r>
          </a:p>
        </p:txBody>
      </p:sp>
      <p:sp>
        <p:nvSpPr>
          <p:cNvPr id="227" name="ZoneTexte 226"/>
          <p:cNvSpPr txBox="1"/>
          <p:nvPr/>
        </p:nvSpPr>
        <p:spPr>
          <a:xfrm>
            <a:off x="4786314" y="3143248"/>
            <a:ext cx="4214842" cy="1200329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000000"/>
                </a:solidFill>
              </a:rPr>
              <a:t>1-  دور الطوابق الثلاث:</a:t>
            </a:r>
          </a:p>
          <a:p>
            <a:pPr algn="r" rtl="1"/>
            <a:r>
              <a:rPr lang="ar-DZ" dirty="0" smtClean="0">
                <a:solidFill>
                  <a:srgbClr val="000000"/>
                </a:solidFill>
              </a:rPr>
              <a:t>   - الطابق الأول: توليد إشارة الساعة.</a:t>
            </a:r>
          </a:p>
          <a:p>
            <a:pPr algn="r" rtl="1"/>
            <a:r>
              <a:rPr lang="ar-DZ" dirty="0" smtClean="0">
                <a:solidFill>
                  <a:srgbClr val="000000"/>
                </a:solidFill>
              </a:rPr>
              <a:t>   - الطابق الثاني: سجل إزاحة</a:t>
            </a:r>
            <a:r>
              <a:rPr lang="ar-DZ" dirty="0" smtClean="0">
                <a:solidFill>
                  <a:srgbClr val="000000"/>
                </a:solidFill>
                <a:latin typeface="Arial"/>
                <a:cs typeface="Arial"/>
              </a:rPr>
              <a:t> (عداد جونسون).</a:t>
            </a:r>
          </a:p>
          <a:p>
            <a:pPr algn="r" rtl="1"/>
            <a:r>
              <a:rPr lang="ar-DZ" dirty="0" smtClean="0">
                <a:solidFill>
                  <a:srgbClr val="000000"/>
                </a:solidFill>
                <a:latin typeface="Arial"/>
                <a:cs typeface="Arial"/>
              </a:rPr>
              <a:t>   - الطابق الثالث: شحن السجل.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1" name="ZoneTexte 100"/>
          <p:cNvSpPr txBox="1"/>
          <p:nvPr/>
        </p:nvSpPr>
        <p:spPr>
          <a:xfrm>
            <a:off x="4429124" y="4341928"/>
            <a:ext cx="4572032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000000"/>
                </a:solidFill>
                <a:cs typeface="Arabic Transparent" pitchFamily="2" charset="-78"/>
              </a:rPr>
              <a:t>2ـ  دور</a:t>
            </a:r>
            <a:r>
              <a:rPr lang="fr-FR" dirty="0" smtClean="0">
                <a:solidFill>
                  <a:srgbClr val="000000"/>
                </a:solidFill>
                <a:cs typeface="Arabic Transparent" pitchFamily="2" charset="-78"/>
              </a:rPr>
              <a:t> </a:t>
            </a:r>
            <a:r>
              <a:rPr lang="ar-DZ" dirty="0" smtClean="0">
                <a:solidFill>
                  <a:srgbClr val="000000"/>
                </a:solidFill>
                <a:cs typeface="Arabic Transparent" pitchFamily="2" charset="-78"/>
              </a:rPr>
              <a:t>المدخل </a:t>
            </a:r>
            <a:r>
              <a:rPr lang="fr-FR" dirty="0" smtClean="0">
                <a:solidFill>
                  <a:srgbClr val="000000"/>
                </a:solidFill>
                <a:cs typeface="Arabic Transparent" pitchFamily="2" charset="-78"/>
              </a:rPr>
              <a:t>X</a:t>
            </a:r>
            <a:r>
              <a:rPr lang="ar-DZ" dirty="0" smtClean="0">
                <a:solidFill>
                  <a:srgbClr val="000000"/>
                </a:solidFill>
                <a:cs typeface="Arabic Transparent" pitchFamily="2" charset="-78"/>
              </a:rPr>
              <a:t> : الإذن بالتشغيل –الا</a:t>
            </a:r>
            <a:r>
              <a:rPr lang="ar-DZ" dirty="0" smtClean="0">
                <a:solidFill>
                  <a:srgbClr val="000000"/>
                </a:solidFill>
                <a:latin typeface="Arial"/>
                <a:cs typeface="Arial"/>
              </a:rPr>
              <a:t>زاحة-</a:t>
            </a:r>
            <a:r>
              <a:rPr lang="ar-DZ" dirty="0" smtClean="0">
                <a:solidFill>
                  <a:srgbClr val="000000"/>
                </a:solidFill>
                <a:cs typeface="Arabic Transparent" pitchFamily="2" charset="-78"/>
              </a:rPr>
              <a:t>.</a:t>
            </a:r>
          </a:p>
        </p:txBody>
      </p:sp>
      <p:sp>
        <p:nvSpPr>
          <p:cNvPr id="102" name="Rectangle 72"/>
          <p:cNvSpPr>
            <a:spLocks noChangeArrowheads="1"/>
          </p:cNvSpPr>
          <p:nvPr/>
        </p:nvSpPr>
        <p:spPr bwMode="auto">
          <a:xfrm>
            <a:off x="3571868" y="4786322"/>
            <a:ext cx="5466561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000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3ـ </a:t>
            </a:r>
            <a:r>
              <a:rPr lang="ar-DZ" sz="2000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احسب </a:t>
            </a:r>
            <a:r>
              <a:rPr lang="ar-DZ" sz="2000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دور إشارة الساعة </a:t>
            </a:r>
            <a:r>
              <a:rPr lang="fr-FR" sz="2000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T</a:t>
            </a:r>
            <a:r>
              <a:rPr lang="ar-DZ" sz="2000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 تم التواتر الموافق لهذا الدور</a:t>
            </a:r>
            <a:r>
              <a:rPr lang="fr-FR" sz="2000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sz="2000" dirty="0" smtClean="0">
                <a:solidFill>
                  <a:srgbClr val="000000"/>
                </a:solidFill>
                <a:cs typeface="Arabic Transparent" pitchFamily="2" charset="-78"/>
              </a:rPr>
              <a:t> </a:t>
            </a:r>
            <a:endParaRPr lang="fr-FR" sz="2000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grpSp>
        <p:nvGrpSpPr>
          <p:cNvPr id="103" name="Group 83"/>
          <p:cNvGrpSpPr>
            <a:grpSpLocks/>
          </p:cNvGrpSpPr>
          <p:nvPr/>
        </p:nvGrpSpPr>
        <p:grpSpPr bwMode="auto">
          <a:xfrm>
            <a:off x="223806" y="5048829"/>
            <a:ext cx="2592000" cy="381000"/>
            <a:chOff x="928" y="3058"/>
            <a:chExt cx="1565" cy="240"/>
          </a:xfrm>
          <a:noFill/>
        </p:grpSpPr>
        <p:sp>
          <p:nvSpPr>
            <p:cNvPr id="104" name="Text Box 80"/>
            <p:cNvSpPr txBox="1">
              <a:spLocks noChangeArrowheads="1"/>
            </p:cNvSpPr>
            <p:nvPr/>
          </p:nvSpPr>
          <p:spPr bwMode="auto">
            <a:xfrm>
              <a:off x="928" y="3065"/>
              <a:ext cx="482" cy="233"/>
            </a:xfrm>
            <a:prstGeom prst="rect">
              <a:avLst/>
            </a:prstGeom>
            <a:grp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 =</a:t>
              </a:r>
            </a:p>
          </p:txBody>
        </p:sp>
        <p:sp>
          <p:nvSpPr>
            <p:cNvPr id="105" name="Text Box 81"/>
            <p:cNvSpPr txBox="1">
              <a:spLocks noChangeArrowheads="1"/>
            </p:cNvSpPr>
            <p:nvPr/>
          </p:nvSpPr>
          <p:spPr bwMode="auto">
            <a:xfrm>
              <a:off x="1197" y="3058"/>
              <a:ext cx="1296" cy="233"/>
            </a:xfrm>
            <a:prstGeom prst="rect">
              <a:avLst/>
            </a:prstGeom>
            <a:grp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0.69.(R</a:t>
              </a:r>
              <a:r>
                <a:rPr kumimoji="0" lang="fr-FR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1</a:t>
              </a:r>
              <a:r>
                <a:rPr kumimoji="0" lang="fr-FR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+ 2R</a:t>
              </a:r>
              <a:r>
                <a:rPr kumimoji="0" lang="fr-FR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2</a:t>
              </a:r>
              <a:r>
                <a:rPr kumimoji="0" lang="fr-FR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).C</a:t>
              </a:r>
            </a:p>
          </p:txBody>
        </p:sp>
      </p:grpSp>
      <p:grpSp>
        <p:nvGrpSpPr>
          <p:cNvPr id="106" name="Group 93"/>
          <p:cNvGrpSpPr>
            <a:grpSpLocks/>
          </p:cNvGrpSpPr>
          <p:nvPr/>
        </p:nvGrpSpPr>
        <p:grpSpPr bwMode="auto">
          <a:xfrm>
            <a:off x="214282" y="5510792"/>
            <a:ext cx="4392000" cy="369887"/>
            <a:chOff x="295" y="2947"/>
            <a:chExt cx="2676" cy="233"/>
          </a:xfrm>
          <a:noFill/>
        </p:grpSpPr>
        <p:sp>
          <p:nvSpPr>
            <p:cNvPr id="107" name="Text Box 85"/>
            <p:cNvSpPr txBox="1">
              <a:spLocks noChangeArrowheads="1"/>
            </p:cNvSpPr>
            <p:nvPr/>
          </p:nvSpPr>
          <p:spPr bwMode="auto">
            <a:xfrm>
              <a:off x="295" y="2947"/>
              <a:ext cx="482" cy="233"/>
            </a:xfrm>
            <a:prstGeom prst="rect">
              <a:avLst/>
            </a:prstGeom>
            <a:grp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 =</a:t>
              </a:r>
            </a:p>
          </p:txBody>
        </p:sp>
        <p:sp>
          <p:nvSpPr>
            <p:cNvPr id="108" name="Text Box 86"/>
            <p:cNvSpPr txBox="1">
              <a:spLocks noChangeArrowheads="1"/>
            </p:cNvSpPr>
            <p:nvPr/>
          </p:nvSpPr>
          <p:spPr bwMode="auto">
            <a:xfrm>
              <a:off x="588" y="2947"/>
              <a:ext cx="2383" cy="233"/>
            </a:xfrm>
            <a:prstGeom prst="rect">
              <a:avLst/>
            </a:prstGeom>
            <a:grp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0.69.(7.10</a:t>
              </a:r>
              <a:r>
                <a:rPr kumimoji="0" lang="fr-FR" b="0" i="0" u="none" strike="noStrike" kern="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3</a:t>
              </a:r>
              <a:r>
                <a:rPr kumimoji="0" lang="fr-FR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+ 15.210</a:t>
              </a:r>
              <a:r>
                <a:rPr kumimoji="0" lang="fr-FR" b="0" i="0" u="none" strike="noStrike" kern="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3</a:t>
              </a:r>
              <a:r>
                <a:rPr kumimoji="0" lang="fr-FR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).150.10</a:t>
              </a:r>
              <a:r>
                <a:rPr kumimoji="0" lang="fr-FR" b="0" i="0" u="none" strike="noStrike" kern="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-6</a:t>
              </a:r>
              <a:endParaRPr kumimoji="0" lang="fr-FR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109" name="Text Box 87"/>
          <p:cNvSpPr txBox="1">
            <a:spLocks noChangeArrowheads="1"/>
          </p:cNvSpPr>
          <p:nvPr/>
        </p:nvSpPr>
        <p:spPr bwMode="auto">
          <a:xfrm>
            <a:off x="231931" y="5988629"/>
            <a:ext cx="1260000" cy="369332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 =2.27s</a:t>
            </a:r>
          </a:p>
        </p:txBody>
      </p:sp>
      <p:sp>
        <p:nvSpPr>
          <p:cNvPr id="110" name="Text Box 88"/>
          <p:cNvSpPr txBox="1">
            <a:spLocks noChangeArrowheads="1"/>
          </p:cNvSpPr>
          <p:nvPr/>
        </p:nvSpPr>
        <p:spPr bwMode="auto">
          <a:xfrm>
            <a:off x="239682" y="6417254"/>
            <a:ext cx="2628000" cy="369332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f=1/T=1/2.27=0.44Hz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" grpId="0"/>
      <p:bldP spid="227" grpId="0"/>
      <p:bldP spid="101" grpId="0"/>
      <p:bldP spid="102" grpId="0"/>
      <p:bldP spid="109" grpId="0"/>
      <p:bldP spid="11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roupe 117"/>
          <p:cNvGrpSpPr/>
          <p:nvPr/>
        </p:nvGrpSpPr>
        <p:grpSpPr>
          <a:xfrm>
            <a:off x="1512016" y="2071678"/>
            <a:ext cx="4990074" cy="3574497"/>
            <a:chOff x="1512016" y="2071678"/>
            <a:chExt cx="4990074" cy="3574497"/>
          </a:xfrm>
        </p:grpSpPr>
        <p:sp>
          <p:nvSpPr>
            <p:cNvPr id="4" name="Rectangle 111"/>
            <p:cNvSpPr>
              <a:spLocks noChangeAspect="1" noChangeArrowheads="1"/>
            </p:cNvSpPr>
            <p:nvPr/>
          </p:nvSpPr>
          <p:spPr bwMode="auto">
            <a:xfrm>
              <a:off x="3169654" y="4320348"/>
              <a:ext cx="828819" cy="32228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5" name="Rectangle 112"/>
            <p:cNvSpPr>
              <a:spLocks noChangeAspect="1" noChangeArrowheads="1"/>
            </p:cNvSpPr>
            <p:nvPr/>
          </p:nvSpPr>
          <p:spPr bwMode="auto">
            <a:xfrm>
              <a:off x="2340835" y="4320348"/>
              <a:ext cx="828819" cy="32228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" name="Rectangle 113"/>
            <p:cNvSpPr>
              <a:spLocks noChangeAspect="1" noChangeArrowheads="1"/>
            </p:cNvSpPr>
            <p:nvPr/>
          </p:nvSpPr>
          <p:spPr bwMode="auto">
            <a:xfrm>
              <a:off x="1534236" y="4690451"/>
              <a:ext cx="515511" cy="20044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000000"/>
                  </a:solidFill>
                  <a:cs typeface="Arial" charset="0"/>
                </a:rPr>
                <a:t>6</a:t>
              </a:r>
            </a:p>
          </p:txBody>
        </p:sp>
        <p:sp>
          <p:nvSpPr>
            <p:cNvPr id="7" name="Rectangle 117"/>
            <p:cNvSpPr>
              <a:spLocks noChangeAspect="1" noChangeArrowheads="1"/>
            </p:cNvSpPr>
            <p:nvPr/>
          </p:nvSpPr>
          <p:spPr bwMode="auto">
            <a:xfrm>
              <a:off x="3169654" y="4642635"/>
              <a:ext cx="828819" cy="32228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8" name="Rectangle 118"/>
            <p:cNvSpPr>
              <a:spLocks noChangeAspect="1" noChangeArrowheads="1"/>
            </p:cNvSpPr>
            <p:nvPr/>
          </p:nvSpPr>
          <p:spPr bwMode="auto">
            <a:xfrm>
              <a:off x="2340835" y="4642635"/>
              <a:ext cx="828819" cy="32228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9" name="Rectangle 119"/>
            <p:cNvSpPr>
              <a:spLocks noChangeAspect="1" noChangeArrowheads="1"/>
            </p:cNvSpPr>
            <p:nvPr/>
          </p:nvSpPr>
          <p:spPr bwMode="auto">
            <a:xfrm>
              <a:off x="1534236" y="5012740"/>
              <a:ext cx="515511" cy="20044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>
                  <a:solidFill>
                    <a:srgbClr val="000000"/>
                  </a:solidFill>
                  <a:cs typeface="Arial" charset="0"/>
                </a:rPr>
                <a:t>7</a:t>
              </a:r>
            </a:p>
          </p:txBody>
        </p:sp>
        <p:sp>
          <p:nvSpPr>
            <p:cNvPr id="10" name="Rectangle 123"/>
            <p:cNvSpPr>
              <a:spLocks noChangeAspect="1" noChangeArrowheads="1"/>
            </p:cNvSpPr>
            <p:nvPr/>
          </p:nvSpPr>
          <p:spPr bwMode="auto">
            <a:xfrm>
              <a:off x="3169654" y="3996094"/>
              <a:ext cx="828819" cy="3242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11" name="Rectangle 124"/>
            <p:cNvSpPr>
              <a:spLocks noChangeAspect="1" noChangeArrowheads="1"/>
            </p:cNvSpPr>
            <p:nvPr/>
          </p:nvSpPr>
          <p:spPr bwMode="auto">
            <a:xfrm>
              <a:off x="2340835" y="3996094"/>
              <a:ext cx="828819" cy="3242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9900FF"/>
                </a:solidFill>
                <a:cs typeface="Arial" charset="0"/>
              </a:endParaRPr>
            </a:p>
          </p:txBody>
        </p:sp>
        <p:sp>
          <p:nvSpPr>
            <p:cNvPr id="12" name="Rectangle 125"/>
            <p:cNvSpPr>
              <a:spLocks noChangeAspect="1" noChangeArrowheads="1"/>
            </p:cNvSpPr>
            <p:nvPr/>
          </p:nvSpPr>
          <p:spPr bwMode="auto">
            <a:xfrm>
              <a:off x="1534236" y="4366198"/>
              <a:ext cx="515511" cy="20044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000000"/>
                  </a:solidFill>
                  <a:cs typeface="Arial" charset="0"/>
                </a:rPr>
                <a:t>5</a:t>
              </a:r>
            </a:p>
          </p:txBody>
        </p:sp>
        <p:sp>
          <p:nvSpPr>
            <p:cNvPr id="13" name="Rectangle 129"/>
            <p:cNvSpPr>
              <a:spLocks noChangeAspect="1" noChangeArrowheads="1"/>
            </p:cNvSpPr>
            <p:nvPr/>
          </p:nvSpPr>
          <p:spPr bwMode="auto">
            <a:xfrm>
              <a:off x="3169654" y="3673806"/>
              <a:ext cx="828819" cy="32228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14" name="Rectangle 130"/>
            <p:cNvSpPr>
              <a:spLocks noChangeAspect="1" noChangeArrowheads="1"/>
            </p:cNvSpPr>
            <p:nvPr/>
          </p:nvSpPr>
          <p:spPr bwMode="auto">
            <a:xfrm>
              <a:off x="2340835" y="3673806"/>
              <a:ext cx="828819" cy="32228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9900FF"/>
                </a:solidFill>
                <a:cs typeface="Arial" charset="0"/>
              </a:endParaRPr>
            </a:p>
          </p:txBody>
        </p:sp>
        <p:sp>
          <p:nvSpPr>
            <p:cNvPr id="15" name="Rectangle 131"/>
            <p:cNvSpPr>
              <a:spLocks noChangeAspect="1" noChangeArrowheads="1"/>
            </p:cNvSpPr>
            <p:nvPr/>
          </p:nvSpPr>
          <p:spPr bwMode="auto">
            <a:xfrm>
              <a:off x="1534236" y="4043911"/>
              <a:ext cx="515511" cy="20044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000000"/>
                  </a:solidFill>
                  <a:cs typeface="Arial" charset="0"/>
                </a:rPr>
                <a:t>4</a:t>
              </a:r>
            </a:p>
          </p:txBody>
        </p:sp>
        <p:sp>
          <p:nvSpPr>
            <p:cNvPr id="16" name="Rectangle 135"/>
            <p:cNvSpPr>
              <a:spLocks noChangeAspect="1" noChangeArrowheads="1"/>
            </p:cNvSpPr>
            <p:nvPr/>
          </p:nvSpPr>
          <p:spPr bwMode="auto">
            <a:xfrm>
              <a:off x="3169654" y="3349554"/>
              <a:ext cx="828819" cy="3242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17" name="Rectangle 136"/>
            <p:cNvSpPr>
              <a:spLocks noChangeAspect="1" noChangeArrowheads="1"/>
            </p:cNvSpPr>
            <p:nvPr/>
          </p:nvSpPr>
          <p:spPr bwMode="auto">
            <a:xfrm>
              <a:off x="2340835" y="3349554"/>
              <a:ext cx="828819" cy="3242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9900FF"/>
                </a:solidFill>
                <a:cs typeface="Arial" charset="0"/>
              </a:endParaRPr>
            </a:p>
          </p:txBody>
        </p:sp>
        <p:sp>
          <p:nvSpPr>
            <p:cNvPr id="18" name="Rectangle 137"/>
            <p:cNvSpPr>
              <a:spLocks noChangeAspect="1" noChangeArrowheads="1"/>
            </p:cNvSpPr>
            <p:nvPr/>
          </p:nvSpPr>
          <p:spPr bwMode="auto">
            <a:xfrm>
              <a:off x="1534236" y="3719657"/>
              <a:ext cx="515511" cy="20044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000000"/>
                  </a:solidFill>
                  <a:cs typeface="Arial" charset="0"/>
                </a:rPr>
                <a:t>3</a:t>
              </a:r>
            </a:p>
          </p:txBody>
        </p:sp>
        <p:sp>
          <p:nvSpPr>
            <p:cNvPr id="19" name="Rectangle 141"/>
            <p:cNvSpPr>
              <a:spLocks noChangeAspect="1" noChangeArrowheads="1"/>
            </p:cNvSpPr>
            <p:nvPr/>
          </p:nvSpPr>
          <p:spPr bwMode="auto">
            <a:xfrm>
              <a:off x="3169654" y="3027265"/>
              <a:ext cx="828819" cy="32228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20" name="Rectangle 142"/>
            <p:cNvSpPr>
              <a:spLocks noChangeAspect="1" noChangeArrowheads="1"/>
            </p:cNvSpPr>
            <p:nvPr/>
          </p:nvSpPr>
          <p:spPr bwMode="auto">
            <a:xfrm>
              <a:off x="2340835" y="3027265"/>
              <a:ext cx="828819" cy="32228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sz="1600" b="1">
                <a:solidFill>
                  <a:srgbClr val="9900FF"/>
                </a:solidFill>
                <a:cs typeface="Arial" charset="0"/>
              </a:endParaRPr>
            </a:p>
          </p:txBody>
        </p:sp>
        <p:sp>
          <p:nvSpPr>
            <p:cNvPr id="21" name="Rectangle 143"/>
            <p:cNvSpPr>
              <a:spLocks noChangeAspect="1" noChangeArrowheads="1"/>
            </p:cNvSpPr>
            <p:nvPr/>
          </p:nvSpPr>
          <p:spPr bwMode="auto">
            <a:xfrm>
              <a:off x="1534236" y="3397369"/>
              <a:ext cx="515511" cy="20044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000000"/>
                  </a:solidFill>
                  <a:cs typeface="Arial" charset="0"/>
                </a:rPr>
                <a:t>2</a:t>
              </a:r>
            </a:p>
          </p:txBody>
        </p:sp>
        <p:sp>
          <p:nvSpPr>
            <p:cNvPr id="22" name="Rectangle 149"/>
            <p:cNvSpPr>
              <a:spLocks noChangeAspect="1" noChangeArrowheads="1"/>
            </p:cNvSpPr>
            <p:nvPr/>
          </p:nvSpPr>
          <p:spPr bwMode="auto">
            <a:xfrm>
              <a:off x="1534236" y="3073116"/>
              <a:ext cx="515511" cy="20044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>
                  <a:solidFill>
                    <a:srgbClr val="000000"/>
                  </a:solidFill>
                  <a:cs typeface="Arial" charset="0"/>
                </a:rPr>
                <a:t>1</a:t>
              </a:r>
            </a:p>
          </p:txBody>
        </p:sp>
        <p:sp>
          <p:nvSpPr>
            <p:cNvPr id="23" name="Rectangle 150"/>
            <p:cNvSpPr>
              <a:spLocks noChangeAspect="1" noChangeArrowheads="1"/>
            </p:cNvSpPr>
            <p:nvPr/>
          </p:nvSpPr>
          <p:spPr bwMode="auto">
            <a:xfrm>
              <a:off x="5656111" y="2390454"/>
              <a:ext cx="828819" cy="32228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0000"/>
                  </a:solidFill>
                  <a:cs typeface="Arial" charset="0"/>
                </a:rPr>
                <a:t>4</a:t>
              </a:r>
              <a:endParaRPr lang="fr-FR" sz="1600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4" name="Rectangle 151"/>
            <p:cNvSpPr>
              <a:spLocks noChangeAspect="1" noChangeArrowheads="1"/>
            </p:cNvSpPr>
            <p:nvPr/>
          </p:nvSpPr>
          <p:spPr bwMode="auto">
            <a:xfrm>
              <a:off x="4827291" y="2380724"/>
              <a:ext cx="828819" cy="32228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0000"/>
                  </a:solidFill>
                  <a:cs typeface="Arial" charset="0"/>
                </a:rPr>
                <a:t>4</a:t>
              </a:r>
              <a:endParaRPr lang="fr-FR" sz="1600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5" name="Rectangle 152"/>
            <p:cNvSpPr>
              <a:spLocks noChangeAspect="1" noChangeArrowheads="1"/>
            </p:cNvSpPr>
            <p:nvPr/>
          </p:nvSpPr>
          <p:spPr bwMode="auto">
            <a:xfrm>
              <a:off x="3998474" y="2380724"/>
              <a:ext cx="828819" cy="32228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0000"/>
                  </a:solidFill>
                  <a:cs typeface="Arial" charset="0"/>
                </a:rPr>
                <a:t>3</a:t>
              </a:r>
              <a:endParaRPr lang="fr-FR" sz="1600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6" name="Rectangle 153"/>
            <p:cNvSpPr>
              <a:spLocks noChangeAspect="1" noChangeArrowheads="1"/>
            </p:cNvSpPr>
            <p:nvPr/>
          </p:nvSpPr>
          <p:spPr bwMode="auto">
            <a:xfrm>
              <a:off x="3169654" y="2380724"/>
              <a:ext cx="828819" cy="32228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0000"/>
                  </a:solidFill>
                  <a:cs typeface="Arial" charset="0"/>
                </a:rPr>
                <a:t>2</a:t>
              </a:r>
              <a:endParaRPr lang="fr-FR" sz="1600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7" name="Rectangle 154"/>
            <p:cNvSpPr>
              <a:spLocks noChangeAspect="1" noChangeArrowheads="1"/>
            </p:cNvSpPr>
            <p:nvPr/>
          </p:nvSpPr>
          <p:spPr bwMode="auto">
            <a:xfrm>
              <a:off x="2340835" y="2380724"/>
              <a:ext cx="828819" cy="32228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sz="1600" b="1" baseline="-25000" dirty="0" smtClean="0">
                  <a:solidFill>
                    <a:srgbClr val="000000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8" name="Rectangle 155"/>
            <p:cNvSpPr>
              <a:spLocks noChangeAspect="1" noChangeArrowheads="1"/>
            </p:cNvSpPr>
            <p:nvPr/>
          </p:nvSpPr>
          <p:spPr bwMode="auto">
            <a:xfrm>
              <a:off x="1534236" y="2750828"/>
              <a:ext cx="515511" cy="20044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>
                  <a:solidFill>
                    <a:srgbClr val="0000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29" name="Rectangle 157"/>
            <p:cNvSpPr>
              <a:spLocks noChangeAspect="1" noChangeArrowheads="1"/>
            </p:cNvSpPr>
            <p:nvPr/>
          </p:nvSpPr>
          <p:spPr bwMode="auto">
            <a:xfrm>
              <a:off x="1512016" y="2373240"/>
              <a:ext cx="828819" cy="3242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>
                  <a:solidFill>
                    <a:srgbClr val="000000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30" name="Line 159"/>
            <p:cNvSpPr>
              <a:spLocks noChangeAspect="1" noChangeShapeType="1"/>
            </p:cNvSpPr>
            <p:nvPr/>
          </p:nvSpPr>
          <p:spPr bwMode="auto">
            <a:xfrm>
              <a:off x="1512016" y="2380724"/>
              <a:ext cx="4972914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31" name="Line 160"/>
            <p:cNvSpPr>
              <a:spLocks noChangeAspect="1" noChangeShapeType="1"/>
            </p:cNvSpPr>
            <p:nvPr/>
          </p:nvSpPr>
          <p:spPr bwMode="auto">
            <a:xfrm>
              <a:off x="1512016" y="2703012"/>
              <a:ext cx="4972914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32" name="Line 161"/>
            <p:cNvSpPr>
              <a:spLocks noChangeAspect="1" noChangeShapeType="1"/>
            </p:cNvSpPr>
            <p:nvPr/>
          </p:nvSpPr>
          <p:spPr bwMode="auto">
            <a:xfrm>
              <a:off x="1512016" y="3027265"/>
              <a:ext cx="4972914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33" name="Line 162"/>
            <p:cNvSpPr>
              <a:spLocks noChangeAspect="1" noChangeShapeType="1"/>
            </p:cNvSpPr>
            <p:nvPr/>
          </p:nvSpPr>
          <p:spPr bwMode="auto">
            <a:xfrm>
              <a:off x="1512016" y="3349554"/>
              <a:ext cx="4972914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34" name="Line 163"/>
            <p:cNvSpPr>
              <a:spLocks noChangeAspect="1" noChangeShapeType="1"/>
            </p:cNvSpPr>
            <p:nvPr/>
          </p:nvSpPr>
          <p:spPr bwMode="auto">
            <a:xfrm>
              <a:off x="1512016" y="3673806"/>
              <a:ext cx="4972914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35" name="Line 164"/>
            <p:cNvSpPr>
              <a:spLocks noChangeAspect="1" noChangeShapeType="1"/>
            </p:cNvSpPr>
            <p:nvPr/>
          </p:nvSpPr>
          <p:spPr bwMode="auto">
            <a:xfrm>
              <a:off x="1512016" y="3996094"/>
              <a:ext cx="4972914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36" name="Line 165"/>
            <p:cNvSpPr>
              <a:spLocks noChangeAspect="1" noChangeShapeType="1"/>
            </p:cNvSpPr>
            <p:nvPr/>
          </p:nvSpPr>
          <p:spPr bwMode="auto">
            <a:xfrm>
              <a:off x="1512016" y="4320348"/>
              <a:ext cx="4972914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37" name="Line 166"/>
            <p:cNvSpPr>
              <a:spLocks noChangeAspect="1" noChangeShapeType="1"/>
            </p:cNvSpPr>
            <p:nvPr/>
          </p:nvSpPr>
          <p:spPr bwMode="auto">
            <a:xfrm>
              <a:off x="1512016" y="4964924"/>
              <a:ext cx="4972914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38" name="Line 167"/>
            <p:cNvSpPr>
              <a:spLocks noChangeAspect="1" noChangeShapeType="1"/>
            </p:cNvSpPr>
            <p:nvPr/>
          </p:nvSpPr>
          <p:spPr bwMode="auto">
            <a:xfrm>
              <a:off x="1512016" y="2386425"/>
              <a:ext cx="0" cy="3226815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39" name="Line 168"/>
            <p:cNvSpPr>
              <a:spLocks noChangeAspect="1" noChangeShapeType="1"/>
            </p:cNvSpPr>
            <p:nvPr/>
          </p:nvSpPr>
          <p:spPr bwMode="auto">
            <a:xfrm>
              <a:off x="2340835" y="2386425"/>
              <a:ext cx="0" cy="3226815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40" name="Line 169"/>
            <p:cNvSpPr>
              <a:spLocks noChangeAspect="1" noChangeShapeType="1"/>
            </p:cNvSpPr>
            <p:nvPr/>
          </p:nvSpPr>
          <p:spPr bwMode="auto">
            <a:xfrm>
              <a:off x="6484930" y="2386425"/>
              <a:ext cx="0" cy="3226815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41" name="Line 170"/>
            <p:cNvSpPr>
              <a:spLocks noChangeAspect="1" noChangeShapeType="1"/>
            </p:cNvSpPr>
            <p:nvPr/>
          </p:nvSpPr>
          <p:spPr bwMode="auto">
            <a:xfrm>
              <a:off x="1512016" y="4642635"/>
              <a:ext cx="4972914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endParaRPr lang="fr-FR" sz="2000"/>
            </a:p>
          </p:txBody>
        </p:sp>
        <p:sp>
          <p:nvSpPr>
            <p:cNvPr id="42" name="Line 171"/>
            <p:cNvSpPr>
              <a:spLocks noChangeAspect="1" noChangeShapeType="1"/>
            </p:cNvSpPr>
            <p:nvPr/>
          </p:nvSpPr>
          <p:spPr bwMode="auto">
            <a:xfrm>
              <a:off x="3169654" y="2380723"/>
              <a:ext cx="0" cy="3226815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43" name="Line 172"/>
            <p:cNvSpPr>
              <a:spLocks noChangeAspect="1" noChangeShapeType="1"/>
            </p:cNvSpPr>
            <p:nvPr/>
          </p:nvSpPr>
          <p:spPr bwMode="auto">
            <a:xfrm>
              <a:off x="3998474" y="2380723"/>
              <a:ext cx="0" cy="3226815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44" name="Line 173"/>
            <p:cNvSpPr>
              <a:spLocks noChangeAspect="1" noChangeShapeType="1"/>
            </p:cNvSpPr>
            <p:nvPr/>
          </p:nvSpPr>
          <p:spPr bwMode="auto">
            <a:xfrm>
              <a:off x="4827291" y="2380723"/>
              <a:ext cx="0" cy="3226815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45" name="Line 174"/>
            <p:cNvSpPr>
              <a:spLocks noChangeAspect="1" noChangeShapeType="1"/>
            </p:cNvSpPr>
            <p:nvPr/>
          </p:nvSpPr>
          <p:spPr bwMode="auto">
            <a:xfrm>
              <a:off x="5634845" y="2380723"/>
              <a:ext cx="0" cy="3226815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46" name="Line 175"/>
            <p:cNvSpPr>
              <a:spLocks noChangeAspect="1" noChangeShapeType="1"/>
            </p:cNvSpPr>
            <p:nvPr/>
          </p:nvSpPr>
          <p:spPr bwMode="auto">
            <a:xfrm>
              <a:off x="5943543" y="2442356"/>
              <a:ext cx="144000" cy="0"/>
            </a:xfrm>
            <a:prstGeom prst="line">
              <a:avLst/>
            </a:prstGeom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endParaRPr lang="fr-FR" sz="2000"/>
            </a:p>
          </p:txBody>
        </p:sp>
        <p:sp>
          <p:nvSpPr>
            <p:cNvPr id="47" name="Line 176"/>
            <p:cNvSpPr>
              <a:spLocks noChangeAspect="1" noChangeShapeType="1"/>
            </p:cNvSpPr>
            <p:nvPr/>
          </p:nvSpPr>
          <p:spPr bwMode="auto">
            <a:xfrm>
              <a:off x="5596906" y="2378565"/>
              <a:ext cx="0" cy="3226815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endParaRPr lang="fr-FR" sz="2000"/>
            </a:p>
          </p:txBody>
        </p:sp>
        <p:cxnSp>
          <p:nvCxnSpPr>
            <p:cNvPr id="48" name="Connecteur droit avec flèche 47"/>
            <p:cNvCxnSpPr/>
            <p:nvPr/>
          </p:nvCxnSpPr>
          <p:spPr>
            <a:xfrm rot="5400000" flipH="1" flipV="1">
              <a:off x="1952230" y="3180448"/>
              <a:ext cx="248217" cy="206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avec flèche 48"/>
            <p:cNvCxnSpPr/>
            <p:nvPr/>
          </p:nvCxnSpPr>
          <p:spPr>
            <a:xfrm rot="5400000" flipH="1" flipV="1">
              <a:off x="1952230" y="3496774"/>
              <a:ext cx="248217" cy="206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avec flèche 49"/>
            <p:cNvCxnSpPr/>
            <p:nvPr/>
          </p:nvCxnSpPr>
          <p:spPr>
            <a:xfrm rot="5400000" flipH="1" flipV="1">
              <a:off x="1941224" y="3825525"/>
              <a:ext cx="248217" cy="206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avec flèche 50"/>
            <p:cNvCxnSpPr/>
            <p:nvPr/>
          </p:nvCxnSpPr>
          <p:spPr>
            <a:xfrm rot="5400000" flipH="1" flipV="1">
              <a:off x="1941224" y="4141850"/>
              <a:ext cx="248217" cy="206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avec flèche 51"/>
            <p:cNvCxnSpPr/>
            <p:nvPr/>
          </p:nvCxnSpPr>
          <p:spPr>
            <a:xfrm rot="5400000" flipH="1" flipV="1">
              <a:off x="1936412" y="4472160"/>
              <a:ext cx="248217" cy="206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avec flèche 52"/>
            <p:cNvCxnSpPr/>
            <p:nvPr/>
          </p:nvCxnSpPr>
          <p:spPr>
            <a:xfrm rot="5400000" flipH="1" flipV="1">
              <a:off x="1925407" y="4800911"/>
              <a:ext cx="248217" cy="206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avec flèche 53"/>
            <p:cNvCxnSpPr/>
            <p:nvPr/>
          </p:nvCxnSpPr>
          <p:spPr>
            <a:xfrm rot="5400000" flipH="1" flipV="1">
              <a:off x="1925407" y="5117237"/>
              <a:ext cx="248217" cy="206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Line 166"/>
            <p:cNvSpPr>
              <a:spLocks noChangeAspect="1" noChangeShapeType="1"/>
            </p:cNvSpPr>
            <p:nvPr/>
          </p:nvSpPr>
          <p:spPr bwMode="auto">
            <a:xfrm>
              <a:off x="1518171" y="5281296"/>
              <a:ext cx="4972914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sp>
          <p:nvSpPr>
            <p:cNvPr id="56" name="Rectangle 119"/>
            <p:cNvSpPr>
              <a:spLocks noChangeAspect="1" noChangeArrowheads="1"/>
            </p:cNvSpPr>
            <p:nvPr/>
          </p:nvSpPr>
          <p:spPr bwMode="auto">
            <a:xfrm>
              <a:off x="1551187" y="5324470"/>
              <a:ext cx="515511" cy="20044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0000"/>
                  </a:solidFill>
                  <a:cs typeface="Arial" charset="0"/>
                </a:rPr>
                <a:t>8</a:t>
              </a:r>
              <a:endParaRPr lang="fr-FR" sz="1600" b="1" dirty="0">
                <a:solidFill>
                  <a:srgbClr val="000000"/>
                </a:solidFill>
                <a:cs typeface="Arial" charset="0"/>
              </a:endParaRPr>
            </a:p>
          </p:txBody>
        </p:sp>
        <p:cxnSp>
          <p:nvCxnSpPr>
            <p:cNvPr id="57" name="Connecteur droit avec flèche 56"/>
            <p:cNvCxnSpPr/>
            <p:nvPr/>
          </p:nvCxnSpPr>
          <p:spPr>
            <a:xfrm rot="5400000" flipH="1" flipV="1">
              <a:off x="1942358" y="5428967"/>
              <a:ext cx="248217" cy="206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Line 166"/>
            <p:cNvSpPr>
              <a:spLocks noChangeAspect="1" noChangeShapeType="1"/>
            </p:cNvSpPr>
            <p:nvPr/>
          </p:nvSpPr>
          <p:spPr bwMode="auto">
            <a:xfrm>
              <a:off x="1529176" y="5599939"/>
              <a:ext cx="4972914" cy="0"/>
            </a:xfrm>
            <a:prstGeom prst="line">
              <a:avLst/>
            </a:prstGeom>
            <a:noFill/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endParaRPr lang="fr-FR" sz="2000"/>
            </a:p>
          </p:txBody>
        </p:sp>
        <p:grpSp>
          <p:nvGrpSpPr>
            <p:cNvPr id="59" name="Group 89"/>
            <p:cNvGrpSpPr>
              <a:grpSpLocks/>
            </p:cNvGrpSpPr>
            <p:nvPr/>
          </p:nvGrpSpPr>
          <p:grpSpPr bwMode="auto">
            <a:xfrm>
              <a:off x="2714612" y="2071678"/>
              <a:ext cx="3312000" cy="233362"/>
              <a:chOff x="1292" y="364"/>
              <a:chExt cx="2404" cy="147"/>
            </a:xfrm>
            <a:noFill/>
          </p:grpSpPr>
          <p:sp>
            <p:nvSpPr>
              <p:cNvPr id="60" name="AutoShape 90"/>
              <p:cNvSpPr>
                <a:spLocks/>
              </p:cNvSpPr>
              <p:nvPr/>
            </p:nvSpPr>
            <p:spPr bwMode="auto">
              <a:xfrm rot="5400000">
                <a:off x="2432" y="-776"/>
                <a:ext cx="123" cy="2404"/>
              </a:xfrm>
              <a:prstGeom prst="leftBracket">
                <a:avLst>
                  <a:gd name="adj" fmla="val 0"/>
                </a:avLst>
              </a:prstGeom>
              <a:grpFill/>
              <a:ln w="15875"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1" name="Line 91"/>
              <p:cNvSpPr>
                <a:spLocks noChangeShapeType="1"/>
              </p:cNvSpPr>
              <p:nvPr/>
            </p:nvSpPr>
            <p:spPr bwMode="auto">
              <a:xfrm>
                <a:off x="1292" y="420"/>
                <a:ext cx="0" cy="91"/>
              </a:xfrm>
              <a:prstGeom prst="line">
                <a:avLst/>
              </a:prstGeom>
              <a:grpFill/>
              <a:ln w="15875">
                <a:solidFill>
                  <a:srgbClr val="3333FF"/>
                </a:solidFill>
                <a:headEnd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62" name="Group 92"/>
            <p:cNvGrpSpPr>
              <a:grpSpLocks/>
            </p:cNvGrpSpPr>
            <p:nvPr/>
          </p:nvGrpSpPr>
          <p:grpSpPr bwMode="auto">
            <a:xfrm>
              <a:off x="2405436" y="2859434"/>
              <a:ext cx="144463" cy="2592000"/>
              <a:chOff x="1156" y="853"/>
              <a:chExt cx="91" cy="1905"/>
            </a:xfrm>
            <a:noFill/>
          </p:grpSpPr>
          <p:sp>
            <p:nvSpPr>
              <p:cNvPr id="63" name="AutoShape 93"/>
              <p:cNvSpPr>
                <a:spLocks/>
              </p:cNvSpPr>
              <p:nvPr/>
            </p:nvSpPr>
            <p:spPr bwMode="auto">
              <a:xfrm>
                <a:off x="1156" y="853"/>
                <a:ext cx="46" cy="1905"/>
              </a:xfrm>
              <a:prstGeom prst="leftBracket">
                <a:avLst>
                  <a:gd name="adj" fmla="val 0"/>
                </a:avLst>
              </a:prstGeom>
              <a:grpFill/>
              <a:ln w="15875"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4" name="Line 94"/>
              <p:cNvSpPr>
                <a:spLocks noChangeShapeType="1"/>
              </p:cNvSpPr>
              <p:nvPr/>
            </p:nvSpPr>
            <p:spPr bwMode="auto">
              <a:xfrm>
                <a:off x="1156" y="861"/>
                <a:ext cx="91" cy="0"/>
              </a:xfrm>
              <a:prstGeom prst="line">
                <a:avLst/>
              </a:prstGeom>
              <a:grpFill/>
              <a:ln w="15875">
                <a:solidFill>
                  <a:srgbClr val="3333FF"/>
                </a:solidFill>
                <a:headEnd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5" name="Rectangle 8"/>
            <p:cNvSpPr>
              <a:spLocks noChangeArrowheads="1"/>
            </p:cNvSpPr>
            <p:nvPr/>
          </p:nvSpPr>
          <p:spPr bwMode="auto">
            <a:xfrm>
              <a:off x="2590510" y="4955485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>
                  <a:solidFill>
                    <a:srgbClr val="FFB84F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66" name="Rectangle 14"/>
            <p:cNvSpPr>
              <a:spLocks noChangeArrowheads="1"/>
            </p:cNvSpPr>
            <p:nvPr/>
          </p:nvSpPr>
          <p:spPr bwMode="auto">
            <a:xfrm>
              <a:off x="2590510" y="4613575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>
                  <a:solidFill>
                    <a:srgbClr val="FFB84F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67" name="Rectangle 20"/>
            <p:cNvSpPr>
              <a:spLocks noChangeArrowheads="1"/>
            </p:cNvSpPr>
            <p:nvPr/>
          </p:nvSpPr>
          <p:spPr bwMode="auto">
            <a:xfrm>
              <a:off x="2595427" y="4309550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>
                  <a:solidFill>
                    <a:srgbClr val="FFB84F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68" name="Rectangle 26"/>
            <p:cNvSpPr>
              <a:spLocks noChangeArrowheads="1"/>
            </p:cNvSpPr>
            <p:nvPr/>
          </p:nvSpPr>
          <p:spPr bwMode="auto">
            <a:xfrm>
              <a:off x="2584794" y="4006338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9900FF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9900FF"/>
                </a:solidFill>
                <a:cs typeface="Arial" charset="0"/>
              </a:endParaRPr>
            </a:p>
          </p:txBody>
        </p:sp>
        <p:sp>
          <p:nvSpPr>
            <p:cNvPr id="69" name="Rectangle 32"/>
            <p:cNvSpPr>
              <a:spLocks noChangeArrowheads="1"/>
            </p:cNvSpPr>
            <p:nvPr/>
          </p:nvSpPr>
          <p:spPr bwMode="auto">
            <a:xfrm>
              <a:off x="2584794" y="3677241"/>
              <a:ext cx="349280" cy="3730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9900FF"/>
                  </a:solidFill>
                  <a:cs typeface="Arial" charset="0"/>
                </a:rPr>
                <a:t>1</a:t>
              </a:r>
            </a:p>
          </p:txBody>
        </p:sp>
        <p:sp>
          <p:nvSpPr>
            <p:cNvPr id="70" name="Rectangle 38"/>
            <p:cNvSpPr>
              <a:spLocks noChangeArrowheads="1"/>
            </p:cNvSpPr>
            <p:nvPr/>
          </p:nvSpPr>
          <p:spPr bwMode="auto">
            <a:xfrm>
              <a:off x="2590510" y="3338324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9900FF"/>
                  </a:solidFill>
                  <a:cs typeface="Arial" charset="0"/>
                </a:rPr>
                <a:t>1</a:t>
              </a:r>
            </a:p>
          </p:txBody>
        </p:sp>
        <p:sp>
          <p:nvSpPr>
            <p:cNvPr id="71" name="Rectangle 44"/>
            <p:cNvSpPr>
              <a:spLocks noChangeArrowheads="1"/>
            </p:cNvSpPr>
            <p:nvPr/>
          </p:nvSpPr>
          <p:spPr bwMode="auto">
            <a:xfrm>
              <a:off x="2590510" y="3000205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>
                  <a:solidFill>
                    <a:srgbClr val="9900FF"/>
                  </a:solidFill>
                  <a:cs typeface="Arial" charset="0"/>
                </a:rPr>
                <a:t>1</a:t>
              </a:r>
            </a:p>
          </p:txBody>
        </p:sp>
        <p:sp>
          <p:nvSpPr>
            <p:cNvPr id="72" name="Rectangle 50"/>
            <p:cNvSpPr>
              <a:spLocks noChangeArrowheads="1"/>
            </p:cNvSpPr>
            <p:nvPr/>
          </p:nvSpPr>
          <p:spPr bwMode="auto">
            <a:xfrm>
              <a:off x="2574161" y="2689353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FFFF00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73" name="Rectangle 84"/>
            <p:cNvSpPr>
              <a:spLocks noChangeArrowheads="1"/>
            </p:cNvSpPr>
            <p:nvPr/>
          </p:nvSpPr>
          <p:spPr bwMode="auto">
            <a:xfrm>
              <a:off x="2590510" y="5259510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FFB84F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FFB84F"/>
                </a:solidFill>
                <a:cs typeface="Arial" charset="0"/>
              </a:endParaRPr>
            </a:p>
          </p:txBody>
        </p:sp>
        <p:sp>
          <p:nvSpPr>
            <p:cNvPr id="74" name="Rectangle 8"/>
            <p:cNvSpPr>
              <a:spLocks noChangeArrowheads="1"/>
            </p:cNvSpPr>
            <p:nvPr/>
          </p:nvSpPr>
          <p:spPr bwMode="auto">
            <a:xfrm>
              <a:off x="3379051" y="4964507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>
                  <a:solidFill>
                    <a:srgbClr val="FFC0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75" name="Rectangle 14"/>
            <p:cNvSpPr>
              <a:spLocks noChangeArrowheads="1"/>
            </p:cNvSpPr>
            <p:nvPr/>
          </p:nvSpPr>
          <p:spPr bwMode="auto">
            <a:xfrm>
              <a:off x="3379051" y="4622597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>
                  <a:solidFill>
                    <a:srgbClr val="FFC0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76" name="Rectangle 20"/>
            <p:cNvSpPr>
              <a:spLocks noChangeArrowheads="1"/>
            </p:cNvSpPr>
            <p:nvPr/>
          </p:nvSpPr>
          <p:spPr bwMode="auto">
            <a:xfrm>
              <a:off x="3383968" y="4318572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77" name="Rectangle 26"/>
            <p:cNvSpPr>
              <a:spLocks noChangeArrowheads="1"/>
            </p:cNvSpPr>
            <p:nvPr/>
          </p:nvSpPr>
          <p:spPr bwMode="auto">
            <a:xfrm>
              <a:off x="3373335" y="4015360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9900FF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9900FF"/>
                </a:solidFill>
                <a:cs typeface="Arial" charset="0"/>
              </a:endParaRPr>
            </a:p>
          </p:txBody>
        </p:sp>
        <p:sp>
          <p:nvSpPr>
            <p:cNvPr id="78" name="Rectangle 32"/>
            <p:cNvSpPr>
              <a:spLocks noChangeArrowheads="1"/>
            </p:cNvSpPr>
            <p:nvPr/>
          </p:nvSpPr>
          <p:spPr bwMode="auto">
            <a:xfrm>
              <a:off x="3373335" y="3686263"/>
              <a:ext cx="349280" cy="3730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9900FF"/>
                  </a:solidFill>
                  <a:cs typeface="Arial" charset="0"/>
                </a:rPr>
                <a:t>1</a:t>
              </a:r>
            </a:p>
          </p:txBody>
        </p:sp>
        <p:sp>
          <p:nvSpPr>
            <p:cNvPr id="79" name="Rectangle 38"/>
            <p:cNvSpPr>
              <a:spLocks noChangeArrowheads="1"/>
            </p:cNvSpPr>
            <p:nvPr/>
          </p:nvSpPr>
          <p:spPr bwMode="auto">
            <a:xfrm>
              <a:off x="3379051" y="3347346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>
                  <a:solidFill>
                    <a:srgbClr val="9900FF"/>
                  </a:solidFill>
                  <a:cs typeface="Arial" charset="0"/>
                </a:rPr>
                <a:t>1</a:t>
              </a:r>
            </a:p>
          </p:txBody>
        </p:sp>
        <p:sp>
          <p:nvSpPr>
            <p:cNvPr id="80" name="Rectangle 44"/>
            <p:cNvSpPr>
              <a:spLocks noChangeArrowheads="1"/>
            </p:cNvSpPr>
            <p:nvPr/>
          </p:nvSpPr>
          <p:spPr bwMode="auto">
            <a:xfrm>
              <a:off x="3379051" y="3009227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81" name="Rectangle 50"/>
            <p:cNvSpPr>
              <a:spLocks noChangeArrowheads="1"/>
            </p:cNvSpPr>
            <p:nvPr/>
          </p:nvSpPr>
          <p:spPr bwMode="auto">
            <a:xfrm>
              <a:off x="3362702" y="2698375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FFFF00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82" name="Rectangle 84"/>
            <p:cNvSpPr>
              <a:spLocks noChangeArrowheads="1"/>
            </p:cNvSpPr>
            <p:nvPr/>
          </p:nvSpPr>
          <p:spPr bwMode="auto">
            <a:xfrm>
              <a:off x="3379051" y="5268532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FFC000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FFC000"/>
                </a:solidFill>
                <a:cs typeface="Arial" charset="0"/>
              </a:endParaRPr>
            </a:p>
          </p:txBody>
        </p:sp>
        <p:sp>
          <p:nvSpPr>
            <p:cNvPr id="83" name="Rectangle 8"/>
            <p:cNvSpPr>
              <a:spLocks noChangeArrowheads="1"/>
            </p:cNvSpPr>
            <p:nvPr/>
          </p:nvSpPr>
          <p:spPr bwMode="auto">
            <a:xfrm>
              <a:off x="4215041" y="4964507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>
                  <a:solidFill>
                    <a:srgbClr val="FFC0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84" name="Rectangle 14"/>
            <p:cNvSpPr>
              <a:spLocks noChangeArrowheads="1"/>
            </p:cNvSpPr>
            <p:nvPr/>
          </p:nvSpPr>
          <p:spPr bwMode="auto">
            <a:xfrm>
              <a:off x="4215041" y="4622597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85" name="Rectangle 20"/>
            <p:cNvSpPr>
              <a:spLocks noChangeArrowheads="1"/>
            </p:cNvSpPr>
            <p:nvPr/>
          </p:nvSpPr>
          <p:spPr bwMode="auto">
            <a:xfrm>
              <a:off x="4219958" y="4318572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86" name="Rectangle 26"/>
            <p:cNvSpPr>
              <a:spLocks noChangeArrowheads="1"/>
            </p:cNvSpPr>
            <p:nvPr/>
          </p:nvSpPr>
          <p:spPr bwMode="auto">
            <a:xfrm>
              <a:off x="4209325" y="4015360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9900FF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9900FF"/>
                </a:solidFill>
                <a:cs typeface="Arial" charset="0"/>
              </a:endParaRPr>
            </a:p>
          </p:txBody>
        </p:sp>
        <p:sp>
          <p:nvSpPr>
            <p:cNvPr id="87" name="Rectangle 32"/>
            <p:cNvSpPr>
              <a:spLocks noChangeArrowheads="1"/>
            </p:cNvSpPr>
            <p:nvPr/>
          </p:nvSpPr>
          <p:spPr bwMode="auto">
            <a:xfrm>
              <a:off x="4209325" y="3686263"/>
              <a:ext cx="349280" cy="3730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9900FF"/>
                  </a:solidFill>
                  <a:cs typeface="Arial" charset="0"/>
                </a:rPr>
                <a:t>1</a:t>
              </a:r>
            </a:p>
          </p:txBody>
        </p:sp>
        <p:sp>
          <p:nvSpPr>
            <p:cNvPr id="88" name="Rectangle 38"/>
            <p:cNvSpPr>
              <a:spLocks noChangeArrowheads="1"/>
            </p:cNvSpPr>
            <p:nvPr/>
          </p:nvSpPr>
          <p:spPr bwMode="auto">
            <a:xfrm>
              <a:off x="4215041" y="3347346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89" name="Rectangle 44"/>
            <p:cNvSpPr>
              <a:spLocks noChangeArrowheads="1"/>
            </p:cNvSpPr>
            <p:nvPr/>
          </p:nvSpPr>
          <p:spPr bwMode="auto">
            <a:xfrm>
              <a:off x="4215041" y="3009227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90" name="Rectangle 50"/>
            <p:cNvSpPr>
              <a:spLocks noChangeArrowheads="1"/>
            </p:cNvSpPr>
            <p:nvPr/>
          </p:nvSpPr>
          <p:spPr bwMode="auto">
            <a:xfrm>
              <a:off x="4198692" y="2698375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FFFF00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91" name="Rectangle 84"/>
            <p:cNvSpPr>
              <a:spLocks noChangeArrowheads="1"/>
            </p:cNvSpPr>
            <p:nvPr/>
          </p:nvSpPr>
          <p:spPr bwMode="auto">
            <a:xfrm>
              <a:off x="4215041" y="5268532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FFC000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FFC000"/>
                </a:solidFill>
                <a:cs typeface="Arial" charset="0"/>
              </a:endParaRPr>
            </a:p>
          </p:txBody>
        </p:sp>
        <p:sp>
          <p:nvSpPr>
            <p:cNvPr id="92" name="Rectangle 8"/>
            <p:cNvSpPr>
              <a:spLocks noChangeArrowheads="1"/>
            </p:cNvSpPr>
            <p:nvPr/>
          </p:nvSpPr>
          <p:spPr bwMode="auto">
            <a:xfrm>
              <a:off x="5037675" y="4953874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93" name="Rectangle 14"/>
            <p:cNvSpPr>
              <a:spLocks noChangeArrowheads="1"/>
            </p:cNvSpPr>
            <p:nvPr/>
          </p:nvSpPr>
          <p:spPr bwMode="auto">
            <a:xfrm>
              <a:off x="5037675" y="4611964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94" name="Rectangle 20"/>
            <p:cNvSpPr>
              <a:spLocks noChangeArrowheads="1"/>
            </p:cNvSpPr>
            <p:nvPr/>
          </p:nvSpPr>
          <p:spPr bwMode="auto">
            <a:xfrm>
              <a:off x="5042592" y="4307939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95" name="Rectangle 26"/>
            <p:cNvSpPr>
              <a:spLocks noChangeArrowheads="1"/>
            </p:cNvSpPr>
            <p:nvPr/>
          </p:nvSpPr>
          <p:spPr bwMode="auto">
            <a:xfrm>
              <a:off x="5031959" y="4004727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9900FF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9900FF"/>
                </a:solidFill>
                <a:cs typeface="Arial" charset="0"/>
              </a:endParaRPr>
            </a:p>
          </p:txBody>
        </p:sp>
        <p:sp>
          <p:nvSpPr>
            <p:cNvPr id="96" name="Rectangle 32"/>
            <p:cNvSpPr>
              <a:spLocks noChangeArrowheads="1"/>
            </p:cNvSpPr>
            <p:nvPr/>
          </p:nvSpPr>
          <p:spPr bwMode="auto">
            <a:xfrm>
              <a:off x="5031959" y="3675630"/>
              <a:ext cx="349280" cy="3730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97" name="Rectangle 38"/>
            <p:cNvSpPr>
              <a:spLocks noChangeArrowheads="1"/>
            </p:cNvSpPr>
            <p:nvPr/>
          </p:nvSpPr>
          <p:spPr bwMode="auto">
            <a:xfrm>
              <a:off x="5037675" y="3336713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98" name="Rectangle 44"/>
            <p:cNvSpPr>
              <a:spLocks noChangeArrowheads="1"/>
            </p:cNvSpPr>
            <p:nvPr/>
          </p:nvSpPr>
          <p:spPr bwMode="auto">
            <a:xfrm>
              <a:off x="5037675" y="2998594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003366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003366"/>
                </a:solidFill>
                <a:cs typeface="Arial" charset="0"/>
              </a:endParaRPr>
            </a:p>
          </p:txBody>
        </p:sp>
        <p:sp>
          <p:nvSpPr>
            <p:cNvPr id="99" name="Rectangle 50"/>
            <p:cNvSpPr>
              <a:spLocks noChangeArrowheads="1"/>
            </p:cNvSpPr>
            <p:nvPr/>
          </p:nvSpPr>
          <p:spPr bwMode="auto">
            <a:xfrm>
              <a:off x="5021326" y="2687742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FFFF00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100" name="Rectangle 84"/>
            <p:cNvSpPr>
              <a:spLocks noChangeArrowheads="1"/>
            </p:cNvSpPr>
            <p:nvPr/>
          </p:nvSpPr>
          <p:spPr bwMode="auto">
            <a:xfrm>
              <a:off x="5037675" y="5257899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FFC000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FFC000"/>
                </a:solidFill>
                <a:cs typeface="Arial" charset="0"/>
              </a:endParaRPr>
            </a:p>
          </p:txBody>
        </p:sp>
        <p:sp>
          <p:nvSpPr>
            <p:cNvPr id="101" name="Rectangle 8"/>
            <p:cNvSpPr>
              <a:spLocks noChangeArrowheads="1"/>
            </p:cNvSpPr>
            <p:nvPr/>
          </p:nvSpPr>
          <p:spPr bwMode="auto">
            <a:xfrm>
              <a:off x="5916197" y="4967500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>
                  <a:solidFill>
                    <a:srgbClr val="FFB84F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102" name="Rectangle 14"/>
            <p:cNvSpPr>
              <a:spLocks noChangeArrowheads="1"/>
            </p:cNvSpPr>
            <p:nvPr/>
          </p:nvSpPr>
          <p:spPr bwMode="auto">
            <a:xfrm>
              <a:off x="5916197" y="4625590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>
                  <a:solidFill>
                    <a:srgbClr val="FFB84F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103" name="Rectangle 20"/>
            <p:cNvSpPr>
              <a:spLocks noChangeArrowheads="1"/>
            </p:cNvSpPr>
            <p:nvPr/>
          </p:nvSpPr>
          <p:spPr bwMode="auto">
            <a:xfrm>
              <a:off x="5921114" y="4321565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>
                  <a:solidFill>
                    <a:srgbClr val="FFB84F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104" name="Rectangle 26"/>
            <p:cNvSpPr>
              <a:spLocks noChangeArrowheads="1"/>
            </p:cNvSpPr>
            <p:nvPr/>
          </p:nvSpPr>
          <p:spPr bwMode="auto">
            <a:xfrm>
              <a:off x="5910481" y="4018353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FFB84F"/>
                  </a:solidFill>
                  <a:cs typeface="Arial" charset="0"/>
                </a:rPr>
                <a:t>0</a:t>
              </a:r>
              <a:endParaRPr lang="fr-FR" sz="1600" b="1" dirty="0">
                <a:solidFill>
                  <a:srgbClr val="FFB84F"/>
                </a:solidFill>
                <a:cs typeface="Arial" charset="0"/>
              </a:endParaRPr>
            </a:p>
          </p:txBody>
        </p:sp>
        <p:sp>
          <p:nvSpPr>
            <p:cNvPr id="105" name="Rectangle 32"/>
            <p:cNvSpPr>
              <a:spLocks noChangeArrowheads="1"/>
            </p:cNvSpPr>
            <p:nvPr/>
          </p:nvSpPr>
          <p:spPr bwMode="auto">
            <a:xfrm>
              <a:off x="5910481" y="3689256"/>
              <a:ext cx="349280" cy="3730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9900FF"/>
                  </a:solidFill>
                  <a:cs typeface="Arial" charset="0"/>
                </a:rPr>
                <a:t>1</a:t>
              </a:r>
            </a:p>
          </p:txBody>
        </p:sp>
        <p:sp>
          <p:nvSpPr>
            <p:cNvPr id="106" name="Rectangle 38"/>
            <p:cNvSpPr>
              <a:spLocks noChangeArrowheads="1"/>
            </p:cNvSpPr>
            <p:nvPr/>
          </p:nvSpPr>
          <p:spPr bwMode="auto">
            <a:xfrm>
              <a:off x="5916197" y="3350339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>
                  <a:solidFill>
                    <a:srgbClr val="9900FF"/>
                  </a:solidFill>
                  <a:cs typeface="Arial" charset="0"/>
                </a:rPr>
                <a:t>1</a:t>
              </a:r>
            </a:p>
          </p:txBody>
        </p:sp>
        <p:sp>
          <p:nvSpPr>
            <p:cNvPr id="107" name="Rectangle 44"/>
            <p:cNvSpPr>
              <a:spLocks noChangeArrowheads="1"/>
            </p:cNvSpPr>
            <p:nvPr/>
          </p:nvSpPr>
          <p:spPr bwMode="auto">
            <a:xfrm>
              <a:off x="5916197" y="3012220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>
                  <a:solidFill>
                    <a:srgbClr val="9900FF"/>
                  </a:solidFill>
                  <a:cs typeface="Arial" charset="0"/>
                </a:rPr>
                <a:t>1</a:t>
              </a:r>
            </a:p>
          </p:txBody>
        </p:sp>
        <p:sp>
          <p:nvSpPr>
            <p:cNvPr id="108" name="Rectangle 50"/>
            <p:cNvSpPr>
              <a:spLocks noChangeArrowheads="1"/>
            </p:cNvSpPr>
            <p:nvPr/>
          </p:nvSpPr>
          <p:spPr bwMode="auto">
            <a:xfrm>
              <a:off x="5899848" y="2701368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9900FF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9900FF"/>
                </a:solidFill>
                <a:cs typeface="Arial" charset="0"/>
              </a:endParaRPr>
            </a:p>
          </p:txBody>
        </p:sp>
        <p:sp>
          <p:nvSpPr>
            <p:cNvPr id="109" name="Rectangle 84"/>
            <p:cNvSpPr>
              <a:spLocks noChangeArrowheads="1"/>
            </p:cNvSpPr>
            <p:nvPr/>
          </p:nvSpPr>
          <p:spPr bwMode="auto">
            <a:xfrm>
              <a:off x="5916197" y="5271525"/>
              <a:ext cx="34928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sz="1600" b="1" dirty="0" smtClean="0">
                  <a:solidFill>
                    <a:srgbClr val="9900FF"/>
                  </a:solidFill>
                  <a:cs typeface="Arial" charset="0"/>
                </a:rPr>
                <a:t>1</a:t>
              </a:r>
              <a:endParaRPr lang="fr-FR" sz="1600" b="1" dirty="0">
                <a:solidFill>
                  <a:srgbClr val="9900FF"/>
                </a:solidFill>
                <a:cs typeface="Arial" charset="0"/>
              </a:endParaRPr>
            </a:p>
          </p:txBody>
        </p:sp>
      </p:grpSp>
      <p:sp>
        <p:nvSpPr>
          <p:cNvPr id="110" name="Text Box 95"/>
          <p:cNvSpPr txBox="1">
            <a:spLocks noChangeArrowheads="1"/>
          </p:cNvSpPr>
          <p:nvPr/>
        </p:nvSpPr>
        <p:spPr bwMode="auto">
          <a:xfrm>
            <a:off x="3071801" y="6054556"/>
            <a:ext cx="568008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dirty="0">
                <a:solidFill>
                  <a:srgbClr val="000000"/>
                </a:solidFill>
              </a:rPr>
              <a:t>يسمى سجل </a:t>
            </a:r>
            <a:r>
              <a:rPr lang="ar-DZ" sz="2400" dirty="0" smtClean="0">
                <a:solidFill>
                  <a:srgbClr val="000000"/>
                </a:solidFill>
              </a:rPr>
              <a:t>عداد </a:t>
            </a:r>
            <a:r>
              <a:rPr lang="ar-DZ" sz="2400" dirty="0">
                <a:solidFill>
                  <a:srgbClr val="000000"/>
                </a:solidFill>
              </a:rPr>
              <a:t>جونسن </a:t>
            </a:r>
            <a:r>
              <a:rPr lang="fr-FR" sz="2000" dirty="0">
                <a:solidFill>
                  <a:srgbClr val="000000"/>
                </a:solidFill>
              </a:rPr>
              <a:t>Compteur de Johnson</a:t>
            </a:r>
            <a:r>
              <a:rPr lang="fr-FR" sz="2400" dirty="0">
                <a:solidFill>
                  <a:srgbClr val="000000"/>
                </a:solidFill>
              </a:rPr>
              <a:t>)</a:t>
            </a:r>
            <a:r>
              <a:rPr lang="ar-DZ" sz="2400" dirty="0">
                <a:solidFill>
                  <a:srgbClr val="000000"/>
                </a:solidFill>
              </a:rPr>
              <a:t>).</a:t>
            </a:r>
            <a:endParaRPr lang="fr-FR" sz="2400" dirty="0">
              <a:solidFill>
                <a:srgbClr val="000000"/>
              </a:solidFill>
            </a:endParaRPr>
          </a:p>
        </p:txBody>
      </p:sp>
      <p:sp>
        <p:nvSpPr>
          <p:cNvPr id="111" name="Text Box 101"/>
          <p:cNvSpPr txBox="1">
            <a:spLocks noChangeArrowheads="1"/>
          </p:cNvSpPr>
          <p:nvPr/>
        </p:nvSpPr>
        <p:spPr bwMode="auto">
          <a:xfrm>
            <a:off x="7635897" y="1049884"/>
            <a:ext cx="899605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2</a:t>
            </a:r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= Q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1</a:t>
            </a:r>
            <a:endParaRPr lang="fr-FR" b="1" baseline="-25000" dirty="0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112" name="Text Box 102"/>
          <p:cNvSpPr txBox="1">
            <a:spLocks noChangeArrowheads="1"/>
          </p:cNvSpPr>
          <p:nvPr/>
        </p:nvSpPr>
        <p:spPr bwMode="auto">
          <a:xfrm>
            <a:off x="7643834" y="1413422"/>
            <a:ext cx="94288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3 </a:t>
            </a:r>
            <a:r>
              <a:rPr lang="fr-FR" b="1" dirty="0">
                <a:solidFill>
                  <a:srgbClr val="0000FF"/>
                </a:solidFill>
                <a:cs typeface="Arial" charset="0"/>
              </a:rPr>
              <a:t>= </a:t>
            </a:r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Q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2</a:t>
            </a:r>
            <a:endParaRPr lang="fr-FR" b="1" baseline="-25000" dirty="0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113" name="Text Box 103"/>
          <p:cNvSpPr txBox="1">
            <a:spLocks noChangeArrowheads="1"/>
          </p:cNvSpPr>
          <p:nvPr/>
        </p:nvSpPr>
        <p:spPr bwMode="auto">
          <a:xfrm>
            <a:off x="7643834" y="1773784"/>
            <a:ext cx="94288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D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4 </a:t>
            </a:r>
            <a:r>
              <a:rPr lang="fr-FR" b="1" dirty="0">
                <a:solidFill>
                  <a:srgbClr val="0000FF"/>
                </a:solidFill>
                <a:cs typeface="Arial" charset="0"/>
              </a:rPr>
              <a:t>= </a:t>
            </a:r>
            <a:r>
              <a:rPr lang="fr-FR" b="1" dirty="0" smtClean="0">
                <a:solidFill>
                  <a:srgbClr val="0000FF"/>
                </a:solidFill>
                <a:cs typeface="Arial" charset="0"/>
              </a:rPr>
              <a:t>Q</a:t>
            </a:r>
            <a:r>
              <a:rPr lang="fr-FR" b="1" baseline="-25000" dirty="0" smtClean="0">
                <a:solidFill>
                  <a:srgbClr val="0000FF"/>
                </a:solidFill>
                <a:cs typeface="Arial" charset="0"/>
              </a:rPr>
              <a:t>3</a:t>
            </a:r>
            <a:endParaRPr lang="fr-FR" b="1" baseline="-25000" dirty="0">
              <a:solidFill>
                <a:srgbClr val="0000FF"/>
              </a:solidFill>
              <a:cs typeface="Arial" charset="0"/>
            </a:endParaRPr>
          </a:p>
        </p:txBody>
      </p:sp>
      <p:grpSp>
        <p:nvGrpSpPr>
          <p:cNvPr id="114" name="Group 104"/>
          <p:cNvGrpSpPr>
            <a:grpSpLocks/>
          </p:cNvGrpSpPr>
          <p:nvPr/>
        </p:nvGrpSpPr>
        <p:grpSpPr bwMode="auto">
          <a:xfrm>
            <a:off x="7643834" y="667297"/>
            <a:ext cx="1006475" cy="369887"/>
            <a:chOff x="204" y="3113"/>
            <a:chExt cx="634" cy="233"/>
          </a:xfrm>
          <a:noFill/>
        </p:grpSpPr>
        <p:sp>
          <p:nvSpPr>
            <p:cNvPr id="115" name="Text Box 105"/>
            <p:cNvSpPr txBox="1">
              <a:spLocks noChangeArrowheads="1"/>
            </p:cNvSpPr>
            <p:nvPr/>
          </p:nvSpPr>
          <p:spPr bwMode="auto">
            <a:xfrm>
              <a:off x="204" y="3113"/>
              <a:ext cx="634" cy="233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rgbClr val="0000FF"/>
                  </a:solidFill>
                  <a:cs typeface="Arial" charset="0"/>
                </a:rPr>
                <a:t>D</a:t>
              </a:r>
              <a:r>
                <a:rPr lang="fr-FR" b="1" baseline="-25000" dirty="0" smtClean="0">
                  <a:solidFill>
                    <a:srgbClr val="0000FF"/>
                  </a:solidFill>
                  <a:cs typeface="Arial" charset="0"/>
                </a:rPr>
                <a:t>1 </a:t>
              </a:r>
              <a:r>
                <a:rPr lang="fr-FR" b="1" dirty="0">
                  <a:solidFill>
                    <a:srgbClr val="0000FF"/>
                  </a:solidFill>
                  <a:cs typeface="Arial" charset="0"/>
                </a:rPr>
                <a:t>=  </a:t>
              </a:r>
              <a:r>
                <a:rPr lang="fr-FR" b="1" dirty="0" smtClean="0">
                  <a:solidFill>
                    <a:srgbClr val="FFFF00"/>
                  </a:solidFill>
                  <a:cs typeface="Arial" charset="0"/>
                </a:rPr>
                <a:t>Q</a:t>
              </a:r>
              <a:r>
                <a:rPr lang="fr-FR" b="1" baseline="-25000" dirty="0" smtClean="0">
                  <a:solidFill>
                    <a:srgbClr val="FFFF00"/>
                  </a:solidFill>
                  <a:cs typeface="Arial" charset="0"/>
                </a:rPr>
                <a:t>4</a:t>
              </a:r>
              <a:endParaRPr lang="fr-FR" b="1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116" name="Line 106"/>
            <p:cNvSpPr>
              <a:spLocks noChangeShapeType="1"/>
            </p:cNvSpPr>
            <p:nvPr/>
          </p:nvSpPr>
          <p:spPr bwMode="auto">
            <a:xfrm>
              <a:off x="621" y="3137"/>
              <a:ext cx="91" cy="0"/>
            </a:xfrm>
            <a:prstGeom prst="line">
              <a:avLst/>
            </a:prstGeom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17" name="Text Box 2"/>
          <p:cNvSpPr txBox="1">
            <a:spLocks noChangeArrowheads="1"/>
          </p:cNvSpPr>
          <p:nvPr/>
        </p:nvSpPr>
        <p:spPr bwMode="auto">
          <a:xfrm>
            <a:off x="5357818" y="142852"/>
            <a:ext cx="374967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 smtClean="0">
                <a:solidFill>
                  <a:srgbClr val="003366"/>
                </a:solidFill>
              </a:rPr>
              <a:t>4 </a:t>
            </a:r>
            <a:r>
              <a:rPr lang="ar-DZ" dirty="0" err="1">
                <a:solidFill>
                  <a:srgbClr val="003366"/>
                </a:solidFill>
              </a:rPr>
              <a:t>ـ</a:t>
            </a:r>
            <a:r>
              <a:rPr lang="ar-DZ" dirty="0">
                <a:solidFill>
                  <a:srgbClr val="003366"/>
                </a:solidFill>
              </a:rPr>
              <a:t> </a:t>
            </a:r>
            <a:r>
              <a:rPr lang="ar-DZ" dirty="0" smtClean="0">
                <a:solidFill>
                  <a:srgbClr val="003366"/>
                </a:solidFill>
              </a:rPr>
              <a:t>معادلات </a:t>
            </a:r>
            <a:r>
              <a:rPr lang="ar-DZ" dirty="0">
                <a:solidFill>
                  <a:srgbClr val="003366"/>
                </a:solidFill>
              </a:rPr>
              <a:t>كل من </a:t>
            </a:r>
            <a:r>
              <a:rPr lang="fr-FR" dirty="0" smtClean="0">
                <a:solidFill>
                  <a:srgbClr val="003366"/>
                </a:solidFill>
              </a:rPr>
              <a:t>D</a:t>
            </a:r>
            <a:r>
              <a:rPr lang="fr-FR" baseline="-25000" dirty="0" smtClean="0">
                <a:solidFill>
                  <a:srgbClr val="003366"/>
                </a:solidFill>
              </a:rPr>
              <a:t>1</a:t>
            </a:r>
            <a:r>
              <a:rPr lang="ar-DZ" dirty="0" smtClean="0">
                <a:solidFill>
                  <a:srgbClr val="003366"/>
                </a:solidFill>
              </a:rPr>
              <a:t> </a:t>
            </a:r>
            <a:r>
              <a:rPr lang="ar-DZ" dirty="0">
                <a:solidFill>
                  <a:srgbClr val="003366"/>
                </a:solidFill>
              </a:rPr>
              <a:t>و </a:t>
            </a:r>
            <a:r>
              <a:rPr lang="fr-FR" dirty="0" smtClean="0">
                <a:solidFill>
                  <a:srgbClr val="003366"/>
                </a:solidFill>
              </a:rPr>
              <a:t>D</a:t>
            </a:r>
            <a:r>
              <a:rPr lang="fr-FR" baseline="-25000" dirty="0" smtClean="0">
                <a:solidFill>
                  <a:srgbClr val="003366"/>
                </a:solidFill>
              </a:rPr>
              <a:t>2</a:t>
            </a:r>
            <a:r>
              <a:rPr lang="ar-DZ" dirty="0" smtClean="0">
                <a:solidFill>
                  <a:srgbClr val="003366"/>
                </a:solidFill>
              </a:rPr>
              <a:t> </a:t>
            </a:r>
            <a:r>
              <a:rPr lang="ar-DZ" dirty="0">
                <a:solidFill>
                  <a:srgbClr val="003366"/>
                </a:solidFill>
              </a:rPr>
              <a:t>و </a:t>
            </a:r>
            <a:r>
              <a:rPr lang="fr-FR" dirty="0" smtClean="0">
                <a:solidFill>
                  <a:srgbClr val="003366"/>
                </a:solidFill>
              </a:rPr>
              <a:t>D</a:t>
            </a:r>
            <a:r>
              <a:rPr lang="fr-FR" baseline="-25000" dirty="0" smtClean="0">
                <a:solidFill>
                  <a:srgbClr val="003366"/>
                </a:solidFill>
              </a:rPr>
              <a:t>3</a:t>
            </a:r>
            <a:r>
              <a:rPr lang="ar-DZ" dirty="0" smtClean="0">
                <a:solidFill>
                  <a:srgbClr val="003366"/>
                </a:solidFill>
              </a:rPr>
              <a:t> </a:t>
            </a:r>
            <a:r>
              <a:rPr lang="ar-DZ" dirty="0">
                <a:solidFill>
                  <a:srgbClr val="003366"/>
                </a:solidFill>
              </a:rPr>
              <a:t>و </a:t>
            </a:r>
            <a:r>
              <a:rPr lang="fr-FR" dirty="0" smtClean="0">
                <a:solidFill>
                  <a:srgbClr val="003366"/>
                </a:solidFill>
              </a:rPr>
              <a:t>D</a:t>
            </a:r>
            <a:r>
              <a:rPr lang="fr-FR" baseline="-25000" dirty="0" smtClean="0">
                <a:solidFill>
                  <a:srgbClr val="003366"/>
                </a:solidFill>
              </a:rPr>
              <a:t>4</a:t>
            </a:r>
            <a:r>
              <a:rPr lang="ar-DZ" dirty="0" smtClean="0">
                <a:solidFill>
                  <a:srgbClr val="003366"/>
                </a:solidFill>
              </a:rPr>
              <a:t> </a:t>
            </a:r>
            <a:r>
              <a:rPr lang="fr-FR" dirty="0">
                <a:solidFill>
                  <a:srgbClr val="003366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11" grpId="0"/>
      <p:bldP spid="112" grpId="0"/>
      <p:bldP spid="113" grpId="0"/>
      <p:bldP spid="11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99" name="Text Box 191"/>
          <p:cNvSpPr txBox="1">
            <a:spLocks noChangeArrowheads="1"/>
          </p:cNvSpPr>
          <p:nvPr/>
        </p:nvSpPr>
        <p:spPr bwMode="auto">
          <a:xfrm>
            <a:off x="4613380" y="620713"/>
            <a:ext cx="4135334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/>
              <a:t>ما دور المدخل  </a:t>
            </a:r>
            <a:r>
              <a:rPr lang="fr-FR" sz="2000"/>
              <a:t>X</a:t>
            </a:r>
            <a:r>
              <a:rPr lang="ar-DZ" sz="2000"/>
              <a:t> بالنسبة الى السجل ؟</a:t>
            </a:r>
            <a:endParaRPr lang="fr-FR" sz="2000"/>
          </a:p>
        </p:txBody>
      </p:sp>
      <p:grpSp>
        <p:nvGrpSpPr>
          <p:cNvPr id="2" name="Group 213"/>
          <p:cNvGrpSpPr>
            <a:grpSpLocks/>
          </p:cNvGrpSpPr>
          <p:nvPr/>
        </p:nvGrpSpPr>
        <p:grpSpPr bwMode="auto">
          <a:xfrm>
            <a:off x="250825" y="1279525"/>
            <a:ext cx="8651875" cy="2149475"/>
            <a:chOff x="158" y="625"/>
            <a:chExt cx="5450" cy="1354"/>
          </a:xfrm>
        </p:grpSpPr>
        <p:grpSp>
          <p:nvGrpSpPr>
            <p:cNvPr id="3" name="Group 190"/>
            <p:cNvGrpSpPr>
              <a:grpSpLocks/>
            </p:cNvGrpSpPr>
            <p:nvPr/>
          </p:nvGrpSpPr>
          <p:grpSpPr bwMode="auto">
            <a:xfrm>
              <a:off x="158" y="625"/>
              <a:ext cx="5450" cy="1354"/>
              <a:chOff x="152" y="2819"/>
              <a:chExt cx="5450" cy="1354"/>
            </a:xfrm>
          </p:grpSpPr>
          <p:sp>
            <p:nvSpPr>
              <p:cNvPr id="57369" name="Line 186"/>
              <p:cNvSpPr>
                <a:spLocks noChangeShapeType="1"/>
              </p:cNvSpPr>
              <p:nvPr/>
            </p:nvSpPr>
            <p:spPr bwMode="auto">
              <a:xfrm>
                <a:off x="2689" y="3612"/>
                <a:ext cx="0" cy="453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oval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370" name="Line 185"/>
              <p:cNvSpPr>
                <a:spLocks noChangeShapeType="1"/>
              </p:cNvSpPr>
              <p:nvPr/>
            </p:nvSpPr>
            <p:spPr bwMode="auto">
              <a:xfrm>
                <a:off x="5199" y="3612"/>
                <a:ext cx="0" cy="453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non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371" name="Line 183"/>
              <p:cNvSpPr>
                <a:spLocks noChangeShapeType="1"/>
              </p:cNvSpPr>
              <p:nvPr/>
            </p:nvSpPr>
            <p:spPr bwMode="auto">
              <a:xfrm flipV="1">
                <a:off x="3967" y="2819"/>
                <a:ext cx="0" cy="317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non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372" name="Line 182"/>
              <p:cNvSpPr>
                <a:spLocks noChangeShapeType="1"/>
              </p:cNvSpPr>
              <p:nvPr/>
            </p:nvSpPr>
            <p:spPr bwMode="auto">
              <a:xfrm flipV="1">
                <a:off x="1443" y="2822"/>
                <a:ext cx="0" cy="317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oval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373" name="Line 56"/>
              <p:cNvSpPr>
                <a:spLocks noChangeShapeType="1"/>
              </p:cNvSpPr>
              <p:nvPr/>
            </p:nvSpPr>
            <p:spPr bwMode="auto">
              <a:xfrm>
                <a:off x="1614" y="3159"/>
                <a:ext cx="3988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374" name="Line 102"/>
              <p:cNvSpPr>
                <a:spLocks noChangeAspect="1" noChangeShapeType="1"/>
              </p:cNvSpPr>
              <p:nvPr/>
            </p:nvSpPr>
            <p:spPr bwMode="auto">
              <a:xfrm>
                <a:off x="4722" y="3379"/>
                <a:ext cx="319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375" name="Rectangle 104"/>
              <p:cNvSpPr>
                <a:spLocks noChangeAspect="1" noChangeArrowheads="1"/>
              </p:cNvSpPr>
              <p:nvPr/>
            </p:nvSpPr>
            <p:spPr bwMode="auto">
              <a:xfrm>
                <a:off x="4964" y="3039"/>
                <a:ext cx="497" cy="68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376" name="AutoShape 105"/>
              <p:cNvSpPr>
                <a:spLocks noChangeAspect="1" noChangeArrowheads="1"/>
              </p:cNvSpPr>
              <p:nvPr/>
            </p:nvSpPr>
            <p:spPr bwMode="auto">
              <a:xfrm rot="5400000">
                <a:off x="4960" y="3338"/>
                <a:ext cx="98" cy="83"/>
              </a:xfrm>
              <a:prstGeom prst="triangle">
                <a:avLst>
                  <a:gd name="adj" fmla="val 50000"/>
                </a:avLst>
              </a:prstGeom>
              <a:noFill/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378" name="Text Box 107"/>
              <p:cNvSpPr txBox="1">
                <a:spLocks noChangeAspect="1" noChangeArrowheads="1"/>
              </p:cNvSpPr>
              <p:nvPr/>
            </p:nvSpPr>
            <p:spPr bwMode="auto">
              <a:xfrm>
                <a:off x="4940" y="3047"/>
                <a:ext cx="319" cy="204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D</a:t>
                </a:r>
                <a:r>
                  <a:rPr lang="fr-FR" sz="1400" b="1" baseline="-25000">
                    <a:solidFill>
                      <a:srgbClr val="003300"/>
                    </a:solidFill>
                    <a:cs typeface="Arial" charset="0"/>
                  </a:rPr>
                  <a:t>D</a:t>
                </a:r>
                <a:endParaRPr lang="fr-FR" sz="1400" b="1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57379" name="Text Box 108"/>
              <p:cNvSpPr txBox="1">
                <a:spLocks noChangeAspect="1" noChangeArrowheads="1"/>
              </p:cNvSpPr>
              <p:nvPr/>
            </p:nvSpPr>
            <p:spPr bwMode="auto">
              <a:xfrm>
                <a:off x="5237" y="3051"/>
                <a:ext cx="275" cy="20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Q</a:t>
                </a:r>
                <a:r>
                  <a:rPr lang="fr-FR" sz="1400" b="1" baseline="-25000">
                    <a:solidFill>
                      <a:srgbClr val="003300"/>
                    </a:solidFill>
                    <a:cs typeface="Arial" charset="0"/>
                  </a:rPr>
                  <a:t>D</a:t>
                </a:r>
                <a:endParaRPr lang="fr-FR" sz="1400" b="1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57380" name="Text Box 109"/>
              <p:cNvSpPr txBox="1">
                <a:spLocks noChangeAspect="1" noChangeArrowheads="1"/>
              </p:cNvSpPr>
              <p:nvPr/>
            </p:nvSpPr>
            <p:spPr bwMode="auto">
              <a:xfrm>
                <a:off x="5023" y="3293"/>
                <a:ext cx="191" cy="20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003300"/>
                    </a:solidFill>
                    <a:cs typeface="Arial" charset="0"/>
                  </a:rPr>
                  <a:t>H</a:t>
                </a:r>
              </a:p>
            </p:txBody>
          </p:sp>
          <p:sp>
            <p:nvSpPr>
              <p:cNvPr id="57381" name="Line 110"/>
              <p:cNvSpPr>
                <a:spLocks noChangeAspect="1" noChangeShapeType="1"/>
              </p:cNvSpPr>
              <p:nvPr/>
            </p:nvSpPr>
            <p:spPr bwMode="auto">
              <a:xfrm>
                <a:off x="3452" y="3376"/>
                <a:ext cx="318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382" name="Line 111"/>
              <p:cNvSpPr>
                <a:spLocks noChangeAspect="1" noChangeShapeType="1"/>
              </p:cNvSpPr>
              <p:nvPr/>
            </p:nvSpPr>
            <p:spPr bwMode="auto">
              <a:xfrm>
                <a:off x="2225" y="3359"/>
                <a:ext cx="319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383" name="Line 112"/>
              <p:cNvSpPr>
                <a:spLocks noChangeAspect="1" noChangeShapeType="1"/>
              </p:cNvSpPr>
              <p:nvPr/>
            </p:nvSpPr>
            <p:spPr bwMode="auto">
              <a:xfrm>
                <a:off x="962" y="3370"/>
                <a:ext cx="295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384" name="Line 113"/>
              <p:cNvSpPr>
                <a:spLocks noChangeAspect="1" noChangeShapeType="1"/>
              </p:cNvSpPr>
              <p:nvPr/>
            </p:nvSpPr>
            <p:spPr bwMode="auto">
              <a:xfrm flipH="1">
                <a:off x="1066" y="3139"/>
                <a:ext cx="126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385" name="Rectangle 114"/>
              <p:cNvSpPr>
                <a:spLocks noChangeAspect="1" noChangeArrowheads="1"/>
              </p:cNvSpPr>
              <p:nvPr/>
            </p:nvSpPr>
            <p:spPr bwMode="auto">
              <a:xfrm>
                <a:off x="1192" y="3029"/>
                <a:ext cx="497" cy="6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386" name="Text Box 115"/>
              <p:cNvSpPr txBox="1">
                <a:spLocks noChangeAspect="1" noChangeArrowheads="1"/>
              </p:cNvSpPr>
              <p:nvPr/>
            </p:nvSpPr>
            <p:spPr bwMode="auto">
              <a:xfrm>
                <a:off x="1463" y="3537"/>
                <a:ext cx="275" cy="2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sz="1400" b="1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57387" name="AutoShape 116"/>
              <p:cNvSpPr>
                <a:spLocks noChangeAspect="1" noChangeArrowheads="1"/>
              </p:cNvSpPr>
              <p:nvPr/>
            </p:nvSpPr>
            <p:spPr bwMode="auto">
              <a:xfrm rot="5400000">
                <a:off x="1188" y="3328"/>
                <a:ext cx="98" cy="83"/>
              </a:xfrm>
              <a:prstGeom prst="triangle">
                <a:avLst>
                  <a:gd name="adj" fmla="val 50000"/>
                </a:avLst>
              </a:prstGeom>
              <a:noFill/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389" name="Text Box 118"/>
              <p:cNvSpPr txBox="1">
                <a:spLocks noChangeAspect="1" noChangeArrowheads="1"/>
              </p:cNvSpPr>
              <p:nvPr/>
            </p:nvSpPr>
            <p:spPr bwMode="auto">
              <a:xfrm>
                <a:off x="1161" y="3536"/>
                <a:ext cx="275" cy="2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sz="1400" b="1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57390" name="Text Box 119"/>
              <p:cNvSpPr txBox="1">
                <a:spLocks noChangeAspect="1" noChangeArrowheads="1"/>
              </p:cNvSpPr>
              <p:nvPr/>
            </p:nvSpPr>
            <p:spPr bwMode="auto">
              <a:xfrm>
                <a:off x="1168" y="3037"/>
                <a:ext cx="319" cy="204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D</a:t>
                </a:r>
                <a:r>
                  <a:rPr lang="fr-FR" sz="1400" b="1" baseline="-25000">
                    <a:solidFill>
                      <a:srgbClr val="003300"/>
                    </a:solidFill>
                    <a:cs typeface="Arial" charset="0"/>
                  </a:rPr>
                  <a:t>A</a:t>
                </a:r>
                <a:endParaRPr lang="fr-FR" sz="1400" b="1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57391" name="Text Box 120"/>
              <p:cNvSpPr txBox="1">
                <a:spLocks noChangeAspect="1" noChangeArrowheads="1"/>
              </p:cNvSpPr>
              <p:nvPr/>
            </p:nvSpPr>
            <p:spPr bwMode="auto">
              <a:xfrm>
                <a:off x="1473" y="3017"/>
                <a:ext cx="275" cy="204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Q</a:t>
                </a:r>
                <a:r>
                  <a:rPr lang="fr-FR" sz="1400" b="1" baseline="-25000">
                    <a:solidFill>
                      <a:srgbClr val="003300"/>
                    </a:solidFill>
                    <a:cs typeface="Arial" charset="0"/>
                  </a:rPr>
                  <a:t>A</a:t>
                </a:r>
                <a:endParaRPr lang="fr-FR" sz="1400" b="1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57392" name="Text Box 121"/>
              <p:cNvSpPr txBox="1">
                <a:spLocks noChangeAspect="1" noChangeArrowheads="1"/>
              </p:cNvSpPr>
              <p:nvPr/>
            </p:nvSpPr>
            <p:spPr bwMode="auto">
              <a:xfrm>
                <a:off x="1232" y="3283"/>
                <a:ext cx="191" cy="204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H</a:t>
                </a:r>
              </a:p>
            </p:txBody>
          </p:sp>
          <p:sp>
            <p:nvSpPr>
              <p:cNvPr id="57393" name="Text Box 122"/>
              <p:cNvSpPr txBox="1">
                <a:spLocks noChangeAspect="1" noChangeArrowheads="1"/>
              </p:cNvSpPr>
              <p:nvPr/>
            </p:nvSpPr>
            <p:spPr bwMode="auto">
              <a:xfrm>
                <a:off x="505" y="3714"/>
                <a:ext cx="255" cy="178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003300"/>
                    </a:solidFill>
                    <a:cs typeface="Arial" charset="0"/>
                  </a:rPr>
                  <a:t>H</a:t>
                </a:r>
              </a:p>
            </p:txBody>
          </p:sp>
          <p:sp>
            <p:nvSpPr>
              <p:cNvPr id="57394" name="Rectangle 123"/>
              <p:cNvSpPr>
                <a:spLocks noChangeAspect="1" noChangeArrowheads="1"/>
              </p:cNvSpPr>
              <p:nvPr/>
            </p:nvSpPr>
            <p:spPr bwMode="auto">
              <a:xfrm>
                <a:off x="2451" y="3033"/>
                <a:ext cx="497" cy="6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395" name="AutoShape 124"/>
              <p:cNvSpPr>
                <a:spLocks noChangeAspect="1" noChangeArrowheads="1"/>
              </p:cNvSpPr>
              <p:nvPr/>
            </p:nvSpPr>
            <p:spPr bwMode="auto">
              <a:xfrm rot="5400000">
                <a:off x="2447" y="3332"/>
                <a:ext cx="98" cy="83"/>
              </a:xfrm>
              <a:prstGeom prst="triangle">
                <a:avLst>
                  <a:gd name="adj" fmla="val 50000"/>
                </a:avLst>
              </a:prstGeom>
              <a:noFill/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397" name="Text Box 126"/>
              <p:cNvSpPr txBox="1">
                <a:spLocks noChangeAspect="1" noChangeArrowheads="1"/>
              </p:cNvSpPr>
              <p:nvPr/>
            </p:nvSpPr>
            <p:spPr bwMode="auto">
              <a:xfrm>
                <a:off x="2427" y="3041"/>
                <a:ext cx="319" cy="204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D</a:t>
                </a:r>
                <a:r>
                  <a:rPr lang="fr-FR" sz="1400" b="1" baseline="-25000">
                    <a:solidFill>
                      <a:srgbClr val="003300"/>
                    </a:solidFill>
                    <a:cs typeface="Arial" charset="0"/>
                  </a:rPr>
                  <a:t>B</a:t>
                </a:r>
                <a:endParaRPr lang="fr-FR" sz="1400" b="1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57398" name="Text Box 127"/>
              <p:cNvSpPr txBox="1">
                <a:spLocks noChangeAspect="1" noChangeArrowheads="1"/>
              </p:cNvSpPr>
              <p:nvPr/>
            </p:nvSpPr>
            <p:spPr bwMode="auto">
              <a:xfrm>
                <a:off x="2724" y="3045"/>
                <a:ext cx="276" cy="204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Q</a:t>
                </a:r>
                <a:r>
                  <a:rPr lang="fr-FR" sz="1400" b="1" baseline="-25000">
                    <a:solidFill>
                      <a:srgbClr val="003300"/>
                    </a:solidFill>
                    <a:cs typeface="Arial" charset="0"/>
                  </a:rPr>
                  <a:t>B</a:t>
                </a:r>
                <a:endParaRPr lang="fr-FR" sz="1400" b="1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57399" name="Text Box 128"/>
              <p:cNvSpPr txBox="1">
                <a:spLocks noChangeAspect="1" noChangeArrowheads="1"/>
              </p:cNvSpPr>
              <p:nvPr/>
            </p:nvSpPr>
            <p:spPr bwMode="auto">
              <a:xfrm>
                <a:off x="2491" y="3279"/>
                <a:ext cx="191" cy="204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H</a:t>
                </a:r>
              </a:p>
            </p:txBody>
          </p:sp>
          <p:sp>
            <p:nvSpPr>
              <p:cNvPr id="57400" name="Rectangle 129"/>
              <p:cNvSpPr>
                <a:spLocks noChangeAspect="1" noChangeArrowheads="1"/>
              </p:cNvSpPr>
              <p:nvPr/>
            </p:nvSpPr>
            <p:spPr bwMode="auto">
              <a:xfrm>
                <a:off x="3722" y="3036"/>
                <a:ext cx="497" cy="68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401" name="AutoShape 130"/>
              <p:cNvSpPr>
                <a:spLocks noChangeAspect="1" noChangeArrowheads="1"/>
              </p:cNvSpPr>
              <p:nvPr/>
            </p:nvSpPr>
            <p:spPr bwMode="auto">
              <a:xfrm rot="5400000">
                <a:off x="3718" y="3335"/>
                <a:ext cx="98" cy="83"/>
              </a:xfrm>
              <a:prstGeom prst="triangle">
                <a:avLst>
                  <a:gd name="adj" fmla="val 50000"/>
                </a:avLst>
              </a:prstGeom>
              <a:noFill/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403" name="Text Box 132"/>
              <p:cNvSpPr txBox="1">
                <a:spLocks noChangeAspect="1" noChangeArrowheads="1"/>
              </p:cNvSpPr>
              <p:nvPr/>
            </p:nvSpPr>
            <p:spPr bwMode="auto">
              <a:xfrm>
                <a:off x="3698" y="3044"/>
                <a:ext cx="319" cy="204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D</a:t>
                </a:r>
                <a:r>
                  <a:rPr lang="fr-FR" sz="1400" b="1" baseline="-25000">
                    <a:solidFill>
                      <a:srgbClr val="003300"/>
                    </a:solidFill>
                    <a:cs typeface="Arial" charset="0"/>
                  </a:rPr>
                  <a:t>C</a:t>
                </a:r>
                <a:endParaRPr lang="fr-FR" sz="1400" b="1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57404" name="Text Box 133"/>
              <p:cNvSpPr txBox="1">
                <a:spLocks noChangeAspect="1" noChangeArrowheads="1"/>
              </p:cNvSpPr>
              <p:nvPr/>
            </p:nvSpPr>
            <p:spPr bwMode="auto">
              <a:xfrm>
                <a:off x="3995" y="3048"/>
                <a:ext cx="275" cy="20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Q</a:t>
                </a:r>
                <a:r>
                  <a:rPr lang="fr-FR" sz="1400" b="1" baseline="-25000">
                    <a:solidFill>
                      <a:srgbClr val="003300"/>
                    </a:solidFill>
                    <a:cs typeface="Arial" charset="0"/>
                  </a:rPr>
                  <a:t>C</a:t>
                </a:r>
                <a:endParaRPr lang="fr-FR" sz="1400" b="1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57405" name="Text Box 134"/>
              <p:cNvSpPr txBox="1">
                <a:spLocks noChangeAspect="1" noChangeArrowheads="1"/>
              </p:cNvSpPr>
              <p:nvPr/>
            </p:nvSpPr>
            <p:spPr bwMode="auto">
              <a:xfrm>
                <a:off x="3762" y="3290"/>
                <a:ext cx="191" cy="20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H</a:t>
                </a:r>
              </a:p>
            </p:txBody>
          </p:sp>
          <p:sp>
            <p:nvSpPr>
              <p:cNvPr id="57406" name="Line 165"/>
              <p:cNvSpPr>
                <a:spLocks noChangeAspect="1" noChangeShapeType="1"/>
              </p:cNvSpPr>
              <p:nvPr/>
            </p:nvSpPr>
            <p:spPr bwMode="auto">
              <a:xfrm flipV="1">
                <a:off x="692" y="3817"/>
                <a:ext cx="4031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407" name="Line 166"/>
              <p:cNvSpPr>
                <a:spLocks noChangeShapeType="1"/>
              </p:cNvSpPr>
              <p:nvPr/>
            </p:nvSpPr>
            <p:spPr bwMode="auto">
              <a:xfrm>
                <a:off x="959" y="3367"/>
                <a:ext cx="0" cy="453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oval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408" name="Line 167"/>
              <p:cNvSpPr>
                <a:spLocks noChangeShapeType="1"/>
              </p:cNvSpPr>
              <p:nvPr/>
            </p:nvSpPr>
            <p:spPr bwMode="auto">
              <a:xfrm>
                <a:off x="2229" y="3364"/>
                <a:ext cx="0" cy="453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oval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409" name="Line 168"/>
              <p:cNvSpPr>
                <a:spLocks noChangeShapeType="1"/>
              </p:cNvSpPr>
              <p:nvPr/>
            </p:nvSpPr>
            <p:spPr bwMode="auto">
              <a:xfrm>
                <a:off x="3445" y="3375"/>
                <a:ext cx="0" cy="442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oval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410" name="Line 169"/>
              <p:cNvSpPr>
                <a:spLocks noChangeShapeType="1"/>
              </p:cNvSpPr>
              <p:nvPr/>
            </p:nvSpPr>
            <p:spPr bwMode="auto">
              <a:xfrm>
                <a:off x="4724" y="3375"/>
                <a:ext cx="0" cy="442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non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4" name="Group 171"/>
              <p:cNvGrpSpPr>
                <a:grpSpLocks/>
              </p:cNvGrpSpPr>
              <p:nvPr/>
            </p:nvGrpSpPr>
            <p:grpSpPr bwMode="auto">
              <a:xfrm>
                <a:off x="1405" y="2968"/>
                <a:ext cx="68" cy="796"/>
                <a:chOff x="900" y="2968"/>
                <a:chExt cx="68" cy="796"/>
              </a:xfrm>
            </p:grpSpPr>
            <p:sp>
              <p:nvSpPr>
                <p:cNvPr id="57426" name="Oval 49"/>
                <p:cNvSpPr>
                  <a:spLocks noChangeAspect="1" noChangeArrowheads="1"/>
                </p:cNvSpPr>
                <p:nvPr/>
              </p:nvSpPr>
              <p:spPr bwMode="auto">
                <a:xfrm>
                  <a:off x="914" y="2968"/>
                  <a:ext cx="54" cy="54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0033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57427" name="Oval 170"/>
                <p:cNvSpPr>
                  <a:spLocks noChangeAspect="1" noChangeArrowheads="1"/>
                </p:cNvSpPr>
                <p:nvPr/>
              </p:nvSpPr>
              <p:spPr bwMode="auto">
                <a:xfrm>
                  <a:off x="900" y="3710"/>
                  <a:ext cx="54" cy="54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0033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5" name="Group 172"/>
              <p:cNvGrpSpPr>
                <a:grpSpLocks/>
              </p:cNvGrpSpPr>
              <p:nvPr/>
            </p:nvGrpSpPr>
            <p:grpSpPr bwMode="auto">
              <a:xfrm>
                <a:off x="2666" y="2976"/>
                <a:ext cx="68" cy="796"/>
                <a:chOff x="900" y="2968"/>
                <a:chExt cx="68" cy="796"/>
              </a:xfrm>
            </p:grpSpPr>
            <p:sp>
              <p:nvSpPr>
                <p:cNvPr id="57424" name="Oval 173"/>
                <p:cNvSpPr>
                  <a:spLocks noChangeAspect="1" noChangeArrowheads="1"/>
                </p:cNvSpPr>
                <p:nvPr/>
              </p:nvSpPr>
              <p:spPr bwMode="auto">
                <a:xfrm>
                  <a:off x="914" y="2968"/>
                  <a:ext cx="54" cy="54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0033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57425" name="Oval 174"/>
                <p:cNvSpPr>
                  <a:spLocks noChangeAspect="1" noChangeArrowheads="1"/>
                </p:cNvSpPr>
                <p:nvPr/>
              </p:nvSpPr>
              <p:spPr bwMode="auto">
                <a:xfrm>
                  <a:off x="900" y="3710"/>
                  <a:ext cx="54" cy="54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0033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6" name="Group 175"/>
              <p:cNvGrpSpPr>
                <a:grpSpLocks/>
              </p:cNvGrpSpPr>
              <p:nvPr/>
            </p:nvGrpSpPr>
            <p:grpSpPr bwMode="auto">
              <a:xfrm>
                <a:off x="3928" y="2976"/>
                <a:ext cx="68" cy="796"/>
                <a:chOff x="900" y="2968"/>
                <a:chExt cx="68" cy="796"/>
              </a:xfrm>
            </p:grpSpPr>
            <p:sp>
              <p:nvSpPr>
                <p:cNvPr id="57422" name="Oval 176"/>
                <p:cNvSpPr>
                  <a:spLocks noChangeAspect="1" noChangeArrowheads="1"/>
                </p:cNvSpPr>
                <p:nvPr/>
              </p:nvSpPr>
              <p:spPr bwMode="auto">
                <a:xfrm>
                  <a:off x="914" y="2968"/>
                  <a:ext cx="54" cy="54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0033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57423" name="Oval 177"/>
                <p:cNvSpPr>
                  <a:spLocks noChangeAspect="1" noChangeArrowheads="1"/>
                </p:cNvSpPr>
                <p:nvPr/>
              </p:nvSpPr>
              <p:spPr bwMode="auto">
                <a:xfrm>
                  <a:off x="900" y="3710"/>
                  <a:ext cx="54" cy="54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0033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7" name="Group 178"/>
              <p:cNvGrpSpPr>
                <a:grpSpLocks/>
              </p:cNvGrpSpPr>
              <p:nvPr/>
            </p:nvGrpSpPr>
            <p:grpSpPr bwMode="auto">
              <a:xfrm>
                <a:off x="5163" y="2984"/>
                <a:ext cx="68" cy="796"/>
                <a:chOff x="900" y="2968"/>
                <a:chExt cx="68" cy="796"/>
              </a:xfrm>
            </p:grpSpPr>
            <p:sp>
              <p:nvSpPr>
                <p:cNvPr id="57420" name="Oval 179"/>
                <p:cNvSpPr>
                  <a:spLocks noChangeAspect="1" noChangeArrowheads="1"/>
                </p:cNvSpPr>
                <p:nvPr/>
              </p:nvSpPr>
              <p:spPr bwMode="auto">
                <a:xfrm>
                  <a:off x="914" y="2968"/>
                  <a:ext cx="54" cy="54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0033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57421" name="Oval 180"/>
                <p:cNvSpPr>
                  <a:spLocks noChangeAspect="1" noChangeArrowheads="1"/>
                </p:cNvSpPr>
                <p:nvPr/>
              </p:nvSpPr>
              <p:spPr bwMode="auto">
                <a:xfrm>
                  <a:off x="900" y="3710"/>
                  <a:ext cx="54" cy="54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0033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sp>
            <p:nvSpPr>
              <p:cNvPr id="57415" name="Line 181"/>
              <p:cNvSpPr>
                <a:spLocks noChangeAspect="1" noChangeShapeType="1"/>
              </p:cNvSpPr>
              <p:nvPr/>
            </p:nvSpPr>
            <p:spPr bwMode="auto">
              <a:xfrm flipV="1">
                <a:off x="340" y="4065"/>
                <a:ext cx="4859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416" name="Line 184"/>
              <p:cNvSpPr>
                <a:spLocks noChangeShapeType="1"/>
              </p:cNvSpPr>
              <p:nvPr/>
            </p:nvSpPr>
            <p:spPr bwMode="auto">
              <a:xfrm>
                <a:off x="829" y="2819"/>
                <a:ext cx="3130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417" name="Line 187"/>
              <p:cNvSpPr>
                <a:spLocks noChangeShapeType="1"/>
              </p:cNvSpPr>
              <p:nvPr/>
            </p:nvSpPr>
            <p:spPr bwMode="auto">
              <a:xfrm>
                <a:off x="829" y="2819"/>
                <a:ext cx="0" cy="1247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oval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418" name="Text Box 188"/>
              <p:cNvSpPr txBox="1">
                <a:spLocks noChangeArrowheads="1"/>
              </p:cNvSpPr>
              <p:nvPr/>
            </p:nvSpPr>
            <p:spPr bwMode="auto">
              <a:xfrm>
                <a:off x="152" y="3942"/>
                <a:ext cx="249" cy="231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>
                    <a:solidFill>
                      <a:srgbClr val="003300"/>
                    </a:solidFill>
                    <a:cs typeface="Arial" charset="0"/>
                  </a:rPr>
                  <a:t>X</a:t>
                </a:r>
              </a:p>
            </p:txBody>
          </p:sp>
          <p:sp>
            <p:nvSpPr>
              <p:cNvPr id="57419" name="Text Box 189"/>
              <p:cNvSpPr txBox="1">
                <a:spLocks noChangeArrowheads="1"/>
              </p:cNvSpPr>
              <p:nvPr/>
            </p:nvSpPr>
            <p:spPr bwMode="auto">
              <a:xfrm>
                <a:off x="898" y="3033"/>
                <a:ext cx="226" cy="21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>
                    <a:solidFill>
                      <a:srgbClr val="003300"/>
                    </a:solidFill>
                    <a:cs typeface="Arial" charset="0"/>
                  </a:rPr>
                  <a:t>E</a:t>
                </a:r>
              </a:p>
            </p:txBody>
          </p:sp>
        </p:grpSp>
        <p:grpSp>
          <p:nvGrpSpPr>
            <p:cNvPr id="8" name="Group 203"/>
            <p:cNvGrpSpPr>
              <a:grpSpLocks/>
            </p:cNvGrpSpPr>
            <p:nvPr/>
          </p:nvGrpSpPr>
          <p:grpSpPr bwMode="auto">
            <a:xfrm>
              <a:off x="1338" y="813"/>
              <a:ext cx="227" cy="717"/>
              <a:chOff x="1338" y="813"/>
              <a:chExt cx="227" cy="717"/>
            </a:xfrm>
          </p:grpSpPr>
          <p:sp>
            <p:nvSpPr>
              <p:cNvPr id="57367" name="Text Box 201"/>
              <p:cNvSpPr txBox="1">
                <a:spLocks noChangeArrowheads="1"/>
              </p:cNvSpPr>
              <p:nvPr/>
            </p:nvSpPr>
            <p:spPr bwMode="auto">
              <a:xfrm>
                <a:off x="1338" y="813"/>
                <a:ext cx="226" cy="19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S</a:t>
                </a:r>
              </a:p>
            </p:txBody>
          </p:sp>
          <p:sp>
            <p:nvSpPr>
              <p:cNvPr id="57368" name="Text Box 202"/>
              <p:cNvSpPr txBox="1">
                <a:spLocks noChangeArrowheads="1"/>
              </p:cNvSpPr>
              <p:nvPr/>
            </p:nvSpPr>
            <p:spPr bwMode="auto">
              <a:xfrm>
                <a:off x="1338" y="1338"/>
                <a:ext cx="227" cy="19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R</a:t>
                </a:r>
              </a:p>
            </p:txBody>
          </p:sp>
        </p:grpSp>
        <p:grpSp>
          <p:nvGrpSpPr>
            <p:cNvPr id="9" name="Group 204"/>
            <p:cNvGrpSpPr>
              <a:grpSpLocks/>
            </p:cNvGrpSpPr>
            <p:nvPr/>
          </p:nvGrpSpPr>
          <p:grpSpPr bwMode="auto">
            <a:xfrm>
              <a:off x="2616" y="813"/>
              <a:ext cx="227" cy="717"/>
              <a:chOff x="1338" y="813"/>
              <a:chExt cx="227" cy="717"/>
            </a:xfrm>
          </p:grpSpPr>
          <p:sp>
            <p:nvSpPr>
              <p:cNvPr id="57365" name="Text Box 205"/>
              <p:cNvSpPr txBox="1">
                <a:spLocks noChangeArrowheads="1"/>
              </p:cNvSpPr>
              <p:nvPr/>
            </p:nvSpPr>
            <p:spPr bwMode="auto">
              <a:xfrm>
                <a:off x="1338" y="813"/>
                <a:ext cx="226" cy="19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S</a:t>
                </a:r>
              </a:p>
            </p:txBody>
          </p:sp>
          <p:sp>
            <p:nvSpPr>
              <p:cNvPr id="57366" name="Text Box 206"/>
              <p:cNvSpPr txBox="1">
                <a:spLocks noChangeArrowheads="1"/>
              </p:cNvSpPr>
              <p:nvPr/>
            </p:nvSpPr>
            <p:spPr bwMode="auto">
              <a:xfrm>
                <a:off x="1338" y="1338"/>
                <a:ext cx="227" cy="19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R</a:t>
                </a:r>
              </a:p>
            </p:txBody>
          </p:sp>
        </p:grpSp>
        <p:grpSp>
          <p:nvGrpSpPr>
            <p:cNvPr id="10" name="Group 207"/>
            <p:cNvGrpSpPr>
              <a:grpSpLocks/>
            </p:cNvGrpSpPr>
            <p:nvPr/>
          </p:nvGrpSpPr>
          <p:grpSpPr bwMode="auto">
            <a:xfrm>
              <a:off x="3878" y="823"/>
              <a:ext cx="227" cy="717"/>
              <a:chOff x="1338" y="813"/>
              <a:chExt cx="227" cy="717"/>
            </a:xfrm>
          </p:grpSpPr>
          <p:sp>
            <p:nvSpPr>
              <p:cNvPr id="57363" name="Text Box 208"/>
              <p:cNvSpPr txBox="1">
                <a:spLocks noChangeArrowheads="1"/>
              </p:cNvSpPr>
              <p:nvPr/>
            </p:nvSpPr>
            <p:spPr bwMode="auto">
              <a:xfrm>
                <a:off x="1338" y="813"/>
                <a:ext cx="226" cy="19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S</a:t>
                </a:r>
              </a:p>
            </p:txBody>
          </p:sp>
          <p:sp>
            <p:nvSpPr>
              <p:cNvPr id="57364" name="Text Box 209"/>
              <p:cNvSpPr txBox="1">
                <a:spLocks noChangeArrowheads="1"/>
              </p:cNvSpPr>
              <p:nvPr/>
            </p:nvSpPr>
            <p:spPr bwMode="auto">
              <a:xfrm>
                <a:off x="1338" y="1338"/>
                <a:ext cx="227" cy="19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R</a:t>
                </a:r>
              </a:p>
            </p:txBody>
          </p:sp>
        </p:grpSp>
        <p:grpSp>
          <p:nvGrpSpPr>
            <p:cNvPr id="11" name="Group 210"/>
            <p:cNvGrpSpPr>
              <a:grpSpLocks/>
            </p:cNvGrpSpPr>
            <p:nvPr/>
          </p:nvGrpSpPr>
          <p:grpSpPr bwMode="auto">
            <a:xfrm>
              <a:off x="5124" y="821"/>
              <a:ext cx="227" cy="717"/>
              <a:chOff x="1338" y="813"/>
              <a:chExt cx="227" cy="717"/>
            </a:xfrm>
          </p:grpSpPr>
          <p:sp>
            <p:nvSpPr>
              <p:cNvPr id="57361" name="Text Box 211"/>
              <p:cNvSpPr txBox="1">
                <a:spLocks noChangeArrowheads="1"/>
              </p:cNvSpPr>
              <p:nvPr/>
            </p:nvSpPr>
            <p:spPr bwMode="auto">
              <a:xfrm>
                <a:off x="1338" y="813"/>
                <a:ext cx="226" cy="19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S</a:t>
                </a:r>
              </a:p>
            </p:txBody>
          </p:sp>
          <p:sp>
            <p:nvSpPr>
              <p:cNvPr id="57362" name="Text Box 212"/>
              <p:cNvSpPr txBox="1">
                <a:spLocks noChangeArrowheads="1"/>
              </p:cNvSpPr>
              <p:nvPr/>
            </p:nvSpPr>
            <p:spPr bwMode="auto">
              <a:xfrm>
                <a:off x="1338" y="1338"/>
                <a:ext cx="227" cy="19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R</a:t>
                </a:r>
              </a:p>
            </p:txBody>
          </p:sp>
        </p:grpSp>
      </p:grpSp>
      <p:sp>
        <p:nvSpPr>
          <p:cNvPr id="43222" name="Text Box 214"/>
          <p:cNvSpPr txBox="1">
            <a:spLocks noChangeArrowheads="1"/>
          </p:cNvSpPr>
          <p:nvPr/>
        </p:nvSpPr>
        <p:spPr bwMode="auto">
          <a:xfrm>
            <a:off x="5163782" y="3860800"/>
            <a:ext cx="3369031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>
                <a:solidFill>
                  <a:srgbClr val="003300"/>
                </a:solidFill>
              </a:rPr>
              <a:t>المدخل  </a:t>
            </a:r>
            <a:r>
              <a:rPr lang="fr-FR">
                <a:solidFill>
                  <a:srgbClr val="003300"/>
                </a:solidFill>
              </a:rPr>
              <a:t>S</a:t>
            </a:r>
            <a:r>
              <a:rPr lang="ar-DZ">
                <a:solidFill>
                  <a:srgbClr val="003300"/>
                </a:solidFill>
              </a:rPr>
              <a:t>  يرغم القلاب  </a:t>
            </a:r>
            <a:r>
              <a:rPr lang="fr-FR">
                <a:solidFill>
                  <a:srgbClr val="003300"/>
                </a:solidFill>
              </a:rPr>
              <a:t>Q</a:t>
            </a:r>
            <a:r>
              <a:rPr lang="fr-FR" baseline="-25000">
                <a:solidFill>
                  <a:srgbClr val="003300"/>
                </a:solidFill>
              </a:rPr>
              <a:t>A</a:t>
            </a:r>
            <a:r>
              <a:rPr lang="ar-DZ">
                <a:solidFill>
                  <a:srgbClr val="003300"/>
                </a:solidFill>
              </a:rPr>
              <a:t>  على  1.</a:t>
            </a:r>
            <a:endParaRPr lang="fr-FR">
              <a:solidFill>
                <a:srgbClr val="003300"/>
              </a:solidFill>
            </a:endParaRPr>
          </a:p>
        </p:txBody>
      </p:sp>
      <p:sp>
        <p:nvSpPr>
          <p:cNvPr id="43223" name="Text Box 215"/>
          <p:cNvSpPr txBox="1">
            <a:spLocks noChangeArrowheads="1"/>
          </p:cNvSpPr>
          <p:nvPr/>
        </p:nvSpPr>
        <p:spPr bwMode="auto">
          <a:xfrm>
            <a:off x="5236807" y="4173538"/>
            <a:ext cx="3369031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>
                <a:solidFill>
                  <a:srgbClr val="003300"/>
                </a:solidFill>
              </a:rPr>
              <a:t>المدخل  </a:t>
            </a:r>
            <a:r>
              <a:rPr lang="fr-FR" dirty="0">
                <a:solidFill>
                  <a:srgbClr val="003300"/>
                </a:solidFill>
              </a:rPr>
              <a:t>S</a:t>
            </a:r>
            <a:r>
              <a:rPr lang="ar-DZ" dirty="0">
                <a:solidFill>
                  <a:srgbClr val="003300"/>
                </a:solidFill>
              </a:rPr>
              <a:t>  يرغم </a:t>
            </a:r>
            <a:r>
              <a:rPr lang="ar-DZ" dirty="0" err="1">
                <a:solidFill>
                  <a:srgbClr val="003300"/>
                </a:solidFill>
              </a:rPr>
              <a:t>القلاب</a:t>
            </a:r>
            <a:r>
              <a:rPr lang="ar-DZ" dirty="0">
                <a:solidFill>
                  <a:srgbClr val="003300"/>
                </a:solidFill>
              </a:rPr>
              <a:t>  </a:t>
            </a:r>
            <a:r>
              <a:rPr lang="fr-FR" dirty="0">
                <a:solidFill>
                  <a:srgbClr val="003300"/>
                </a:solidFill>
              </a:rPr>
              <a:t>Q</a:t>
            </a:r>
            <a:r>
              <a:rPr lang="fr-FR" baseline="-25000" dirty="0">
                <a:solidFill>
                  <a:srgbClr val="003300"/>
                </a:solidFill>
              </a:rPr>
              <a:t>C</a:t>
            </a:r>
            <a:r>
              <a:rPr lang="ar-DZ" dirty="0">
                <a:solidFill>
                  <a:srgbClr val="003300"/>
                </a:solidFill>
              </a:rPr>
              <a:t>  على  1.</a:t>
            </a:r>
            <a:endParaRPr lang="fr-FR" dirty="0">
              <a:solidFill>
                <a:srgbClr val="003300"/>
              </a:solidFill>
            </a:endParaRPr>
          </a:p>
        </p:txBody>
      </p:sp>
      <p:sp>
        <p:nvSpPr>
          <p:cNvPr id="43224" name="Text Box 216"/>
          <p:cNvSpPr txBox="1">
            <a:spLocks noChangeArrowheads="1"/>
          </p:cNvSpPr>
          <p:nvPr/>
        </p:nvSpPr>
        <p:spPr bwMode="auto">
          <a:xfrm>
            <a:off x="5263794" y="4521200"/>
            <a:ext cx="3369031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>
                <a:solidFill>
                  <a:srgbClr val="003300"/>
                </a:solidFill>
              </a:rPr>
              <a:t>المدخل  </a:t>
            </a:r>
            <a:r>
              <a:rPr lang="fr-FR">
                <a:solidFill>
                  <a:srgbClr val="003300"/>
                </a:solidFill>
              </a:rPr>
              <a:t>R</a:t>
            </a:r>
            <a:r>
              <a:rPr lang="ar-DZ">
                <a:solidFill>
                  <a:srgbClr val="003300"/>
                </a:solidFill>
              </a:rPr>
              <a:t>  يرغم القلاب  </a:t>
            </a:r>
            <a:r>
              <a:rPr lang="fr-FR">
                <a:solidFill>
                  <a:srgbClr val="003300"/>
                </a:solidFill>
              </a:rPr>
              <a:t>Q</a:t>
            </a:r>
            <a:r>
              <a:rPr lang="fr-FR" baseline="-25000">
                <a:solidFill>
                  <a:srgbClr val="003300"/>
                </a:solidFill>
              </a:rPr>
              <a:t>B</a:t>
            </a:r>
            <a:r>
              <a:rPr lang="ar-DZ">
                <a:solidFill>
                  <a:srgbClr val="003300"/>
                </a:solidFill>
              </a:rPr>
              <a:t>  على  </a:t>
            </a:r>
            <a:r>
              <a:rPr lang="fr-FR">
                <a:solidFill>
                  <a:srgbClr val="003300"/>
                </a:solidFill>
              </a:rPr>
              <a:t>0</a:t>
            </a:r>
            <a:r>
              <a:rPr lang="ar-DZ">
                <a:solidFill>
                  <a:srgbClr val="003300"/>
                </a:solidFill>
              </a:rPr>
              <a:t>.</a:t>
            </a:r>
            <a:endParaRPr lang="fr-FR">
              <a:solidFill>
                <a:srgbClr val="003300"/>
              </a:solidFill>
            </a:endParaRPr>
          </a:p>
        </p:txBody>
      </p:sp>
      <p:sp>
        <p:nvSpPr>
          <p:cNvPr id="43225" name="Text Box 217"/>
          <p:cNvSpPr txBox="1">
            <a:spLocks noChangeArrowheads="1"/>
          </p:cNvSpPr>
          <p:nvPr/>
        </p:nvSpPr>
        <p:spPr bwMode="auto">
          <a:xfrm>
            <a:off x="5266969" y="4843463"/>
            <a:ext cx="3369031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>
                <a:solidFill>
                  <a:srgbClr val="003300"/>
                </a:solidFill>
              </a:rPr>
              <a:t>المدخل  </a:t>
            </a:r>
            <a:r>
              <a:rPr lang="fr-FR">
                <a:solidFill>
                  <a:srgbClr val="003300"/>
                </a:solidFill>
              </a:rPr>
              <a:t>R</a:t>
            </a:r>
            <a:r>
              <a:rPr lang="ar-DZ">
                <a:solidFill>
                  <a:srgbClr val="003300"/>
                </a:solidFill>
              </a:rPr>
              <a:t>  يرغم القلاب  </a:t>
            </a:r>
            <a:r>
              <a:rPr lang="fr-FR">
                <a:solidFill>
                  <a:srgbClr val="003300"/>
                </a:solidFill>
              </a:rPr>
              <a:t>Q</a:t>
            </a:r>
            <a:r>
              <a:rPr lang="fr-FR" baseline="-25000">
                <a:solidFill>
                  <a:srgbClr val="003300"/>
                </a:solidFill>
              </a:rPr>
              <a:t>D</a:t>
            </a:r>
            <a:r>
              <a:rPr lang="ar-DZ">
                <a:solidFill>
                  <a:srgbClr val="003300"/>
                </a:solidFill>
              </a:rPr>
              <a:t>  على  </a:t>
            </a:r>
            <a:r>
              <a:rPr lang="fr-FR">
                <a:solidFill>
                  <a:srgbClr val="003300"/>
                </a:solidFill>
              </a:rPr>
              <a:t>0</a:t>
            </a:r>
            <a:r>
              <a:rPr lang="ar-DZ">
                <a:solidFill>
                  <a:srgbClr val="003300"/>
                </a:solidFill>
              </a:rPr>
              <a:t>.</a:t>
            </a:r>
            <a:endParaRPr lang="fr-FR">
              <a:solidFill>
                <a:srgbClr val="003300"/>
              </a:solidFill>
            </a:endParaRPr>
          </a:p>
        </p:txBody>
      </p:sp>
      <p:sp>
        <p:nvSpPr>
          <p:cNvPr id="43226" name="AutoShape 218"/>
          <p:cNvSpPr>
            <a:spLocks noChangeArrowheads="1"/>
          </p:cNvSpPr>
          <p:nvPr/>
        </p:nvSpPr>
        <p:spPr bwMode="auto">
          <a:xfrm>
            <a:off x="5000625" y="4476750"/>
            <a:ext cx="288925" cy="144463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3227" name="AutoShape 219"/>
          <p:cNvSpPr>
            <a:spLocks/>
          </p:cNvSpPr>
          <p:nvPr/>
        </p:nvSpPr>
        <p:spPr bwMode="auto">
          <a:xfrm>
            <a:off x="5364163" y="3932238"/>
            <a:ext cx="73025" cy="1223962"/>
          </a:xfrm>
          <a:prstGeom prst="leftBrace">
            <a:avLst>
              <a:gd name="adj1" fmla="val 139674"/>
              <a:gd name="adj2" fmla="val 50000"/>
            </a:avLst>
          </a:prstGeom>
          <a:noFill/>
          <a:ln w="9525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fr-FR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43228" name="Text Box 220"/>
          <p:cNvSpPr txBox="1">
            <a:spLocks noChangeArrowheads="1"/>
          </p:cNvSpPr>
          <p:nvPr/>
        </p:nvSpPr>
        <p:spPr bwMode="auto">
          <a:xfrm>
            <a:off x="642911" y="4402138"/>
            <a:ext cx="4324378" cy="70788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>
                <a:solidFill>
                  <a:srgbClr val="003300"/>
                </a:solidFill>
              </a:rPr>
              <a:t> دور المدخل </a:t>
            </a:r>
            <a:r>
              <a:rPr lang="fr-FR" sz="2000">
                <a:solidFill>
                  <a:srgbClr val="003300"/>
                </a:solidFill>
              </a:rPr>
              <a:t>X </a:t>
            </a:r>
            <a:r>
              <a:rPr lang="ar-DZ" sz="2000">
                <a:solidFill>
                  <a:srgbClr val="003300"/>
                </a:solidFill>
              </a:rPr>
              <a:t>  هو تهيئة (</a:t>
            </a:r>
            <a:r>
              <a:rPr lang="fr-FR" sz="2000">
                <a:solidFill>
                  <a:srgbClr val="003300"/>
                </a:solidFill>
              </a:rPr>
              <a:t>Init</a:t>
            </a:r>
            <a:r>
              <a:rPr lang="ar-DZ" sz="2000">
                <a:solidFill>
                  <a:srgbClr val="003300"/>
                </a:solidFill>
              </a:rPr>
              <a:t>) السجل عند التوفيقة (1010)</a:t>
            </a:r>
            <a:endParaRPr lang="fr-FR" sz="2000">
              <a:solidFill>
                <a:srgbClr val="003300"/>
              </a:solidFill>
            </a:endParaRPr>
          </a:p>
        </p:txBody>
      </p:sp>
      <p:sp>
        <p:nvSpPr>
          <p:cNvPr id="57355" name="Rectangle 222"/>
          <p:cNvSpPr>
            <a:spLocks noChangeArrowheads="1"/>
          </p:cNvSpPr>
          <p:nvPr/>
        </p:nvSpPr>
        <p:spPr bwMode="auto">
          <a:xfrm>
            <a:off x="7170268" y="139700"/>
            <a:ext cx="1507009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SA" sz="1600" b="1" u="sng" dirty="0">
                <a:solidFill>
                  <a:srgbClr val="FF0000"/>
                </a:solidFill>
                <a:cs typeface="Times New Roman" pitchFamily="18" charset="0"/>
              </a:rPr>
              <a:t>إليك السجل التالي</a:t>
            </a:r>
            <a:r>
              <a:rPr lang="fr-FR" sz="1600" b="1" u="sng" dirty="0">
                <a:solidFill>
                  <a:srgbClr val="FF0000"/>
                </a:solidFill>
                <a:cs typeface="Times New Roman" pitchFamily="18" charset="0"/>
              </a:rPr>
              <a:t>:</a:t>
            </a:r>
            <a:r>
              <a:rPr lang="fr-FR" sz="1600" b="1" u="sng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4098" name="Picture 2" descr="G:\images.jpg"/>
          <p:cNvPicPr>
            <a:picLocks noChangeAspect="1" noChangeArrowheads="1"/>
          </p:cNvPicPr>
          <p:nvPr/>
        </p:nvPicPr>
        <p:blipFill>
          <a:blip r:embed="rId2"/>
          <a:srcRect l="17375" t="30928" r="13127" b="18814"/>
          <a:stretch>
            <a:fillRect/>
          </a:stretch>
        </p:blipFill>
        <p:spPr bwMode="auto">
          <a:xfrm>
            <a:off x="0" y="5286388"/>
            <a:ext cx="2901438" cy="15716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3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3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3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3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3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3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3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3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99" grpId="0"/>
      <p:bldP spid="43222" grpId="0"/>
      <p:bldP spid="43223" grpId="0"/>
      <p:bldP spid="43224" grpId="0"/>
      <p:bldP spid="43225" grpId="0"/>
      <p:bldP spid="43226" grpId="0" animBg="1"/>
      <p:bldP spid="43227" grpId="0" animBg="1"/>
      <p:bldP spid="4322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13" name="Text Box 129"/>
          <p:cNvSpPr txBox="1">
            <a:spLocks noChangeArrowheads="1"/>
          </p:cNvSpPr>
          <p:nvPr/>
        </p:nvSpPr>
        <p:spPr bwMode="auto">
          <a:xfrm>
            <a:off x="5497513" y="277813"/>
            <a:ext cx="3529012" cy="7032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dirty="0">
                <a:cs typeface="Arial" charset="0"/>
              </a:rPr>
              <a:t>ـ </a:t>
            </a:r>
            <a:r>
              <a:rPr lang="ar-DZ" sz="1600" dirty="0" err="1">
                <a:cs typeface="Arial" charset="0"/>
              </a:rPr>
              <a:t>مانوع</a:t>
            </a:r>
            <a:r>
              <a:rPr lang="ar-DZ" sz="1600" dirty="0">
                <a:cs typeface="Arial" charset="0"/>
              </a:rPr>
              <a:t> السجل </a:t>
            </a:r>
            <a:r>
              <a:rPr lang="ar-DZ" sz="1600" dirty="0" smtClean="0">
                <a:cs typeface="Arial" charset="0"/>
              </a:rPr>
              <a:t>التالي  </a:t>
            </a:r>
            <a:r>
              <a:rPr lang="ar-DZ" sz="1600" dirty="0">
                <a:cs typeface="Arial" charset="0"/>
              </a:rPr>
              <a:t>ونوع </a:t>
            </a:r>
            <a:r>
              <a:rPr lang="ar-DZ" sz="1600" dirty="0" smtClean="0">
                <a:cs typeface="Arial" charset="0"/>
              </a:rPr>
              <a:t>الإزاحة </a:t>
            </a:r>
            <a:r>
              <a:rPr lang="ar-DZ" sz="1600" dirty="0">
                <a:cs typeface="Arial" charset="0"/>
              </a:rPr>
              <a:t>؟</a:t>
            </a:r>
            <a:endParaRPr lang="fr-FR" sz="1600" dirty="0">
              <a:cs typeface="Arial" charset="0"/>
            </a:endParaRPr>
          </a:p>
          <a:p>
            <a:pPr algn="r" rtl="1">
              <a:spcBef>
                <a:spcPct val="50000"/>
              </a:spcBef>
            </a:pPr>
            <a:r>
              <a:rPr lang="ar-DZ" sz="1600" dirty="0">
                <a:cs typeface="Arial" charset="0"/>
              </a:rPr>
              <a:t> </a:t>
            </a:r>
            <a:r>
              <a:rPr lang="ar-DZ" sz="1600" dirty="0"/>
              <a:t>ـ اكتب معادلات كلا من </a:t>
            </a:r>
            <a:r>
              <a:rPr lang="fr-FR" sz="1600" dirty="0"/>
              <a:t>D</a:t>
            </a:r>
            <a:r>
              <a:rPr lang="fr-FR" sz="1600" baseline="-25000" dirty="0"/>
              <a:t>A</a:t>
            </a:r>
            <a:r>
              <a:rPr lang="fr-FR" sz="1600" dirty="0"/>
              <a:t> ,Q</a:t>
            </a:r>
            <a:r>
              <a:rPr lang="fr-FR" sz="1600" baseline="-25000" dirty="0"/>
              <a:t>B</a:t>
            </a:r>
            <a:r>
              <a:rPr lang="fr-FR" sz="1600" dirty="0"/>
              <a:t> , Q</a:t>
            </a:r>
            <a:r>
              <a:rPr lang="fr-FR" sz="1600" baseline="-25000" dirty="0"/>
              <a:t>C</a:t>
            </a:r>
            <a:r>
              <a:rPr lang="fr-FR" sz="1600" dirty="0"/>
              <a:t> ,Q</a:t>
            </a:r>
            <a:r>
              <a:rPr lang="fr-FR" sz="1600" baseline="-25000" dirty="0"/>
              <a:t>D</a:t>
            </a:r>
            <a:r>
              <a:rPr lang="ar-DZ" sz="1600" baseline="-25000" dirty="0"/>
              <a:t>.</a:t>
            </a:r>
            <a:endParaRPr lang="fr-FR" sz="1600" dirty="0"/>
          </a:p>
        </p:txBody>
      </p:sp>
      <p:grpSp>
        <p:nvGrpSpPr>
          <p:cNvPr id="2" name="Group 274"/>
          <p:cNvGrpSpPr>
            <a:grpSpLocks/>
          </p:cNvGrpSpPr>
          <p:nvPr/>
        </p:nvGrpSpPr>
        <p:grpSpPr bwMode="auto">
          <a:xfrm>
            <a:off x="0" y="785794"/>
            <a:ext cx="8843963" cy="2676525"/>
            <a:chOff x="140" y="364"/>
            <a:chExt cx="5571" cy="1686"/>
          </a:xfrm>
        </p:grpSpPr>
        <p:grpSp>
          <p:nvGrpSpPr>
            <p:cNvPr id="3" name="Group 275"/>
            <p:cNvGrpSpPr>
              <a:grpSpLocks noChangeAspect="1"/>
            </p:cNvGrpSpPr>
            <p:nvPr/>
          </p:nvGrpSpPr>
          <p:grpSpPr bwMode="auto">
            <a:xfrm>
              <a:off x="140" y="364"/>
              <a:ext cx="673" cy="264"/>
              <a:chOff x="317" y="482"/>
              <a:chExt cx="703" cy="318"/>
            </a:xfrm>
          </p:grpSpPr>
          <p:sp>
            <p:nvSpPr>
              <p:cNvPr id="58526" name="Text Box 276"/>
              <p:cNvSpPr txBox="1">
                <a:spLocks noChangeAspect="1" noChangeArrowheads="1"/>
              </p:cNvSpPr>
              <p:nvPr/>
            </p:nvSpPr>
            <p:spPr bwMode="auto">
              <a:xfrm>
                <a:off x="317" y="482"/>
                <a:ext cx="703" cy="318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Shift/Load</a:t>
                </a:r>
              </a:p>
            </p:txBody>
          </p:sp>
          <p:sp>
            <p:nvSpPr>
              <p:cNvPr id="58527" name="Line 277"/>
              <p:cNvSpPr>
                <a:spLocks noChangeAspect="1" noChangeShapeType="1"/>
              </p:cNvSpPr>
              <p:nvPr/>
            </p:nvSpPr>
            <p:spPr bwMode="auto">
              <a:xfrm>
                <a:off x="407" y="511"/>
                <a:ext cx="545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" name="Group 278"/>
            <p:cNvGrpSpPr>
              <a:grpSpLocks/>
            </p:cNvGrpSpPr>
            <p:nvPr/>
          </p:nvGrpSpPr>
          <p:grpSpPr bwMode="auto">
            <a:xfrm>
              <a:off x="586" y="500"/>
              <a:ext cx="5125" cy="1550"/>
              <a:chOff x="204" y="500"/>
              <a:chExt cx="5125" cy="1550"/>
            </a:xfrm>
          </p:grpSpPr>
          <p:sp>
            <p:nvSpPr>
              <p:cNvPr id="58395" name="Line 279"/>
              <p:cNvSpPr>
                <a:spLocks noChangeAspect="1" noChangeShapeType="1"/>
              </p:cNvSpPr>
              <p:nvPr/>
            </p:nvSpPr>
            <p:spPr bwMode="auto">
              <a:xfrm>
                <a:off x="1498" y="1416"/>
                <a:ext cx="170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396" name="Line 280"/>
              <p:cNvSpPr>
                <a:spLocks noChangeAspect="1" noChangeShapeType="1"/>
              </p:cNvSpPr>
              <p:nvPr/>
            </p:nvSpPr>
            <p:spPr bwMode="auto">
              <a:xfrm flipH="1">
                <a:off x="2061" y="1427"/>
                <a:ext cx="274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non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397" name="Line 281"/>
              <p:cNvSpPr>
                <a:spLocks noChangeAspect="1" noChangeShapeType="1"/>
              </p:cNvSpPr>
              <p:nvPr/>
            </p:nvSpPr>
            <p:spPr bwMode="auto">
              <a:xfrm>
                <a:off x="4202" y="762"/>
                <a:ext cx="0" cy="113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398" name="Line 282"/>
              <p:cNvSpPr>
                <a:spLocks noChangeAspect="1" noChangeShapeType="1"/>
              </p:cNvSpPr>
              <p:nvPr/>
            </p:nvSpPr>
            <p:spPr bwMode="auto">
              <a:xfrm flipH="1">
                <a:off x="4095" y="767"/>
                <a:ext cx="113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399" name="Line 283"/>
              <p:cNvSpPr>
                <a:spLocks noChangeAspect="1" noChangeShapeType="1"/>
              </p:cNvSpPr>
              <p:nvPr/>
            </p:nvSpPr>
            <p:spPr bwMode="auto">
              <a:xfrm flipH="1">
                <a:off x="4731" y="758"/>
                <a:ext cx="0" cy="113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00" name="Line 284"/>
              <p:cNvSpPr>
                <a:spLocks noChangeAspect="1" noChangeShapeType="1"/>
              </p:cNvSpPr>
              <p:nvPr/>
            </p:nvSpPr>
            <p:spPr bwMode="auto">
              <a:xfrm>
                <a:off x="4727" y="762"/>
                <a:ext cx="75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01" name="Line 285"/>
              <p:cNvSpPr>
                <a:spLocks noChangeAspect="1" noChangeShapeType="1"/>
              </p:cNvSpPr>
              <p:nvPr/>
            </p:nvSpPr>
            <p:spPr bwMode="auto">
              <a:xfrm>
                <a:off x="4491" y="1201"/>
                <a:ext cx="0" cy="225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02" name="Line 286"/>
              <p:cNvSpPr>
                <a:spLocks noChangeAspect="1" noChangeShapeType="1"/>
              </p:cNvSpPr>
              <p:nvPr/>
            </p:nvSpPr>
            <p:spPr bwMode="auto">
              <a:xfrm>
                <a:off x="3929" y="1416"/>
                <a:ext cx="170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03" name="Text Box 287"/>
              <p:cNvSpPr txBox="1">
                <a:spLocks noChangeAspect="1" noChangeArrowheads="1"/>
              </p:cNvSpPr>
              <p:nvPr/>
            </p:nvSpPr>
            <p:spPr bwMode="auto">
              <a:xfrm>
                <a:off x="4786" y="680"/>
                <a:ext cx="306" cy="229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E</a:t>
                </a:r>
                <a:r>
                  <a:rPr lang="fr-FR" sz="1400" b="1" baseline="-25000">
                    <a:solidFill>
                      <a:srgbClr val="003300"/>
                    </a:solidFill>
                    <a:cs typeface="Arial" charset="0"/>
                  </a:rPr>
                  <a:t>4</a:t>
                </a:r>
                <a:endParaRPr lang="fr-FR" sz="1400" b="1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58404" name="Line 288"/>
              <p:cNvSpPr>
                <a:spLocks noChangeAspect="1" noChangeShapeType="1"/>
              </p:cNvSpPr>
              <p:nvPr/>
            </p:nvSpPr>
            <p:spPr bwMode="auto">
              <a:xfrm flipH="1">
                <a:off x="4488" y="1423"/>
                <a:ext cx="274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non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5" name="Group 289"/>
              <p:cNvGrpSpPr>
                <a:grpSpLocks noChangeAspect="1"/>
              </p:cNvGrpSpPr>
              <p:nvPr/>
            </p:nvGrpSpPr>
            <p:grpSpPr bwMode="auto">
              <a:xfrm>
                <a:off x="4182" y="565"/>
                <a:ext cx="570" cy="642"/>
                <a:chOff x="1474" y="2160"/>
                <a:chExt cx="596" cy="774"/>
              </a:xfrm>
            </p:grpSpPr>
            <p:grpSp>
              <p:nvGrpSpPr>
                <p:cNvPr id="6" name="Group 290"/>
                <p:cNvGrpSpPr>
                  <a:grpSpLocks noChangeAspect="1"/>
                </p:cNvGrpSpPr>
                <p:nvPr/>
              </p:nvGrpSpPr>
              <p:grpSpPr bwMode="auto">
                <a:xfrm>
                  <a:off x="1474" y="2160"/>
                  <a:ext cx="596" cy="690"/>
                  <a:chOff x="1474" y="2160"/>
                  <a:chExt cx="596" cy="690"/>
                </a:xfrm>
              </p:grpSpPr>
              <p:sp>
                <p:nvSpPr>
                  <p:cNvPr id="58516" name="Line 291"/>
                  <p:cNvSpPr>
                    <a:spLocks noChangeAspect="1" noChangeShapeType="1"/>
                  </p:cNvSpPr>
                  <p:nvPr/>
                </p:nvSpPr>
                <p:spPr bwMode="auto">
                  <a:xfrm rot="5400000">
                    <a:off x="1454" y="2423"/>
                    <a:ext cx="286" cy="0"/>
                  </a:xfrm>
                  <a:prstGeom prst="line">
                    <a:avLst/>
                  </a:prstGeom>
                  <a:ln>
                    <a:solidFill>
                      <a:srgbClr val="000000"/>
                    </a:solidFill>
                    <a:headEnd type="oval" w="sm" len="sm"/>
                    <a:tailEnd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517" name="Line 292"/>
                  <p:cNvSpPr>
                    <a:spLocks noChangeAspect="1" noChangeShapeType="1"/>
                  </p:cNvSpPr>
                  <p:nvPr/>
                </p:nvSpPr>
                <p:spPr bwMode="auto">
                  <a:xfrm rot="5400000">
                    <a:off x="1484" y="2646"/>
                    <a:ext cx="136" cy="0"/>
                  </a:xfrm>
                  <a:prstGeom prst="line">
                    <a:avLst/>
                  </a:prstGeom>
                  <a:ln>
                    <a:solidFill>
                      <a:srgbClr val="000000"/>
                    </a:solidFill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518" name="Line 293"/>
                  <p:cNvSpPr>
                    <a:spLocks noChangeAspect="1" noChangeShapeType="1"/>
                  </p:cNvSpPr>
                  <p:nvPr/>
                </p:nvSpPr>
                <p:spPr bwMode="auto">
                  <a:xfrm rot="5400000">
                    <a:off x="1642" y="2619"/>
                    <a:ext cx="0" cy="190"/>
                  </a:xfrm>
                  <a:prstGeom prst="line">
                    <a:avLst/>
                  </a:prstGeom>
                  <a:ln>
                    <a:solidFill>
                      <a:srgbClr val="000000"/>
                    </a:solidFill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519" name="Line 294"/>
                  <p:cNvSpPr>
                    <a:spLocks noChangeAspect="1" noChangeShapeType="1"/>
                  </p:cNvSpPr>
                  <p:nvPr/>
                </p:nvSpPr>
                <p:spPr bwMode="auto">
                  <a:xfrm rot="5400000">
                    <a:off x="1663" y="2782"/>
                    <a:ext cx="136" cy="0"/>
                  </a:xfrm>
                  <a:prstGeom prst="line">
                    <a:avLst/>
                  </a:prstGeom>
                  <a:ln>
                    <a:solidFill>
                      <a:srgbClr val="000000"/>
                    </a:solidFill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520" name="Line 295"/>
                  <p:cNvSpPr>
                    <a:spLocks noChangeAspect="1" noChangeShapeType="1"/>
                  </p:cNvSpPr>
                  <p:nvPr/>
                </p:nvSpPr>
                <p:spPr bwMode="auto">
                  <a:xfrm rot="5400000">
                    <a:off x="1919" y="2663"/>
                    <a:ext cx="136" cy="0"/>
                  </a:xfrm>
                  <a:prstGeom prst="line">
                    <a:avLst/>
                  </a:prstGeom>
                  <a:ln>
                    <a:solidFill>
                      <a:srgbClr val="000000"/>
                    </a:solidFill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521" name="Line 296"/>
                  <p:cNvSpPr>
                    <a:spLocks noChangeAspect="1" noChangeShapeType="1"/>
                  </p:cNvSpPr>
                  <p:nvPr/>
                </p:nvSpPr>
                <p:spPr bwMode="auto">
                  <a:xfrm rot="5400000">
                    <a:off x="1927" y="2662"/>
                    <a:ext cx="0" cy="119"/>
                  </a:xfrm>
                  <a:prstGeom prst="line">
                    <a:avLst/>
                  </a:prstGeom>
                  <a:ln>
                    <a:solidFill>
                      <a:srgbClr val="000000"/>
                    </a:solidFill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522" name="Line 297"/>
                  <p:cNvSpPr>
                    <a:spLocks noChangeAspect="1" noChangeShapeType="1"/>
                  </p:cNvSpPr>
                  <p:nvPr/>
                </p:nvSpPr>
                <p:spPr bwMode="auto">
                  <a:xfrm rot="5400000">
                    <a:off x="1799" y="2781"/>
                    <a:ext cx="136" cy="0"/>
                  </a:xfrm>
                  <a:prstGeom prst="line">
                    <a:avLst/>
                  </a:prstGeom>
                  <a:ln>
                    <a:solidFill>
                      <a:srgbClr val="000000"/>
                    </a:solidFill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523" name="Line 298"/>
                  <p:cNvSpPr>
                    <a:spLocks noChangeAspect="1" noChangeShapeType="1"/>
                  </p:cNvSpPr>
                  <p:nvPr/>
                </p:nvSpPr>
                <p:spPr bwMode="auto">
                  <a:xfrm rot="5400000">
                    <a:off x="1749" y="2360"/>
                    <a:ext cx="399" cy="0"/>
                  </a:xfrm>
                  <a:prstGeom prst="line">
                    <a:avLst/>
                  </a:prstGeom>
                  <a:ln>
                    <a:solidFill>
                      <a:srgbClr val="000000"/>
                    </a:solidFill>
                    <a:headEnd type="oval" w="sm" len="sm"/>
                    <a:tailEnd type="none" w="sm" len="sm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524" name="AutoShape 299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1928" y="2495"/>
                    <a:ext cx="128" cy="156"/>
                  </a:xfrm>
                  <a:prstGeom prst="flowChartDelay">
                    <a:avLst/>
                  </a:prstGeom>
                  <a:solidFill>
                    <a:srgbClr val="3333FF"/>
                  </a:solidFill>
                  <a:ln>
                    <a:solidFill>
                      <a:srgbClr val="000000"/>
                    </a:solidFill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525" name="AutoShape 300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1489" y="2508"/>
                    <a:ext cx="126" cy="156"/>
                  </a:xfrm>
                  <a:prstGeom prst="flowChartDelay">
                    <a:avLst/>
                  </a:prstGeom>
                  <a:solidFill>
                    <a:srgbClr val="FF0000"/>
                  </a:solidFill>
                  <a:ln>
                    <a:solidFill>
                      <a:srgbClr val="000000"/>
                    </a:solidFill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58515" name="AutoShape 301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1732" y="2763"/>
                  <a:ext cx="129" cy="213"/>
                </a:xfrm>
                <a:prstGeom prst="moon">
                  <a:avLst>
                    <a:gd name="adj" fmla="val 87500"/>
                  </a:avLst>
                </a:prstGeom>
                <a:solidFill>
                  <a:schemeClr val="bg1"/>
                </a:solidFill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sp>
            <p:nvSpPr>
              <p:cNvPr id="58406" name="Line 302"/>
              <p:cNvSpPr>
                <a:spLocks noChangeAspect="1" noChangeShapeType="1"/>
              </p:cNvSpPr>
              <p:nvPr/>
            </p:nvSpPr>
            <p:spPr bwMode="auto">
              <a:xfrm>
                <a:off x="4099" y="762"/>
                <a:ext cx="0" cy="658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07" name="Line 303"/>
              <p:cNvSpPr>
                <a:spLocks noChangeAspect="1" noChangeShapeType="1"/>
              </p:cNvSpPr>
              <p:nvPr/>
            </p:nvSpPr>
            <p:spPr bwMode="auto">
              <a:xfrm>
                <a:off x="2981" y="762"/>
                <a:ext cx="0" cy="113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08" name="Line 304"/>
              <p:cNvSpPr>
                <a:spLocks noChangeAspect="1" noChangeShapeType="1"/>
              </p:cNvSpPr>
              <p:nvPr/>
            </p:nvSpPr>
            <p:spPr bwMode="auto">
              <a:xfrm flipH="1">
                <a:off x="2870" y="764"/>
                <a:ext cx="113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09" name="Line 305"/>
              <p:cNvSpPr>
                <a:spLocks noChangeAspect="1" noChangeShapeType="1"/>
              </p:cNvSpPr>
              <p:nvPr/>
            </p:nvSpPr>
            <p:spPr bwMode="auto">
              <a:xfrm flipH="1">
                <a:off x="3510" y="758"/>
                <a:ext cx="0" cy="113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10" name="Line 306"/>
              <p:cNvSpPr>
                <a:spLocks noChangeAspect="1" noChangeShapeType="1"/>
              </p:cNvSpPr>
              <p:nvPr/>
            </p:nvSpPr>
            <p:spPr bwMode="auto">
              <a:xfrm>
                <a:off x="3506" y="762"/>
                <a:ext cx="75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11" name="Line 307"/>
              <p:cNvSpPr>
                <a:spLocks noChangeAspect="1" noChangeShapeType="1"/>
              </p:cNvSpPr>
              <p:nvPr/>
            </p:nvSpPr>
            <p:spPr bwMode="auto">
              <a:xfrm>
                <a:off x="3270" y="1201"/>
                <a:ext cx="0" cy="225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12" name="Line 308"/>
              <p:cNvSpPr>
                <a:spLocks noChangeAspect="1" noChangeShapeType="1"/>
              </p:cNvSpPr>
              <p:nvPr/>
            </p:nvSpPr>
            <p:spPr bwMode="auto">
              <a:xfrm>
                <a:off x="2703" y="1416"/>
                <a:ext cx="171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13" name="Text Box 309"/>
              <p:cNvSpPr txBox="1">
                <a:spLocks noChangeAspect="1" noChangeArrowheads="1"/>
              </p:cNvSpPr>
              <p:nvPr/>
            </p:nvSpPr>
            <p:spPr bwMode="auto">
              <a:xfrm>
                <a:off x="3558" y="680"/>
                <a:ext cx="305" cy="229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003300"/>
                    </a:solidFill>
                    <a:cs typeface="Arial" charset="0"/>
                  </a:rPr>
                  <a:t>E</a:t>
                </a:r>
                <a:r>
                  <a:rPr lang="fr-FR" sz="1400" b="1" baseline="-25000" dirty="0">
                    <a:solidFill>
                      <a:srgbClr val="003300"/>
                    </a:solidFill>
                    <a:cs typeface="Arial" charset="0"/>
                  </a:rPr>
                  <a:t>3</a:t>
                </a:r>
                <a:endParaRPr lang="fr-FR" sz="1400" b="1" dirty="0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58414" name="Line 310"/>
              <p:cNvSpPr>
                <a:spLocks noChangeAspect="1" noChangeShapeType="1"/>
              </p:cNvSpPr>
              <p:nvPr/>
            </p:nvSpPr>
            <p:spPr bwMode="auto">
              <a:xfrm flipH="1">
                <a:off x="3267" y="1427"/>
                <a:ext cx="273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non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7" name="Group 311"/>
              <p:cNvGrpSpPr>
                <a:grpSpLocks noChangeAspect="1"/>
              </p:cNvGrpSpPr>
              <p:nvPr/>
            </p:nvGrpSpPr>
            <p:grpSpPr bwMode="auto">
              <a:xfrm>
                <a:off x="2961" y="565"/>
                <a:ext cx="570" cy="642"/>
                <a:chOff x="1474" y="2160"/>
                <a:chExt cx="596" cy="774"/>
              </a:xfrm>
            </p:grpSpPr>
            <p:grpSp>
              <p:nvGrpSpPr>
                <p:cNvPr id="8" name="Group 312"/>
                <p:cNvGrpSpPr>
                  <a:grpSpLocks noChangeAspect="1"/>
                </p:cNvGrpSpPr>
                <p:nvPr/>
              </p:nvGrpSpPr>
              <p:grpSpPr bwMode="auto">
                <a:xfrm>
                  <a:off x="1474" y="2160"/>
                  <a:ext cx="596" cy="689"/>
                  <a:chOff x="1474" y="2160"/>
                  <a:chExt cx="596" cy="689"/>
                </a:xfrm>
              </p:grpSpPr>
              <p:sp>
                <p:nvSpPr>
                  <p:cNvPr id="58504" name="Line 313"/>
                  <p:cNvSpPr>
                    <a:spLocks noChangeAspect="1" noChangeShapeType="1"/>
                  </p:cNvSpPr>
                  <p:nvPr/>
                </p:nvSpPr>
                <p:spPr bwMode="auto">
                  <a:xfrm rot="5400000">
                    <a:off x="1454" y="2423"/>
                    <a:ext cx="286" cy="0"/>
                  </a:xfrm>
                  <a:prstGeom prst="line">
                    <a:avLst/>
                  </a:prstGeom>
                  <a:ln>
                    <a:solidFill>
                      <a:srgbClr val="000000"/>
                    </a:solidFill>
                    <a:headEnd type="oval" w="sm" len="sm"/>
                    <a:tailEnd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505" name="Line 314"/>
                  <p:cNvSpPr>
                    <a:spLocks noChangeAspect="1" noChangeShapeType="1"/>
                  </p:cNvSpPr>
                  <p:nvPr/>
                </p:nvSpPr>
                <p:spPr bwMode="auto">
                  <a:xfrm rot="5400000">
                    <a:off x="1484" y="2650"/>
                    <a:ext cx="136" cy="0"/>
                  </a:xfrm>
                  <a:prstGeom prst="line">
                    <a:avLst/>
                  </a:prstGeom>
                  <a:ln>
                    <a:solidFill>
                      <a:srgbClr val="000000"/>
                    </a:solidFill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506" name="Line 315"/>
                  <p:cNvSpPr>
                    <a:spLocks noChangeAspect="1" noChangeShapeType="1"/>
                  </p:cNvSpPr>
                  <p:nvPr/>
                </p:nvSpPr>
                <p:spPr bwMode="auto">
                  <a:xfrm rot="5400000">
                    <a:off x="1644" y="2629"/>
                    <a:ext cx="0" cy="170"/>
                  </a:xfrm>
                  <a:prstGeom prst="line">
                    <a:avLst/>
                  </a:prstGeom>
                  <a:ln>
                    <a:solidFill>
                      <a:srgbClr val="000000"/>
                    </a:solidFill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507" name="Line 316"/>
                  <p:cNvSpPr>
                    <a:spLocks noChangeAspect="1" noChangeShapeType="1"/>
                  </p:cNvSpPr>
                  <p:nvPr/>
                </p:nvSpPr>
                <p:spPr bwMode="auto">
                  <a:xfrm rot="5400000">
                    <a:off x="1663" y="2773"/>
                    <a:ext cx="136" cy="0"/>
                  </a:xfrm>
                  <a:prstGeom prst="line">
                    <a:avLst/>
                  </a:prstGeom>
                  <a:ln>
                    <a:solidFill>
                      <a:srgbClr val="000000"/>
                    </a:solidFill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508" name="Line 317"/>
                  <p:cNvSpPr>
                    <a:spLocks noChangeAspect="1" noChangeShapeType="1"/>
                  </p:cNvSpPr>
                  <p:nvPr/>
                </p:nvSpPr>
                <p:spPr bwMode="auto">
                  <a:xfrm rot="5400000">
                    <a:off x="1919" y="2663"/>
                    <a:ext cx="136" cy="0"/>
                  </a:xfrm>
                  <a:prstGeom prst="line">
                    <a:avLst/>
                  </a:prstGeom>
                  <a:ln>
                    <a:solidFill>
                      <a:srgbClr val="000000"/>
                    </a:solidFill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509" name="Line 318"/>
                  <p:cNvSpPr>
                    <a:spLocks noChangeAspect="1" noChangeShapeType="1"/>
                  </p:cNvSpPr>
                  <p:nvPr/>
                </p:nvSpPr>
                <p:spPr bwMode="auto">
                  <a:xfrm rot="5400000">
                    <a:off x="1926" y="2665"/>
                    <a:ext cx="0" cy="113"/>
                  </a:xfrm>
                  <a:prstGeom prst="line">
                    <a:avLst/>
                  </a:prstGeom>
                  <a:ln>
                    <a:solidFill>
                      <a:srgbClr val="000000"/>
                    </a:solidFill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510" name="Line 319"/>
                  <p:cNvSpPr>
                    <a:spLocks noChangeAspect="1" noChangeShapeType="1"/>
                  </p:cNvSpPr>
                  <p:nvPr/>
                </p:nvSpPr>
                <p:spPr bwMode="auto">
                  <a:xfrm rot="5400000">
                    <a:off x="1799" y="2781"/>
                    <a:ext cx="136" cy="0"/>
                  </a:xfrm>
                  <a:prstGeom prst="line">
                    <a:avLst/>
                  </a:prstGeom>
                  <a:ln>
                    <a:solidFill>
                      <a:srgbClr val="000000"/>
                    </a:solidFill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511" name="Line 320"/>
                  <p:cNvSpPr>
                    <a:spLocks noChangeAspect="1" noChangeShapeType="1"/>
                  </p:cNvSpPr>
                  <p:nvPr/>
                </p:nvSpPr>
                <p:spPr bwMode="auto">
                  <a:xfrm rot="5400000">
                    <a:off x="1749" y="2360"/>
                    <a:ext cx="399" cy="0"/>
                  </a:xfrm>
                  <a:prstGeom prst="line">
                    <a:avLst/>
                  </a:prstGeom>
                  <a:ln>
                    <a:solidFill>
                      <a:srgbClr val="000000"/>
                    </a:solidFill>
                    <a:headEnd type="oval" w="sm" len="sm"/>
                    <a:tailEnd type="none" w="sm" len="sm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512" name="AutoShape 321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1928" y="2495"/>
                    <a:ext cx="128" cy="156"/>
                  </a:xfrm>
                  <a:prstGeom prst="flowChartDelay">
                    <a:avLst/>
                  </a:prstGeom>
                  <a:solidFill>
                    <a:srgbClr val="3333FF"/>
                  </a:solidFill>
                  <a:ln>
                    <a:solidFill>
                      <a:srgbClr val="000000"/>
                    </a:solidFill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513" name="AutoShape 322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1489" y="2508"/>
                    <a:ext cx="126" cy="156"/>
                  </a:xfrm>
                  <a:prstGeom prst="flowChartDelay">
                    <a:avLst/>
                  </a:prstGeom>
                  <a:solidFill>
                    <a:srgbClr val="FF0000"/>
                  </a:solidFill>
                  <a:ln>
                    <a:solidFill>
                      <a:srgbClr val="000000"/>
                    </a:solidFill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58503" name="AutoShape 323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1732" y="2763"/>
                  <a:ext cx="129" cy="213"/>
                </a:xfrm>
                <a:prstGeom prst="moon">
                  <a:avLst>
                    <a:gd name="adj" fmla="val 87500"/>
                  </a:avLst>
                </a:prstGeom>
                <a:solidFill>
                  <a:schemeClr val="bg1"/>
                </a:solidFill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sp>
            <p:nvSpPr>
              <p:cNvPr id="58416" name="Line 324"/>
              <p:cNvSpPr>
                <a:spLocks noChangeAspect="1" noChangeShapeType="1"/>
              </p:cNvSpPr>
              <p:nvPr/>
            </p:nvSpPr>
            <p:spPr bwMode="auto">
              <a:xfrm>
                <a:off x="2874" y="762"/>
                <a:ext cx="0" cy="658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17" name="Line 325"/>
              <p:cNvSpPr>
                <a:spLocks noChangeAspect="1" noChangeShapeType="1"/>
              </p:cNvSpPr>
              <p:nvPr/>
            </p:nvSpPr>
            <p:spPr bwMode="auto">
              <a:xfrm>
                <a:off x="4465" y="1624"/>
                <a:ext cx="305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18" name="Line 326"/>
              <p:cNvSpPr>
                <a:spLocks noChangeAspect="1" noChangeShapeType="1"/>
              </p:cNvSpPr>
              <p:nvPr/>
            </p:nvSpPr>
            <p:spPr bwMode="auto">
              <a:xfrm>
                <a:off x="5159" y="1463"/>
                <a:ext cx="170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19" name="Rectangle 327"/>
              <p:cNvSpPr>
                <a:spLocks noChangeAspect="1" noChangeArrowheads="1"/>
              </p:cNvSpPr>
              <p:nvPr/>
            </p:nvSpPr>
            <p:spPr bwMode="auto">
              <a:xfrm>
                <a:off x="4696" y="1342"/>
                <a:ext cx="476" cy="56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20" name="AutoShape 328"/>
              <p:cNvSpPr>
                <a:spLocks noChangeAspect="1" noChangeArrowheads="1"/>
              </p:cNvSpPr>
              <p:nvPr/>
            </p:nvSpPr>
            <p:spPr bwMode="auto">
              <a:xfrm rot="5400000">
                <a:off x="4698" y="1586"/>
                <a:ext cx="81" cy="80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22" name="Text Box 330"/>
              <p:cNvSpPr txBox="1">
                <a:spLocks noChangeAspect="1" noChangeArrowheads="1"/>
              </p:cNvSpPr>
              <p:nvPr/>
            </p:nvSpPr>
            <p:spPr bwMode="auto">
              <a:xfrm>
                <a:off x="4674" y="1349"/>
                <a:ext cx="305" cy="169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D</a:t>
                </a:r>
                <a:r>
                  <a:rPr lang="fr-FR" sz="1400" b="1" baseline="-25000">
                    <a:solidFill>
                      <a:srgbClr val="003300"/>
                    </a:solidFill>
                    <a:cs typeface="Arial" charset="0"/>
                  </a:rPr>
                  <a:t>D</a:t>
                </a:r>
                <a:endParaRPr lang="fr-FR" sz="1400" b="1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58423" name="Text Box 331"/>
              <p:cNvSpPr txBox="1">
                <a:spLocks noChangeAspect="1" noChangeArrowheads="1"/>
              </p:cNvSpPr>
              <p:nvPr/>
            </p:nvSpPr>
            <p:spPr bwMode="auto">
              <a:xfrm>
                <a:off x="4958" y="1352"/>
                <a:ext cx="263" cy="169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Q</a:t>
                </a:r>
                <a:r>
                  <a:rPr lang="fr-FR" sz="1400" b="1" baseline="-25000">
                    <a:solidFill>
                      <a:srgbClr val="003300"/>
                    </a:solidFill>
                    <a:cs typeface="Arial" charset="0"/>
                  </a:rPr>
                  <a:t>D</a:t>
                </a:r>
                <a:endParaRPr lang="fr-FR" sz="1400" b="1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58424" name="Text Box 332"/>
              <p:cNvSpPr txBox="1">
                <a:spLocks noChangeAspect="1" noChangeArrowheads="1"/>
              </p:cNvSpPr>
              <p:nvPr/>
            </p:nvSpPr>
            <p:spPr bwMode="auto">
              <a:xfrm>
                <a:off x="4735" y="1553"/>
                <a:ext cx="183" cy="168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H</a:t>
                </a:r>
              </a:p>
            </p:txBody>
          </p:sp>
          <p:sp>
            <p:nvSpPr>
              <p:cNvPr id="58425" name="Line 333"/>
              <p:cNvSpPr>
                <a:spLocks noChangeAspect="1" noChangeShapeType="1"/>
              </p:cNvSpPr>
              <p:nvPr/>
            </p:nvSpPr>
            <p:spPr bwMode="auto">
              <a:xfrm>
                <a:off x="3239" y="1626"/>
                <a:ext cx="304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26" name="Line 334"/>
              <p:cNvSpPr>
                <a:spLocks noChangeAspect="1" noChangeShapeType="1"/>
              </p:cNvSpPr>
              <p:nvPr/>
            </p:nvSpPr>
            <p:spPr bwMode="auto">
              <a:xfrm>
                <a:off x="2075" y="1608"/>
                <a:ext cx="306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27" name="Line 335"/>
              <p:cNvSpPr>
                <a:spLocks noChangeAspect="1" noChangeShapeType="1"/>
              </p:cNvSpPr>
              <p:nvPr/>
            </p:nvSpPr>
            <p:spPr bwMode="auto">
              <a:xfrm>
                <a:off x="867" y="1617"/>
                <a:ext cx="282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28" name="Line 336"/>
              <p:cNvSpPr>
                <a:spLocks noChangeAspect="1" noChangeShapeType="1"/>
              </p:cNvSpPr>
              <p:nvPr/>
            </p:nvSpPr>
            <p:spPr bwMode="auto">
              <a:xfrm flipH="1">
                <a:off x="966" y="1425"/>
                <a:ext cx="121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29" name="Rectangle 337"/>
              <p:cNvSpPr>
                <a:spLocks noChangeAspect="1" noChangeArrowheads="1"/>
              </p:cNvSpPr>
              <p:nvPr/>
            </p:nvSpPr>
            <p:spPr bwMode="auto">
              <a:xfrm>
                <a:off x="1087" y="1334"/>
                <a:ext cx="476" cy="56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30" name="Text Box 338"/>
              <p:cNvSpPr txBox="1">
                <a:spLocks noChangeAspect="1" noChangeArrowheads="1"/>
              </p:cNvSpPr>
              <p:nvPr/>
            </p:nvSpPr>
            <p:spPr bwMode="auto">
              <a:xfrm>
                <a:off x="1346" y="1755"/>
                <a:ext cx="263" cy="1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sz="1400" b="1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58431" name="AutoShape 339"/>
              <p:cNvSpPr>
                <a:spLocks noChangeAspect="1" noChangeArrowheads="1"/>
              </p:cNvSpPr>
              <p:nvPr/>
            </p:nvSpPr>
            <p:spPr bwMode="auto">
              <a:xfrm rot="5400000">
                <a:off x="1089" y="1577"/>
                <a:ext cx="82" cy="79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33" name="Text Box 341"/>
              <p:cNvSpPr txBox="1">
                <a:spLocks noChangeAspect="1" noChangeArrowheads="1"/>
              </p:cNvSpPr>
              <p:nvPr/>
            </p:nvSpPr>
            <p:spPr bwMode="auto">
              <a:xfrm>
                <a:off x="1057" y="1755"/>
                <a:ext cx="263" cy="1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sz="1400" b="1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58434" name="Text Box 342"/>
              <p:cNvSpPr txBox="1">
                <a:spLocks noChangeAspect="1" noChangeArrowheads="1"/>
              </p:cNvSpPr>
              <p:nvPr/>
            </p:nvSpPr>
            <p:spPr bwMode="auto">
              <a:xfrm>
                <a:off x="1064" y="1341"/>
                <a:ext cx="305" cy="169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D</a:t>
                </a:r>
                <a:r>
                  <a:rPr lang="fr-FR" sz="1400" b="1" baseline="-25000">
                    <a:solidFill>
                      <a:srgbClr val="003300"/>
                    </a:solidFill>
                    <a:cs typeface="Arial" charset="0"/>
                  </a:rPr>
                  <a:t>A</a:t>
                </a:r>
                <a:endParaRPr lang="fr-FR" sz="1400" b="1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58435" name="Text Box 343"/>
              <p:cNvSpPr txBox="1">
                <a:spLocks noChangeAspect="1" noChangeArrowheads="1"/>
              </p:cNvSpPr>
              <p:nvPr/>
            </p:nvSpPr>
            <p:spPr bwMode="auto">
              <a:xfrm>
                <a:off x="1340" y="1324"/>
                <a:ext cx="263" cy="169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003300"/>
                    </a:solidFill>
                    <a:cs typeface="Arial" charset="0"/>
                  </a:rPr>
                  <a:t>Q</a:t>
                </a:r>
                <a:r>
                  <a:rPr lang="fr-FR" sz="1400" b="1" baseline="-25000" dirty="0">
                    <a:solidFill>
                      <a:srgbClr val="003300"/>
                    </a:solidFill>
                    <a:cs typeface="Arial" charset="0"/>
                  </a:rPr>
                  <a:t>A</a:t>
                </a:r>
                <a:endParaRPr lang="fr-FR" sz="1400" b="1" dirty="0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58436" name="Text Box 344"/>
              <p:cNvSpPr txBox="1">
                <a:spLocks noChangeAspect="1" noChangeArrowheads="1"/>
              </p:cNvSpPr>
              <p:nvPr/>
            </p:nvSpPr>
            <p:spPr bwMode="auto">
              <a:xfrm>
                <a:off x="1125" y="1545"/>
                <a:ext cx="183" cy="169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H</a:t>
                </a:r>
              </a:p>
            </p:txBody>
          </p:sp>
          <p:sp>
            <p:nvSpPr>
              <p:cNvPr id="58437" name="Text Box 345"/>
              <p:cNvSpPr txBox="1">
                <a:spLocks noChangeAspect="1" noChangeArrowheads="1"/>
              </p:cNvSpPr>
              <p:nvPr/>
            </p:nvSpPr>
            <p:spPr bwMode="auto">
              <a:xfrm>
                <a:off x="429" y="1902"/>
                <a:ext cx="245" cy="148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003300"/>
                    </a:solidFill>
                    <a:cs typeface="Arial" charset="0"/>
                  </a:rPr>
                  <a:t>H</a:t>
                </a:r>
              </a:p>
            </p:txBody>
          </p:sp>
          <p:sp>
            <p:nvSpPr>
              <p:cNvPr id="58438" name="Rectangle 346"/>
              <p:cNvSpPr>
                <a:spLocks noChangeAspect="1" noChangeArrowheads="1"/>
              </p:cNvSpPr>
              <p:nvPr/>
            </p:nvSpPr>
            <p:spPr bwMode="auto">
              <a:xfrm>
                <a:off x="2292" y="1337"/>
                <a:ext cx="475" cy="56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39" name="AutoShape 347"/>
              <p:cNvSpPr>
                <a:spLocks noChangeAspect="1" noChangeArrowheads="1"/>
              </p:cNvSpPr>
              <p:nvPr/>
            </p:nvSpPr>
            <p:spPr bwMode="auto">
              <a:xfrm rot="5400000">
                <a:off x="2294" y="1581"/>
                <a:ext cx="81" cy="79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41" name="Text Box 349"/>
              <p:cNvSpPr txBox="1">
                <a:spLocks noChangeAspect="1" noChangeArrowheads="1"/>
              </p:cNvSpPr>
              <p:nvPr/>
            </p:nvSpPr>
            <p:spPr bwMode="auto">
              <a:xfrm>
                <a:off x="2269" y="1344"/>
                <a:ext cx="305" cy="169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003300"/>
                    </a:solidFill>
                    <a:cs typeface="Arial" charset="0"/>
                  </a:rPr>
                  <a:t>D</a:t>
                </a:r>
                <a:r>
                  <a:rPr lang="fr-FR" sz="1400" b="1" baseline="-25000" dirty="0">
                    <a:solidFill>
                      <a:srgbClr val="003300"/>
                    </a:solidFill>
                    <a:cs typeface="Arial" charset="0"/>
                  </a:rPr>
                  <a:t>B</a:t>
                </a:r>
                <a:endParaRPr lang="fr-FR" sz="1400" b="1" dirty="0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58442" name="Text Box 350"/>
              <p:cNvSpPr txBox="1">
                <a:spLocks noChangeAspect="1" noChangeArrowheads="1"/>
              </p:cNvSpPr>
              <p:nvPr/>
            </p:nvSpPr>
            <p:spPr bwMode="auto">
              <a:xfrm>
                <a:off x="2537" y="1347"/>
                <a:ext cx="264" cy="17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Q</a:t>
                </a:r>
                <a:r>
                  <a:rPr lang="fr-FR" sz="1400" b="1" baseline="-25000">
                    <a:solidFill>
                      <a:srgbClr val="003300"/>
                    </a:solidFill>
                    <a:cs typeface="Arial" charset="0"/>
                  </a:rPr>
                  <a:t>B</a:t>
                </a:r>
                <a:endParaRPr lang="fr-FR" sz="1400" b="1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58443" name="Text Box 351"/>
              <p:cNvSpPr txBox="1">
                <a:spLocks noChangeAspect="1" noChangeArrowheads="1"/>
              </p:cNvSpPr>
              <p:nvPr/>
            </p:nvSpPr>
            <p:spPr bwMode="auto">
              <a:xfrm>
                <a:off x="2330" y="1541"/>
                <a:ext cx="183" cy="17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H</a:t>
                </a:r>
              </a:p>
            </p:txBody>
          </p:sp>
          <p:sp>
            <p:nvSpPr>
              <p:cNvPr id="58444" name="Rectangle 352"/>
              <p:cNvSpPr>
                <a:spLocks noChangeAspect="1" noChangeArrowheads="1"/>
              </p:cNvSpPr>
              <p:nvPr/>
            </p:nvSpPr>
            <p:spPr bwMode="auto">
              <a:xfrm>
                <a:off x="3508" y="1340"/>
                <a:ext cx="476" cy="56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45" name="AutoShape 353"/>
              <p:cNvSpPr>
                <a:spLocks noChangeAspect="1" noChangeArrowheads="1"/>
              </p:cNvSpPr>
              <p:nvPr/>
            </p:nvSpPr>
            <p:spPr bwMode="auto">
              <a:xfrm rot="5400000">
                <a:off x="3510" y="1583"/>
                <a:ext cx="81" cy="79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47" name="Text Box 355"/>
              <p:cNvSpPr txBox="1">
                <a:spLocks noChangeAspect="1" noChangeArrowheads="1"/>
              </p:cNvSpPr>
              <p:nvPr/>
            </p:nvSpPr>
            <p:spPr bwMode="auto">
              <a:xfrm>
                <a:off x="3485" y="1347"/>
                <a:ext cx="305" cy="169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003300"/>
                    </a:solidFill>
                    <a:cs typeface="Arial" charset="0"/>
                  </a:rPr>
                  <a:t>D</a:t>
                </a:r>
                <a:r>
                  <a:rPr lang="fr-FR" sz="1400" b="1" baseline="-25000" dirty="0">
                    <a:solidFill>
                      <a:srgbClr val="003300"/>
                    </a:solidFill>
                    <a:cs typeface="Arial" charset="0"/>
                  </a:rPr>
                  <a:t>C</a:t>
                </a:r>
                <a:endParaRPr lang="fr-FR" sz="1400" b="1" dirty="0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58448" name="Text Box 356"/>
              <p:cNvSpPr txBox="1">
                <a:spLocks noChangeAspect="1" noChangeArrowheads="1"/>
              </p:cNvSpPr>
              <p:nvPr/>
            </p:nvSpPr>
            <p:spPr bwMode="auto">
              <a:xfrm>
                <a:off x="3757" y="1343"/>
                <a:ext cx="263" cy="168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003300"/>
                    </a:solidFill>
                    <a:cs typeface="Arial" charset="0"/>
                  </a:rPr>
                  <a:t>Q</a:t>
                </a:r>
                <a:r>
                  <a:rPr lang="fr-FR" sz="1400" b="1" baseline="-25000" dirty="0">
                    <a:solidFill>
                      <a:srgbClr val="003300"/>
                    </a:solidFill>
                    <a:cs typeface="Arial" charset="0"/>
                  </a:rPr>
                  <a:t>C</a:t>
                </a:r>
                <a:endParaRPr lang="fr-FR" sz="1400" b="1" dirty="0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58449" name="Text Box 357"/>
              <p:cNvSpPr txBox="1">
                <a:spLocks noChangeAspect="1" noChangeArrowheads="1"/>
              </p:cNvSpPr>
              <p:nvPr/>
            </p:nvSpPr>
            <p:spPr bwMode="auto">
              <a:xfrm>
                <a:off x="3546" y="1551"/>
                <a:ext cx="183" cy="168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H</a:t>
                </a:r>
              </a:p>
            </p:txBody>
          </p:sp>
          <p:sp>
            <p:nvSpPr>
              <p:cNvPr id="58450" name="Line 358"/>
              <p:cNvSpPr>
                <a:spLocks noChangeAspect="1" noChangeShapeType="1"/>
              </p:cNvSpPr>
              <p:nvPr/>
            </p:nvSpPr>
            <p:spPr bwMode="auto">
              <a:xfrm flipV="1">
                <a:off x="385" y="665"/>
                <a:ext cx="4038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51" name="Line 359"/>
              <p:cNvSpPr>
                <a:spLocks noChangeAspect="1" noChangeShapeType="1"/>
              </p:cNvSpPr>
              <p:nvPr/>
            </p:nvSpPr>
            <p:spPr bwMode="auto">
              <a:xfrm flipV="1">
                <a:off x="204" y="563"/>
                <a:ext cx="4566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9" name="Group 360"/>
              <p:cNvGrpSpPr>
                <a:grpSpLocks noChangeAspect="1"/>
              </p:cNvGrpSpPr>
              <p:nvPr/>
            </p:nvGrpSpPr>
            <p:grpSpPr bwMode="auto">
              <a:xfrm>
                <a:off x="457" y="500"/>
                <a:ext cx="179" cy="128"/>
                <a:chOff x="2382" y="4588"/>
                <a:chExt cx="410" cy="329"/>
              </a:xfrm>
            </p:grpSpPr>
            <p:sp>
              <p:nvSpPr>
                <p:cNvPr id="58500" name="AutoShape 361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2360" y="4610"/>
                  <a:ext cx="329" cy="285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8501" name="Oval 362"/>
                <p:cNvSpPr>
                  <a:spLocks noChangeAspect="1" noChangeArrowheads="1"/>
                </p:cNvSpPr>
                <p:nvPr/>
              </p:nvSpPr>
              <p:spPr bwMode="auto">
                <a:xfrm>
                  <a:off x="2679" y="4697"/>
                  <a:ext cx="113" cy="11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58453" name="Line 363"/>
              <p:cNvSpPr>
                <a:spLocks noChangeAspect="1" noChangeShapeType="1"/>
              </p:cNvSpPr>
              <p:nvPr/>
            </p:nvSpPr>
            <p:spPr bwMode="auto">
              <a:xfrm flipV="1">
                <a:off x="385" y="558"/>
                <a:ext cx="0" cy="113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oval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54" name="Line 364"/>
              <p:cNvSpPr>
                <a:spLocks noChangeAspect="1" noChangeShapeType="1"/>
              </p:cNvSpPr>
              <p:nvPr/>
            </p:nvSpPr>
            <p:spPr bwMode="auto">
              <a:xfrm flipH="1">
                <a:off x="1668" y="764"/>
                <a:ext cx="113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55" name="Line 365"/>
              <p:cNvSpPr>
                <a:spLocks noChangeAspect="1" noChangeShapeType="1"/>
              </p:cNvSpPr>
              <p:nvPr/>
            </p:nvSpPr>
            <p:spPr bwMode="auto">
              <a:xfrm>
                <a:off x="2064" y="1201"/>
                <a:ext cx="0" cy="225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0" name="Group 366"/>
              <p:cNvGrpSpPr>
                <a:grpSpLocks/>
              </p:cNvGrpSpPr>
              <p:nvPr/>
            </p:nvGrpSpPr>
            <p:grpSpPr bwMode="auto">
              <a:xfrm>
                <a:off x="1755" y="565"/>
                <a:ext cx="895" cy="642"/>
                <a:chOff x="1755" y="565"/>
                <a:chExt cx="895" cy="642"/>
              </a:xfrm>
            </p:grpSpPr>
            <p:sp>
              <p:nvSpPr>
                <p:cNvPr id="58483" name="Line 367"/>
                <p:cNvSpPr>
                  <a:spLocks noChangeAspect="1" noChangeShapeType="1"/>
                </p:cNvSpPr>
                <p:nvPr/>
              </p:nvSpPr>
              <p:spPr bwMode="auto">
                <a:xfrm>
                  <a:off x="1775" y="762"/>
                  <a:ext cx="0" cy="113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8484" name="Line 36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304" y="758"/>
                  <a:ext cx="0" cy="113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8485" name="Line 369"/>
                <p:cNvSpPr>
                  <a:spLocks noChangeAspect="1" noChangeShapeType="1"/>
                </p:cNvSpPr>
                <p:nvPr/>
              </p:nvSpPr>
              <p:spPr bwMode="auto">
                <a:xfrm>
                  <a:off x="2307" y="766"/>
                  <a:ext cx="76" cy="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8486" name="Text Box 37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344" y="680"/>
                  <a:ext cx="306" cy="229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r>
                    <a:rPr lang="fr-FR" sz="1400" b="1">
                      <a:solidFill>
                        <a:srgbClr val="003300"/>
                      </a:solidFill>
                      <a:cs typeface="Arial" charset="0"/>
                    </a:rPr>
                    <a:t>E</a:t>
                  </a:r>
                  <a:r>
                    <a:rPr lang="fr-FR" sz="1400" b="1" baseline="-25000">
                      <a:solidFill>
                        <a:srgbClr val="003300"/>
                      </a:solidFill>
                      <a:cs typeface="Arial" charset="0"/>
                    </a:rPr>
                    <a:t>2</a:t>
                  </a:r>
                  <a:endParaRPr lang="fr-FR" sz="1400" b="1">
                    <a:solidFill>
                      <a:srgbClr val="003300"/>
                    </a:solidFill>
                    <a:cs typeface="Arial" charset="0"/>
                  </a:endParaRPr>
                </a:p>
              </p:txBody>
            </p:sp>
            <p:grpSp>
              <p:nvGrpSpPr>
                <p:cNvPr id="11" name="Group 371"/>
                <p:cNvGrpSpPr>
                  <a:grpSpLocks noChangeAspect="1"/>
                </p:cNvGrpSpPr>
                <p:nvPr/>
              </p:nvGrpSpPr>
              <p:grpSpPr bwMode="auto">
                <a:xfrm>
                  <a:off x="1755" y="565"/>
                  <a:ext cx="570" cy="642"/>
                  <a:chOff x="1474" y="2160"/>
                  <a:chExt cx="596" cy="774"/>
                </a:xfrm>
              </p:grpSpPr>
              <p:grpSp>
                <p:nvGrpSpPr>
                  <p:cNvPr id="12" name="Group 37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474" y="2160"/>
                    <a:ext cx="596" cy="694"/>
                    <a:chOff x="1474" y="2160"/>
                    <a:chExt cx="596" cy="694"/>
                  </a:xfrm>
                </p:grpSpPr>
                <p:sp>
                  <p:nvSpPr>
                    <p:cNvPr id="58490" name="Line 373"/>
                    <p:cNvSpPr>
                      <a:spLocks noChangeAspect="1" noChangeShapeType="1"/>
                    </p:cNvSpPr>
                    <p:nvPr/>
                  </p:nvSpPr>
                  <p:spPr bwMode="auto">
                    <a:xfrm rot="5400000">
                      <a:off x="1454" y="2423"/>
                      <a:ext cx="286" cy="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  <a:headEnd type="oval" w="sm" len="sm"/>
                      <a:tailEnd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491" name="Line 374"/>
                    <p:cNvSpPr>
                      <a:spLocks noChangeAspect="1" noChangeShapeType="1"/>
                    </p:cNvSpPr>
                    <p:nvPr/>
                  </p:nvSpPr>
                  <p:spPr bwMode="auto">
                    <a:xfrm rot="5400000">
                      <a:off x="1484" y="2655"/>
                      <a:ext cx="136" cy="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492" name="Line 375"/>
                    <p:cNvSpPr>
                      <a:spLocks noChangeAspect="1" noChangeShapeType="1"/>
                    </p:cNvSpPr>
                    <p:nvPr/>
                  </p:nvSpPr>
                  <p:spPr bwMode="auto">
                    <a:xfrm rot="5400000">
                      <a:off x="1644" y="2629"/>
                      <a:ext cx="0" cy="17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493" name="Line 376"/>
                    <p:cNvSpPr>
                      <a:spLocks noChangeAspect="1" noChangeShapeType="1"/>
                    </p:cNvSpPr>
                    <p:nvPr/>
                  </p:nvSpPr>
                  <p:spPr bwMode="auto">
                    <a:xfrm rot="5400000">
                      <a:off x="1659" y="2778"/>
                      <a:ext cx="136" cy="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494" name="Line 377"/>
                    <p:cNvSpPr>
                      <a:spLocks noChangeAspect="1" noChangeShapeType="1"/>
                    </p:cNvSpPr>
                    <p:nvPr/>
                  </p:nvSpPr>
                  <p:spPr bwMode="auto">
                    <a:xfrm rot="5400000">
                      <a:off x="1919" y="2658"/>
                      <a:ext cx="136" cy="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495" name="Line 378"/>
                    <p:cNvSpPr>
                      <a:spLocks noChangeAspect="1" noChangeShapeType="1"/>
                    </p:cNvSpPr>
                    <p:nvPr/>
                  </p:nvSpPr>
                  <p:spPr bwMode="auto">
                    <a:xfrm rot="5400000">
                      <a:off x="1926" y="2665"/>
                      <a:ext cx="0" cy="113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496" name="Line 379"/>
                    <p:cNvSpPr>
                      <a:spLocks noChangeAspect="1" noChangeShapeType="1"/>
                    </p:cNvSpPr>
                    <p:nvPr/>
                  </p:nvSpPr>
                  <p:spPr bwMode="auto">
                    <a:xfrm rot="5400000">
                      <a:off x="1799" y="2786"/>
                      <a:ext cx="136" cy="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497" name="Line 380"/>
                    <p:cNvSpPr>
                      <a:spLocks noChangeAspect="1" noChangeShapeType="1"/>
                    </p:cNvSpPr>
                    <p:nvPr/>
                  </p:nvSpPr>
                  <p:spPr bwMode="auto">
                    <a:xfrm rot="5400000">
                      <a:off x="1749" y="2360"/>
                      <a:ext cx="399" cy="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  <a:headEnd type="oval" w="sm" len="sm"/>
                      <a:tailEnd type="none" w="sm" len="sm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498" name="AutoShape 381"/>
                    <p:cNvSpPr>
                      <a:spLocks noChangeAspect="1" noChangeArrowheads="1"/>
                    </p:cNvSpPr>
                    <p:nvPr/>
                  </p:nvSpPr>
                  <p:spPr bwMode="auto">
                    <a:xfrm rot="5400000">
                      <a:off x="1928" y="2495"/>
                      <a:ext cx="128" cy="156"/>
                    </a:xfrm>
                    <a:prstGeom prst="flowChartDelay">
                      <a:avLst/>
                    </a:prstGeom>
                    <a:solidFill>
                      <a:srgbClr val="3333FF"/>
                    </a:solidFill>
                    <a:ln>
                      <a:solidFill>
                        <a:srgbClr val="000000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58499" name="AutoShape 382"/>
                    <p:cNvSpPr>
                      <a:spLocks noChangeAspect="1" noChangeArrowheads="1"/>
                    </p:cNvSpPr>
                    <p:nvPr/>
                  </p:nvSpPr>
                  <p:spPr bwMode="auto">
                    <a:xfrm rot="5400000">
                      <a:off x="1489" y="2508"/>
                      <a:ext cx="126" cy="156"/>
                    </a:xfrm>
                    <a:prstGeom prst="flowChartDelay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000000"/>
                      </a:solidFill>
                      <a:headEnd/>
                      <a:tailEnd/>
                    </a:ln>
                  </p:spPr>
                  <p:style>
                    <a:lnRef idx="2">
                      <a:schemeClr val="accent1"/>
                    </a:lnRef>
                    <a:fillRef idx="1">
                      <a:schemeClr val="l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58489" name="AutoShape 383"/>
                  <p:cNvSpPr>
                    <a:spLocks noChangeAspect="1" noChangeArrowheads="1"/>
                  </p:cNvSpPr>
                  <p:nvPr/>
                </p:nvSpPr>
                <p:spPr bwMode="auto">
                  <a:xfrm rot="-5400000">
                    <a:off x="1732" y="2763"/>
                    <a:ext cx="129" cy="213"/>
                  </a:xfrm>
                  <a:prstGeom prst="moon">
                    <a:avLst>
                      <a:gd name="adj" fmla="val 87500"/>
                    </a:avLst>
                  </a:prstGeom>
                  <a:solidFill>
                    <a:schemeClr val="bg1"/>
                  </a:solidFill>
                  <a:ln>
                    <a:solidFill>
                      <a:srgbClr val="000000"/>
                    </a:solidFill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58457" name="Line 384"/>
              <p:cNvSpPr>
                <a:spLocks noChangeAspect="1" noChangeShapeType="1"/>
              </p:cNvSpPr>
              <p:nvPr/>
            </p:nvSpPr>
            <p:spPr bwMode="auto">
              <a:xfrm>
                <a:off x="1668" y="762"/>
                <a:ext cx="0" cy="658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58" name="Line 385"/>
              <p:cNvSpPr>
                <a:spLocks noChangeAspect="1" noChangeShapeType="1"/>
              </p:cNvSpPr>
              <p:nvPr/>
            </p:nvSpPr>
            <p:spPr bwMode="auto">
              <a:xfrm flipV="1">
                <a:off x="958" y="1207"/>
                <a:ext cx="0" cy="219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59" name="Line 386"/>
              <p:cNvSpPr>
                <a:spLocks noChangeAspect="1" noChangeShapeType="1"/>
              </p:cNvSpPr>
              <p:nvPr/>
            </p:nvSpPr>
            <p:spPr bwMode="auto">
              <a:xfrm>
                <a:off x="607" y="785"/>
                <a:ext cx="75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60" name="Text Box 387"/>
              <p:cNvSpPr txBox="1">
                <a:spLocks noChangeAspect="1" noChangeArrowheads="1"/>
              </p:cNvSpPr>
              <p:nvPr/>
            </p:nvSpPr>
            <p:spPr bwMode="auto">
              <a:xfrm>
                <a:off x="412" y="664"/>
                <a:ext cx="305" cy="229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S</a:t>
                </a:r>
                <a:r>
                  <a:rPr lang="fr-FR" sz="1400" b="1" baseline="-25000">
                    <a:solidFill>
                      <a:srgbClr val="003300"/>
                    </a:solidFill>
                    <a:cs typeface="Arial" charset="0"/>
                  </a:rPr>
                  <a:t>R</a:t>
                </a:r>
                <a:endParaRPr lang="fr-FR" sz="1400" b="1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58461" name="Line 388"/>
              <p:cNvSpPr>
                <a:spLocks noChangeAspect="1" noChangeShapeType="1"/>
              </p:cNvSpPr>
              <p:nvPr/>
            </p:nvSpPr>
            <p:spPr bwMode="auto">
              <a:xfrm flipV="1">
                <a:off x="608" y="1988"/>
                <a:ext cx="3858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62" name="Line 389"/>
              <p:cNvSpPr>
                <a:spLocks noChangeAspect="1" noChangeShapeType="1"/>
              </p:cNvSpPr>
              <p:nvPr/>
            </p:nvSpPr>
            <p:spPr bwMode="auto">
              <a:xfrm>
                <a:off x="875" y="1614"/>
                <a:ext cx="0" cy="376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oval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63" name="Line 390"/>
              <p:cNvSpPr>
                <a:spLocks noChangeAspect="1" noChangeShapeType="1"/>
              </p:cNvSpPr>
              <p:nvPr/>
            </p:nvSpPr>
            <p:spPr bwMode="auto">
              <a:xfrm>
                <a:off x="2083" y="1612"/>
                <a:ext cx="0" cy="376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oval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64" name="Line 391"/>
              <p:cNvSpPr>
                <a:spLocks noChangeAspect="1" noChangeShapeType="1"/>
              </p:cNvSpPr>
              <p:nvPr/>
            </p:nvSpPr>
            <p:spPr bwMode="auto">
              <a:xfrm>
                <a:off x="3243" y="1621"/>
                <a:ext cx="0" cy="367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oval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65" name="Line 392"/>
              <p:cNvSpPr>
                <a:spLocks noChangeAspect="1" noChangeShapeType="1"/>
              </p:cNvSpPr>
              <p:nvPr/>
            </p:nvSpPr>
            <p:spPr bwMode="auto">
              <a:xfrm>
                <a:off x="4467" y="1621"/>
                <a:ext cx="0" cy="367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non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66" name="Line 393"/>
              <p:cNvSpPr>
                <a:spLocks noChangeAspect="1" noChangeShapeType="1"/>
              </p:cNvSpPr>
              <p:nvPr/>
            </p:nvSpPr>
            <p:spPr bwMode="auto">
              <a:xfrm>
                <a:off x="677" y="788"/>
                <a:ext cx="0" cy="113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67" name="Line 394"/>
              <p:cNvSpPr>
                <a:spLocks noChangeAspect="1" noChangeShapeType="1"/>
              </p:cNvSpPr>
              <p:nvPr/>
            </p:nvSpPr>
            <p:spPr bwMode="auto">
              <a:xfrm flipH="1">
                <a:off x="1206" y="757"/>
                <a:ext cx="0" cy="113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68" name="Line 395"/>
              <p:cNvSpPr>
                <a:spLocks noChangeAspect="1" noChangeShapeType="1"/>
              </p:cNvSpPr>
              <p:nvPr/>
            </p:nvSpPr>
            <p:spPr bwMode="auto">
              <a:xfrm>
                <a:off x="1205" y="761"/>
                <a:ext cx="76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469" name="Text Box 396"/>
              <p:cNvSpPr txBox="1">
                <a:spLocks noChangeAspect="1" noChangeArrowheads="1"/>
              </p:cNvSpPr>
              <p:nvPr/>
            </p:nvSpPr>
            <p:spPr bwMode="auto">
              <a:xfrm>
                <a:off x="1246" y="679"/>
                <a:ext cx="306" cy="229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E</a:t>
                </a:r>
                <a:r>
                  <a:rPr lang="fr-FR" sz="1400" b="1" baseline="-25000">
                    <a:solidFill>
                      <a:srgbClr val="003300"/>
                    </a:solidFill>
                    <a:cs typeface="Arial" charset="0"/>
                  </a:rPr>
                  <a:t>1</a:t>
                </a:r>
                <a:endParaRPr lang="fr-FR" sz="1400" b="1">
                  <a:solidFill>
                    <a:srgbClr val="003300"/>
                  </a:solidFill>
                  <a:cs typeface="Arial" charset="0"/>
                </a:endParaRPr>
              </a:p>
            </p:txBody>
          </p:sp>
          <p:grpSp>
            <p:nvGrpSpPr>
              <p:cNvPr id="13" name="Group 397"/>
              <p:cNvGrpSpPr>
                <a:grpSpLocks noChangeAspect="1"/>
              </p:cNvGrpSpPr>
              <p:nvPr/>
            </p:nvGrpSpPr>
            <p:grpSpPr bwMode="auto">
              <a:xfrm>
                <a:off x="657" y="564"/>
                <a:ext cx="570" cy="642"/>
                <a:chOff x="1474" y="2160"/>
                <a:chExt cx="596" cy="774"/>
              </a:xfrm>
            </p:grpSpPr>
            <p:grpSp>
              <p:nvGrpSpPr>
                <p:cNvPr id="14" name="Group 398"/>
                <p:cNvGrpSpPr>
                  <a:grpSpLocks noChangeAspect="1"/>
                </p:cNvGrpSpPr>
                <p:nvPr/>
              </p:nvGrpSpPr>
              <p:grpSpPr bwMode="auto">
                <a:xfrm>
                  <a:off x="1474" y="2160"/>
                  <a:ext cx="596" cy="698"/>
                  <a:chOff x="1474" y="2160"/>
                  <a:chExt cx="596" cy="698"/>
                </a:xfrm>
              </p:grpSpPr>
              <p:sp>
                <p:nvSpPr>
                  <p:cNvPr id="58473" name="Line 399"/>
                  <p:cNvSpPr>
                    <a:spLocks noChangeAspect="1" noChangeShapeType="1"/>
                  </p:cNvSpPr>
                  <p:nvPr/>
                </p:nvSpPr>
                <p:spPr bwMode="auto">
                  <a:xfrm rot="5400000">
                    <a:off x="1454" y="2423"/>
                    <a:ext cx="286" cy="0"/>
                  </a:xfrm>
                  <a:prstGeom prst="line">
                    <a:avLst/>
                  </a:prstGeom>
                  <a:ln>
                    <a:solidFill>
                      <a:srgbClr val="000000"/>
                    </a:solidFill>
                    <a:headEnd type="oval" w="sm" len="sm"/>
                    <a:tailEnd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474" name="Line 400"/>
                  <p:cNvSpPr>
                    <a:spLocks noChangeAspect="1" noChangeShapeType="1"/>
                  </p:cNvSpPr>
                  <p:nvPr/>
                </p:nvSpPr>
                <p:spPr bwMode="auto">
                  <a:xfrm rot="5400000">
                    <a:off x="1484" y="2650"/>
                    <a:ext cx="136" cy="0"/>
                  </a:xfrm>
                  <a:prstGeom prst="line">
                    <a:avLst/>
                  </a:prstGeom>
                  <a:ln>
                    <a:solidFill>
                      <a:srgbClr val="000000"/>
                    </a:solidFill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475" name="Line 401"/>
                  <p:cNvSpPr>
                    <a:spLocks noChangeAspect="1" noChangeShapeType="1"/>
                  </p:cNvSpPr>
                  <p:nvPr/>
                </p:nvSpPr>
                <p:spPr bwMode="auto">
                  <a:xfrm rot="5400000">
                    <a:off x="1644" y="2629"/>
                    <a:ext cx="0" cy="170"/>
                  </a:xfrm>
                  <a:prstGeom prst="line">
                    <a:avLst/>
                  </a:prstGeom>
                  <a:ln>
                    <a:solidFill>
                      <a:srgbClr val="000000"/>
                    </a:solidFill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476" name="Line 402"/>
                  <p:cNvSpPr>
                    <a:spLocks noChangeAspect="1" noChangeShapeType="1"/>
                  </p:cNvSpPr>
                  <p:nvPr/>
                </p:nvSpPr>
                <p:spPr bwMode="auto">
                  <a:xfrm rot="5400000">
                    <a:off x="1659" y="2778"/>
                    <a:ext cx="136" cy="0"/>
                  </a:xfrm>
                  <a:prstGeom prst="line">
                    <a:avLst/>
                  </a:prstGeom>
                  <a:ln>
                    <a:solidFill>
                      <a:srgbClr val="000000"/>
                    </a:solidFill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477" name="Line 403"/>
                  <p:cNvSpPr>
                    <a:spLocks noChangeAspect="1" noChangeShapeType="1"/>
                  </p:cNvSpPr>
                  <p:nvPr/>
                </p:nvSpPr>
                <p:spPr bwMode="auto">
                  <a:xfrm rot="5400000">
                    <a:off x="1919" y="2658"/>
                    <a:ext cx="136" cy="0"/>
                  </a:xfrm>
                  <a:prstGeom prst="line">
                    <a:avLst/>
                  </a:prstGeom>
                  <a:ln>
                    <a:solidFill>
                      <a:srgbClr val="000000"/>
                    </a:solidFill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478" name="Line 404"/>
                  <p:cNvSpPr>
                    <a:spLocks noChangeAspect="1" noChangeShapeType="1"/>
                  </p:cNvSpPr>
                  <p:nvPr/>
                </p:nvSpPr>
                <p:spPr bwMode="auto">
                  <a:xfrm rot="5400000">
                    <a:off x="1926" y="2665"/>
                    <a:ext cx="0" cy="113"/>
                  </a:xfrm>
                  <a:prstGeom prst="line">
                    <a:avLst/>
                  </a:prstGeom>
                  <a:ln>
                    <a:solidFill>
                      <a:srgbClr val="000000"/>
                    </a:solidFill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479" name="Line 405"/>
                  <p:cNvSpPr>
                    <a:spLocks noChangeAspect="1" noChangeShapeType="1"/>
                  </p:cNvSpPr>
                  <p:nvPr/>
                </p:nvSpPr>
                <p:spPr bwMode="auto">
                  <a:xfrm rot="5400000">
                    <a:off x="1803" y="2790"/>
                    <a:ext cx="136" cy="0"/>
                  </a:xfrm>
                  <a:prstGeom prst="line">
                    <a:avLst/>
                  </a:prstGeom>
                  <a:ln>
                    <a:solidFill>
                      <a:srgbClr val="000000"/>
                    </a:solidFill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480" name="Line 406"/>
                  <p:cNvSpPr>
                    <a:spLocks noChangeAspect="1" noChangeShapeType="1"/>
                  </p:cNvSpPr>
                  <p:nvPr/>
                </p:nvSpPr>
                <p:spPr bwMode="auto">
                  <a:xfrm rot="5400000">
                    <a:off x="1749" y="2360"/>
                    <a:ext cx="399" cy="0"/>
                  </a:xfrm>
                  <a:prstGeom prst="line">
                    <a:avLst/>
                  </a:prstGeom>
                  <a:ln>
                    <a:solidFill>
                      <a:srgbClr val="000000"/>
                    </a:solidFill>
                    <a:headEnd type="oval" w="sm" len="sm"/>
                    <a:tailEnd type="none" w="sm" len="sm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481" name="AutoShape 407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1928" y="2495"/>
                    <a:ext cx="128" cy="156"/>
                  </a:xfrm>
                  <a:prstGeom prst="flowChartDelay">
                    <a:avLst/>
                  </a:prstGeom>
                  <a:solidFill>
                    <a:srgbClr val="3333FF"/>
                  </a:solidFill>
                  <a:ln>
                    <a:solidFill>
                      <a:srgbClr val="000000"/>
                    </a:solidFill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482" name="AutoShape 408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1489" y="2508"/>
                    <a:ext cx="126" cy="156"/>
                  </a:xfrm>
                  <a:prstGeom prst="flowChartDelay">
                    <a:avLst/>
                  </a:prstGeom>
                  <a:solidFill>
                    <a:srgbClr val="FF0000"/>
                  </a:solidFill>
                  <a:ln>
                    <a:solidFill>
                      <a:srgbClr val="000000"/>
                    </a:solidFill>
                    <a:headEnd/>
                    <a:tailEnd/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58472" name="AutoShape 409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1732" y="2763"/>
                  <a:ext cx="129" cy="213"/>
                </a:xfrm>
                <a:prstGeom prst="moon">
                  <a:avLst>
                    <a:gd name="adj" fmla="val 87500"/>
                  </a:avLst>
                </a:prstGeom>
                <a:solidFill>
                  <a:schemeClr val="bg1"/>
                </a:solidFill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</p:grpSp>
      <p:sp>
        <p:nvSpPr>
          <p:cNvPr id="67994" name="Rectangle 410"/>
          <p:cNvSpPr>
            <a:spLocks noChangeArrowheads="1"/>
          </p:cNvSpPr>
          <p:nvPr/>
        </p:nvSpPr>
        <p:spPr bwMode="auto">
          <a:xfrm>
            <a:off x="2736850" y="3492500"/>
            <a:ext cx="62182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tabLst>
                <a:tab pos="668338" algn="l"/>
              </a:tabLst>
            </a:pPr>
            <a:r>
              <a:rPr lang="ar-SA" sz="1600">
                <a:solidFill>
                  <a:srgbClr val="003300"/>
                </a:solidFill>
                <a:cs typeface="Times New Roman" pitchFamily="18" charset="0"/>
              </a:rPr>
              <a:t> </a:t>
            </a:r>
            <a:r>
              <a:rPr lang="fr-FR" sz="1600" b="1">
                <a:solidFill>
                  <a:srgbClr val="FFFF00"/>
                </a:solidFill>
                <a:cs typeface="Times New Roman" pitchFamily="18" charset="0"/>
              </a:rPr>
              <a:t>Shift/Load</a:t>
            </a:r>
            <a:r>
              <a:rPr lang="fr-FR" sz="1600">
                <a:solidFill>
                  <a:srgbClr val="FFFF00"/>
                </a:solidFill>
                <a:cs typeface="Times New Roman" pitchFamily="18" charset="0"/>
              </a:rPr>
              <a:t> =0</a:t>
            </a:r>
            <a:r>
              <a:rPr lang="ar-DZ" sz="1600">
                <a:solidFill>
                  <a:srgbClr val="003300"/>
                </a:solidFill>
                <a:cs typeface="Times New Roman" pitchFamily="18" charset="0"/>
              </a:rPr>
              <a:t>   </a:t>
            </a:r>
            <a:r>
              <a:rPr lang="fr-FR" sz="1600">
                <a:solidFill>
                  <a:srgbClr val="003300"/>
                </a:solidFill>
                <a:cs typeface="Times New Roman" pitchFamily="18" charset="0"/>
              </a:rPr>
              <a:t>     </a:t>
            </a:r>
            <a:r>
              <a:rPr lang="ar-DZ" sz="1600">
                <a:solidFill>
                  <a:srgbClr val="003300"/>
                </a:solidFill>
                <a:cs typeface="Times New Roman" pitchFamily="18" charset="0"/>
              </a:rPr>
              <a:t> البوابات </a:t>
            </a:r>
            <a:r>
              <a:rPr lang="fr-FR" sz="1600">
                <a:solidFill>
                  <a:srgbClr val="003300"/>
                </a:solidFill>
                <a:cs typeface="Times New Roman" pitchFamily="18" charset="0"/>
              </a:rPr>
              <a:t>  AND</a:t>
            </a:r>
            <a:r>
              <a:rPr lang="en-US" sz="1600">
                <a:solidFill>
                  <a:srgbClr val="003300"/>
                </a:solidFill>
                <a:cs typeface="Times New Roman" pitchFamily="18" charset="0"/>
              </a:rPr>
              <a:t> </a:t>
            </a:r>
            <a:r>
              <a:rPr lang="ar-DZ" sz="1600">
                <a:solidFill>
                  <a:srgbClr val="0000FF"/>
                </a:solidFill>
                <a:cs typeface="Times New Roman" pitchFamily="18" charset="0"/>
              </a:rPr>
              <a:t>الزرقاء</a:t>
            </a:r>
            <a:r>
              <a:rPr lang="ar-DZ" sz="1600">
                <a:solidFill>
                  <a:srgbClr val="003300"/>
                </a:solidFill>
                <a:cs typeface="Times New Roman" pitchFamily="18" charset="0"/>
              </a:rPr>
              <a:t> </a:t>
            </a:r>
            <a:r>
              <a:rPr lang="fr-FR" sz="1600">
                <a:solidFill>
                  <a:srgbClr val="003300"/>
                </a:solidFill>
                <a:cs typeface="Times New Roman" pitchFamily="18" charset="0"/>
              </a:rPr>
              <a:t> </a:t>
            </a:r>
            <a:r>
              <a:rPr lang="ar-DZ" sz="1600">
                <a:solidFill>
                  <a:srgbClr val="003300"/>
                </a:solidFill>
                <a:cs typeface="Times New Roman" pitchFamily="18" charset="0"/>
              </a:rPr>
              <a:t>تكون ذات مخرج يساوي 1 وبالتالي:</a:t>
            </a:r>
          </a:p>
        </p:txBody>
      </p:sp>
      <p:sp>
        <p:nvSpPr>
          <p:cNvPr id="67995" name="AutoShape 411"/>
          <p:cNvSpPr>
            <a:spLocks noChangeArrowheads="1"/>
          </p:cNvSpPr>
          <p:nvPr/>
        </p:nvSpPr>
        <p:spPr bwMode="auto">
          <a:xfrm>
            <a:off x="7089775" y="3597275"/>
            <a:ext cx="360363" cy="144463"/>
          </a:xfrm>
          <a:prstGeom prst="leftArrow">
            <a:avLst>
              <a:gd name="adj1" fmla="val 50000"/>
              <a:gd name="adj2" fmla="val 62363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7996" name="Rectangle 412"/>
          <p:cNvSpPr>
            <a:spLocks noChangeArrowheads="1"/>
          </p:cNvSpPr>
          <p:nvPr/>
        </p:nvSpPr>
        <p:spPr bwMode="auto">
          <a:xfrm>
            <a:off x="2843213" y="5387975"/>
            <a:ext cx="618331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tabLst>
                <a:tab pos="668338" algn="l"/>
              </a:tabLst>
            </a:pPr>
            <a:r>
              <a:rPr lang="ar-SA" sz="1600">
                <a:solidFill>
                  <a:srgbClr val="003300"/>
                </a:solidFill>
                <a:cs typeface="Times New Roman" pitchFamily="18" charset="0"/>
              </a:rPr>
              <a:t> </a:t>
            </a:r>
            <a:r>
              <a:rPr lang="fr-FR" sz="1600" b="1">
                <a:solidFill>
                  <a:srgbClr val="FFFF00"/>
                </a:solidFill>
                <a:cs typeface="Times New Roman" pitchFamily="18" charset="0"/>
              </a:rPr>
              <a:t>Shift/Load</a:t>
            </a:r>
            <a:r>
              <a:rPr lang="fr-FR" sz="1600">
                <a:solidFill>
                  <a:srgbClr val="FFFF00"/>
                </a:solidFill>
                <a:cs typeface="Times New Roman" pitchFamily="18" charset="0"/>
              </a:rPr>
              <a:t> =1</a:t>
            </a:r>
            <a:r>
              <a:rPr lang="ar-DZ" sz="1600">
                <a:solidFill>
                  <a:srgbClr val="003300"/>
                </a:solidFill>
                <a:cs typeface="Times New Roman" pitchFamily="18" charset="0"/>
              </a:rPr>
              <a:t>   </a:t>
            </a:r>
            <a:r>
              <a:rPr lang="fr-FR" sz="1600">
                <a:solidFill>
                  <a:srgbClr val="003300"/>
                </a:solidFill>
                <a:cs typeface="Times New Roman" pitchFamily="18" charset="0"/>
              </a:rPr>
              <a:t>     </a:t>
            </a:r>
            <a:r>
              <a:rPr lang="ar-DZ" sz="1600">
                <a:solidFill>
                  <a:srgbClr val="003300"/>
                </a:solidFill>
                <a:cs typeface="Times New Roman" pitchFamily="18" charset="0"/>
              </a:rPr>
              <a:t>البوابات </a:t>
            </a:r>
            <a:r>
              <a:rPr lang="fr-FR" sz="1600">
                <a:solidFill>
                  <a:srgbClr val="003300"/>
                </a:solidFill>
                <a:cs typeface="Times New Roman" pitchFamily="18" charset="0"/>
              </a:rPr>
              <a:t>  AND</a:t>
            </a:r>
            <a:r>
              <a:rPr lang="en-US" sz="1600">
                <a:solidFill>
                  <a:srgbClr val="003300"/>
                </a:solidFill>
                <a:cs typeface="Times New Roman" pitchFamily="18" charset="0"/>
              </a:rPr>
              <a:t> </a:t>
            </a:r>
            <a:r>
              <a:rPr lang="ar-DZ" sz="1600">
                <a:solidFill>
                  <a:srgbClr val="FF3300"/>
                </a:solidFill>
                <a:cs typeface="Times New Roman" pitchFamily="18" charset="0"/>
              </a:rPr>
              <a:t>الحمراء</a:t>
            </a:r>
            <a:r>
              <a:rPr lang="ar-DZ" sz="1600">
                <a:solidFill>
                  <a:srgbClr val="003300"/>
                </a:solidFill>
                <a:cs typeface="Times New Roman" pitchFamily="18" charset="0"/>
              </a:rPr>
              <a:t> </a:t>
            </a:r>
            <a:r>
              <a:rPr lang="fr-FR" sz="1600">
                <a:solidFill>
                  <a:srgbClr val="003300"/>
                </a:solidFill>
                <a:cs typeface="Times New Roman" pitchFamily="18" charset="0"/>
              </a:rPr>
              <a:t> </a:t>
            </a:r>
            <a:r>
              <a:rPr lang="ar-DZ" sz="1600">
                <a:solidFill>
                  <a:srgbClr val="003300"/>
                </a:solidFill>
                <a:cs typeface="Times New Roman" pitchFamily="18" charset="0"/>
              </a:rPr>
              <a:t>تكون ذات مخرج يساوي 1 وبالتالي:</a:t>
            </a:r>
          </a:p>
        </p:txBody>
      </p:sp>
      <p:sp>
        <p:nvSpPr>
          <p:cNvPr id="67997" name="Text Box 413"/>
          <p:cNvSpPr txBox="1">
            <a:spLocks noChangeArrowheads="1"/>
          </p:cNvSpPr>
          <p:nvPr/>
        </p:nvSpPr>
        <p:spPr bwMode="auto">
          <a:xfrm>
            <a:off x="5641975" y="5805488"/>
            <a:ext cx="335438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rgbClr val="003300"/>
                </a:solidFill>
              </a:rPr>
              <a:t>االمخرج </a:t>
            </a:r>
            <a:r>
              <a:rPr lang="fr-FR" sz="1600">
                <a:solidFill>
                  <a:srgbClr val="003300"/>
                </a:solidFill>
              </a:rPr>
              <a:t>Q</a:t>
            </a:r>
            <a:r>
              <a:rPr lang="fr-FR" sz="1600" baseline="-25000">
                <a:solidFill>
                  <a:srgbClr val="003300"/>
                </a:solidFill>
              </a:rPr>
              <a:t>A</a:t>
            </a:r>
            <a:r>
              <a:rPr lang="ar-DZ" sz="1600">
                <a:solidFill>
                  <a:srgbClr val="003300"/>
                </a:solidFill>
              </a:rPr>
              <a:t>  متصل بـ </a:t>
            </a:r>
            <a:r>
              <a:rPr lang="fr-FR" sz="1600">
                <a:solidFill>
                  <a:srgbClr val="003300"/>
                </a:solidFill>
              </a:rPr>
              <a:t>D</a:t>
            </a:r>
            <a:r>
              <a:rPr lang="fr-FR" sz="1600" baseline="-25000">
                <a:solidFill>
                  <a:srgbClr val="003300"/>
                </a:solidFill>
              </a:rPr>
              <a:t>B</a:t>
            </a:r>
            <a:r>
              <a:rPr lang="ar-DZ" sz="1600">
                <a:solidFill>
                  <a:srgbClr val="003300"/>
                </a:solidFill>
              </a:rPr>
              <a:t>  (ازاحة </a:t>
            </a:r>
            <a:r>
              <a:rPr lang="fr-FR" sz="1600">
                <a:solidFill>
                  <a:srgbClr val="003300"/>
                </a:solidFill>
              </a:rPr>
              <a:t>Shift</a:t>
            </a:r>
            <a:r>
              <a:rPr lang="ar-DZ" sz="1600">
                <a:solidFill>
                  <a:srgbClr val="003300"/>
                </a:solidFill>
              </a:rPr>
              <a:t>) .</a:t>
            </a:r>
            <a:endParaRPr lang="fr-FR" sz="1600">
              <a:solidFill>
                <a:srgbClr val="003300"/>
              </a:solidFill>
            </a:endParaRPr>
          </a:p>
        </p:txBody>
      </p:sp>
      <p:sp>
        <p:nvSpPr>
          <p:cNvPr id="67998" name="AutoShape 414"/>
          <p:cNvSpPr>
            <a:spLocks/>
          </p:cNvSpPr>
          <p:nvPr/>
        </p:nvSpPr>
        <p:spPr bwMode="auto">
          <a:xfrm>
            <a:off x="5616575" y="5778500"/>
            <a:ext cx="144463" cy="1080000"/>
          </a:xfrm>
          <a:prstGeom prst="leftBrace">
            <a:avLst>
              <a:gd name="adj1" fmla="val 66483"/>
              <a:gd name="adj2" fmla="val 50000"/>
            </a:avLst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67999" name="AutoShape 415"/>
          <p:cNvSpPr>
            <a:spLocks noChangeArrowheads="1"/>
          </p:cNvSpPr>
          <p:nvPr/>
        </p:nvSpPr>
        <p:spPr bwMode="auto">
          <a:xfrm>
            <a:off x="5580063" y="4537075"/>
            <a:ext cx="287337" cy="144463"/>
          </a:xfrm>
          <a:prstGeom prst="leftArrow">
            <a:avLst>
              <a:gd name="adj1" fmla="val 50000"/>
              <a:gd name="adj2" fmla="val 49725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8000" name="Text Box 416"/>
          <p:cNvSpPr txBox="1">
            <a:spLocks noChangeArrowheads="1"/>
          </p:cNvSpPr>
          <p:nvPr/>
        </p:nvSpPr>
        <p:spPr bwMode="auto">
          <a:xfrm>
            <a:off x="4119563" y="4435475"/>
            <a:ext cx="13684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/>
              <a:t>مداخل تفرعية</a:t>
            </a:r>
            <a:endParaRPr lang="fr-FR" b="1"/>
          </a:p>
        </p:txBody>
      </p:sp>
      <p:sp>
        <p:nvSpPr>
          <p:cNvPr id="68001" name="AutoShape 417"/>
          <p:cNvSpPr>
            <a:spLocks noChangeArrowheads="1"/>
          </p:cNvSpPr>
          <p:nvPr/>
        </p:nvSpPr>
        <p:spPr bwMode="auto">
          <a:xfrm>
            <a:off x="7197725" y="5491163"/>
            <a:ext cx="360363" cy="144462"/>
          </a:xfrm>
          <a:prstGeom prst="leftArrow">
            <a:avLst>
              <a:gd name="adj1" fmla="val 50000"/>
              <a:gd name="adj2" fmla="val 62363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8002" name="Text Box 418"/>
          <p:cNvSpPr txBox="1">
            <a:spLocks noChangeArrowheads="1"/>
          </p:cNvSpPr>
          <p:nvPr/>
        </p:nvSpPr>
        <p:spPr bwMode="auto">
          <a:xfrm>
            <a:off x="6002338" y="3983038"/>
            <a:ext cx="280828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rgbClr val="003300"/>
                </a:solidFill>
              </a:rPr>
              <a:t>القلاب </a:t>
            </a:r>
            <a:r>
              <a:rPr lang="fr-FR" sz="1600">
                <a:solidFill>
                  <a:srgbClr val="003300"/>
                </a:solidFill>
              </a:rPr>
              <a:t>D</a:t>
            </a:r>
            <a:r>
              <a:rPr lang="fr-FR" sz="1600" baseline="-25000">
                <a:solidFill>
                  <a:srgbClr val="003300"/>
                </a:solidFill>
              </a:rPr>
              <a:t>A</a:t>
            </a:r>
            <a:r>
              <a:rPr lang="ar-DZ" sz="1600">
                <a:solidFill>
                  <a:srgbClr val="003300"/>
                </a:solidFill>
              </a:rPr>
              <a:t>  يشحن (</a:t>
            </a:r>
            <a:r>
              <a:rPr lang="fr-FR" sz="1600">
                <a:solidFill>
                  <a:srgbClr val="003300"/>
                </a:solidFill>
              </a:rPr>
              <a:t>Load</a:t>
            </a:r>
            <a:r>
              <a:rPr lang="ar-DZ" sz="1600">
                <a:solidFill>
                  <a:srgbClr val="003300"/>
                </a:solidFill>
              </a:rPr>
              <a:t>) بـ </a:t>
            </a:r>
            <a:r>
              <a:rPr lang="fr-FR" sz="1600">
                <a:solidFill>
                  <a:srgbClr val="003300"/>
                </a:solidFill>
              </a:rPr>
              <a:t>E</a:t>
            </a:r>
            <a:r>
              <a:rPr lang="fr-FR" sz="1600" baseline="-25000">
                <a:solidFill>
                  <a:srgbClr val="003300"/>
                </a:solidFill>
              </a:rPr>
              <a:t>1</a:t>
            </a:r>
            <a:r>
              <a:rPr lang="ar-DZ" sz="1600">
                <a:solidFill>
                  <a:srgbClr val="003300"/>
                </a:solidFill>
              </a:rPr>
              <a:t> .</a:t>
            </a:r>
            <a:endParaRPr lang="fr-FR" sz="1600">
              <a:solidFill>
                <a:srgbClr val="003300"/>
              </a:solidFill>
            </a:endParaRPr>
          </a:p>
        </p:txBody>
      </p:sp>
      <p:sp>
        <p:nvSpPr>
          <p:cNvPr id="68003" name="Text Box 419"/>
          <p:cNvSpPr txBox="1">
            <a:spLocks noChangeArrowheads="1"/>
          </p:cNvSpPr>
          <p:nvPr/>
        </p:nvSpPr>
        <p:spPr bwMode="auto">
          <a:xfrm>
            <a:off x="6002338" y="4332288"/>
            <a:ext cx="280828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rgbClr val="003300"/>
                </a:solidFill>
              </a:rPr>
              <a:t>القلاب </a:t>
            </a:r>
            <a:r>
              <a:rPr lang="fr-FR" sz="1600">
                <a:solidFill>
                  <a:srgbClr val="003300"/>
                </a:solidFill>
              </a:rPr>
              <a:t>D</a:t>
            </a:r>
            <a:r>
              <a:rPr lang="fr-FR" sz="1600" baseline="-25000">
                <a:solidFill>
                  <a:srgbClr val="003300"/>
                </a:solidFill>
              </a:rPr>
              <a:t>B</a:t>
            </a:r>
            <a:r>
              <a:rPr lang="ar-DZ" sz="1600">
                <a:solidFill>
                  <a:srgbClr val="003300"/>
                </a:solidFill>
              </a:rPr>
              <a:t>  يشحن (</a:t>
            </a:r>
            <a:r>
              <a:rPr lang="fr-FR" sz="1600">
                <a:solidFill>
                  <a:srgbClr val="003300"/>
                </a:solidFill>
              </a:rPr>
              <a:t>Load</a:t>
            </a:r>
            <a:r>
              <a:rPr lang="ar-DZ" sz="1600">
                <a:solidFill>
                  <a:srgbClr val="003300"/>
                </a:solidFill>
              </a:rPr>
              <a:t>) بـ </a:t>
            </a:r>
            <a:r>
              <a:rPr lang="fr-FR" sz="1600">
                <a:solidFill>
                  <a:srgbClr val="003300"/>
                </a:solidFill>
              </a:rPr>
              <a:t>E</a:t>
            </a:r>
            <a:r>
              <a:rPr lang="fr-FR" sz="1600" baseline="-25000">
                <a:solidFill>
                  <a:srgbClr val="003300"/>
                </a:solidFill>
              </a:rPr>
              <a:t>2</a:t>
            </a:r>
            <a:r>
              <a:rPr lang="ar-DZ" sz="1600">
                <a:solidFill>
                  <a:srgbClr val="003300"/>
                </a:solidFill>
              </a:rPr>
              <a:t> .</a:t>
            </a:r>
            <a:endParaRPr lang="fr-FR" sz="1600">
              <a:solidFill>
                <a:srgbClr val="003300"/>
              </a:solidFill>
            </a:endParaRPr>
          </a:p>
        </p:txBody>
      </p:sp>
      <p:sp>
        <p:nvSpPr>
          <p:cNvPr id="68004" name="Text Box 420"/>
          <p:cNvSpPr txBox="1">
            <a:spLocks noChangeArrowheads="1"/>
          </p:cNvSpPr>
          <p:nvPr/>
        </p:nvSpPr>
        <p:spPr bwMode="auto">
          <a:xfrm>
            <a:off x="6002338" y="4667250"/>
            <a:ext cx="280828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rgbClr val="003300"/>
                </a:solidFill>
              </a:rPr>
              <a:t>القلاب </a:t>
            </a:r>
            <a:r>
              <a:rPr lang="fr-FR" sz="1600">
                <a:solidFill>
                  <a:srgbClr val="003300"/>
                </a:solidFill>
              </a:rPr>
              <a:t>D</a:t>
            </a:r>
            <a:r>
              <a:rPr lang="fr-FR" sz="1600" baseline="-25000">
                <a:solidFill>
                  <a:srgbClr val="003300"/>
                </a:solidFill>
              </a:rPr>
              <a:t>C</a:t>
            </a:r>
            <a:r>
              <a:rPr lang="ar-DZ" sz="1600">
                <a:solidFill>
                  <a:srgbClr val="003300"/>
                </a:solidFill>
              </a:rPr>
              <a:t>  يشحن (</a:t>
            </a:r>
            <a:r>
              <a:rPr lang="fr-FR" sz="1600">
                <a:solidFill>
                  <a:srgbClr val="003300"/>
                </a:solidFill>
              </a:rPr>
              <a:t>Load</a:t>
            </a:r>
            <a:r>
              <a:rPr lang="ar-DZ" sz="1600">
                <a:solidFill>
                  <a:srgbClr val="003300"/>
                </a:solidFill>
              </a:rPr>
              <a:t>) بـ </a:t>
            </a:r>
            <a:r>
              <a:rPr lang="fr-FR" sz="1600">
                <a:solidFill>
                  <a:srgbClr val="003300"/>
                </a:solidFill>
              </a:rPr>
              <a:t>E</a:t>
            </a:r>
            <a:r>
              <a:rPr lang="fr-FR" sz="1600" baseline="-25000">
                <a:solidFill>
                  <a:srgbClr val="003300"/>
                </a:solidFill>
              </a:rPr>
              <a:t>3</a:t>
            </a:r>
            <a:r>
              <a:rPr lang="ar-DZ" sz="1600">
                <a:solidFill>
                  <a:srgbClr val="003300"/>
                </a:solidFill>
              </a:rPr>
              <a:t> .</a:t>
            </a:r>
            <a:endParaRPr lang="fr-FR" sz="1600">
              <a:solidFill>
                <a:srgbClr val="003300"/>
              </a:solidFill>
            </a:endParaRPr>
          </a:p>
        </p:txBody>
      </p:sp>
      <p:sp>
        <p:nvSpPr>
          <p:cNvPr id="68005" name="Text Box 421"/>
          <p:cNvSpPr txBox="1">
            <a:spLocks noChangeArrowheads="1"/>
          </p:cNvSpPr>
          <p:nvPr/>
        </p:nvSpPr>
        <p:spPr bwMode="auto">
          <a:xfrm>
            <a:off x="6007100" y="4954588"/>
            <a:ext cx="280828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rgbClr val="003300"/>
                </a:solidFill>
              </a:rPr>
              <a:t>القلاب </a:t>
            </a:r>
            <a:r>
              <a:rPr lang="fr-FR" sz="1600">
                <a:solidFill>
                  <a:srgbClr val="003300"/>
                </a:solidFill>
              </a:rPr>
              <a:t>D</a:t>
            </a:r>
            <a:r>
              <a:rPr lang="fr-FR" sz="1600" baseline="-25000">
                <a:solidFill>
                  <a:srgbClr val="003300"/>
                </a:solidFill>
              </a:rPr>
              <a:t>D</a:t>
            </a:r>
            <a:r>
              <a:rPr lang="ar-DZ" sz="1600">
                <a:solidFill>
                  <a:srgbClr val="003300"/>
                </a:solidFill>
              </a:rPr>
              <a:t>  يشحن (</a:t>
            </a:r>
            <a:r>
              <a:rPr lang="fr-FR" sz="1600">
                <a:solidFill>
                  <a:srgbClr val="003300"/>
                </a:solidFill>
              </a:rPr>
              <a:t>Load</a:t>
            </a:r>
            <a:r>
              <a:rPr lang="ar-DZ" sz="1600">
                <a:solidFill>
                  <a:srgbClr val="003300"/>
                </a:solidFill>
              </a:rPr>
              <a:t>) بـ </a:t>
            </a:r>
            <a:r>
              <a:rPr lang="fr-FR" sz="1600">
                <a:solidFill>
                  <a:srgbClr val="003300"/>
                </a:solidFill>
              </a:rPr>
              <a:t>E</a:t>
            </a:r>
            <a:r>
              <a:rPr lang="fr-FR" sz="1600" baseline="-25000">
                <a:solidFill>
                  <a:srgbClr val="003300"/>
                </a:solidFill>
              </a:rPr>
              <a:t>4</a:t>
            </a:r>
            <a:r>
              <a:rPr lang="ar-DZ" sz="1600">
                <a:solidFill>
                  <a:srgbClr val="003300"/>
                </a:solidFill>
              </a:rPr>
              <a:t> .</a:t>
            </a:r>
            <a:endParaRPr lang="fr-FR" sz="1600">
              <a:solidFill>
                <a:srgbClr val="003300"/>
              </a:solidFill>
            </a:endParaRPr>
          </a:p>
        </p:txBody>
      </p:sp>
      <p:sp>
        <p:nvSpPr>
          <p:cNvPr id="68006" name="AutoShape 422"/>
          <p:cNvSpPr>
            <a:spLocks/>
          </p:cNvSpPr>
          <p:nvPr/>
        </p:nvSpPr>
        <p:spPr bwMode="auto">
          <a:xfrm>
            <a:off x="5910263" y="4029075"/>
            <a:ext cx="144462" cy="1152525"/>
          </a:xfrm>
          <a:prstGeom prst="leftBrace">
            <a:avLst>
              <a:gd name="adj1" fmla="val 66484"/>
              <a:gd name="adj2" fmla="val 50000"/>
            </a:avLst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68007" name="AutoShape 423"/>
          <p:cNvSpPr>
            <a:spLocks noChangeArrowheads="1"/>
          </p:cNvSpPr>
          <p:nvPr/>
        </p:nvSpPr>
        <p:spPr bwMode="auto">
          <a:xfrm>
            <a:off x="5313363" y="6273800"/>
            <a:ext cx="252412" cy="144463"/>
          </a:xfrm>
          <a:prstGeom prst="leftArrow">
            <a:avLst>
              <a:gd name="adj1" fmla="val 50000"/>
              <a:gd name="adj2" fmla="val 43681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8008" name="Text Box 424"/>
          <p:cNvSpPr txBox="1">
            <a:spLocks noChangeArrowheads="1"/>
          </p:cNvSpPr>
          <p:nvPr/>
        </p:nvSpPr>
        <p:spPr bwMode="auto">
          <a:xfrm>
            <a:off x="2765425" y="6175375"/>
            <a:ext cx="25796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/>
              <a:t>مخرج تسلسلي بإزاحة عن يمين </a:t>
            </a:r>
            <a:endParaRPr lang="fr-FR" b="1"/>
          </a:p>
        </p:txBody>
      </p:sp>
      <p:sp>
        <p:nvSpPr>
          <p:cNvPr id="68009" name="Text Box 425"/>
          <p:cNvSpPr txBox="1">
            <a:spLocks noChangeArrowheads="1"/>
          </p:cNvSpPr>
          <p:nvPr/>
        </p:nvSpPr>
        <p:spPr bwMode="auto">
          <a:xfrm>
            <a:off x="5637213" y="6143625"/>
            <a:ext cx="335438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rgbClr val="003300"/>
                </a:solidFill>
              </a:rPr>
              <a:t>االمخرج </a:t>
            </a:r>
            <a:r>
              <a:rPr lang="fr-FR" sz="1600">
                <a:solidFill>
                  <a:srgbClr val="003300"/>
                </a:solidFill>
              </a:rPr>
              <a:t>Q</a:t>
            </a:r>
            <a:r>
              <a:rPr lang="fr-FR" sz="1600" baseline="-25000">
                <a:solidFill>
                  <a:srgbClr val="003300"/>
                </a:solidFill>
              </a:rPr>
              <a:t>B</a:t>
            </a:r>
            <a:r>
              <a:rPr lang="ar-DZ" sz="1600">
                <a:solidFill>
                  <a:srgbClr val="003300"/>
                </a:solidFill>
              </a:rPr>
              <a:t>  متصل بـ </a:t>
            </a:r>
            <a:r>
              <a:rPr lang="fr-FR" sz="1600">
                <a:solidFill>
                  <a:srgbClr val="003300"/>
                </a:solidFill>
              </a:rPr>
              <a:t>D</a:t>
            </a:r>
            <a:r>
              <a:rPr lang="fr-FR" sz="1600" baseline="-25000">
                <a:solidFill>
                  <a:srgbClr val="003300"/>
                </a:solidFill>
              </a:rPr>
              <a:t>C</a:t>
            </a:r>
            <a:r>
              <a:rPr lang="ar-DZ" sz="1600">
                <a:solidFill>
                  <a:srgbClr val="003300"/>
                </a:solidFill>
              </a:rPr>
              <a:t>  (ازاحة </a:t>
            </a:r>
            <a:r>
              <a:rPr lang="fr-FR" sz="1600">
                <a:solidFill>
                  <a:srgbClr val="003300"/>
                </a:solidFill>
              </a:rPr>
              <a:t>Shift</a:t>
            </a:r>
            <a:r>
              <a:rPr lang="ar-DZ" sz="1600">
                <a:solidFill>
                  <a:srgbClr val="003300"/>
                </a:solidFill>
              </a:rPr>
              <a:t>) .</a:t>
            </a:r>
            <a:endParaRPr lang="fr-FR" sz="1600">
              <a:solidFill>
                <a:srgbClr val="003300"/>
              </a:solidFill>
            </a:endParaRPr>
          </a:p>
        </p:txBody>
      </p:sp>
      <p:sp>
        <p:nvSpPr>
          <p:cNvPr id="68010" name="Text Box 426"/>
          <p:cNvSpPr txBox="1">
            <a:spLocks noChangeArrowheads="1"/>
          </p:cNvSpPr>
          <p:nvPr/>
        </p:nvSpPr>
        <p:spPr bwMode="auto">
          <a:xfrm>
            <a:off x="5480050" y="6440488"/>
            <a:ext cx="35496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rgbClr val="003300"/>
                </a:solidFill>
              </a:rPr>
              <a:t>االمخرج </a:t>
            </a:r>
            <a:r>
              <a:rPr lang="fr-FR" sz="1600">
                <a:solidFill>
                  <a:srgbClr val="003300"/>
                </a:solidFill>
              </a:rPr>
              <a:t>Q</a:t>
            </a:r>
            <a:r>
              <a:rPr lang="fr-FR" sz="1600" baseline="-25000">
                <a:solidFill>
                  <a:srgbClr val="003300"/>
                </a:solidFill>
              </a:rPr>
              <a:t>C</a:t>
            </a:r>
            <a:r>
              <a:rPr lang="ar-DZ" sz="1600">
                <a:solidFill>
                  <a:srgbClr val="003300"/>
                </a:solidFill>
              </a:rPr>
              <a:t>  متصل بـ </a:t>
            </a:r>
            <a:r>
              <a:rPr lang="fr-FR" sz="1600">
                <a:solidFill>
                  <a:srgbClr val="003300"/>
                </a:solidFill>
              </a:rPr>
              <a:t>D</a:t>
            </a:r>
            <a:r>
              <a:rPr lang="fr-FR" sz="1600" baseline="-25000">
                <a:solidFill>
                  <a:srgbClr val="003300"/>
                </a:solidFill>
              </a:rPr>
              <a:t>D</a:t>
            </a:r>
            <a:r>
              <a:rPr lang="ar-DZ" sz="1600">
                <a:solidFill>
                  <a:srgbClr val="003300"/>
                </a:solidFill>
              </a:rPr>
              <a:t>  (ازاحة </a:t>
            </a:r>
            <a:r>
              <a:rPr lang="fr-FR" sz="1600">
                <a:solidFill>
                  <a:srgbClr val="003300"/>
                </a:solidFill>
              </a:rPr>
              <a:t>Shift</a:t>
            </a:r>
            <a:r>
              <a:rPr lang="ar-DZ" sz="1600">
                <a:solidFill>
                  <a:srgbClr val="003300"/>
                </a:solidFill>
              </a:rPr>
              <a:t>) .</a:t>
            </a:r>
            <a:endParaRPr lang="fr-FR" sz="1600">
              <a:solidFill>
                <a:srgbClr val="003300"/>
              </a:solidFill>
            </a:endParaRPr>
          </a:p>
        </p:txBody>
      </p:sp>
      <p:sp>
        <p:nvSpPr>
          <p:cNvPr id="68011" name="AutoShape 427"/>
          <p:cNvSpPr>
            <a:spLocks/>
          </p:cNvSpPr>
          <p:nvPr/>
        </p:nvSpPr>
        <p:spPr bwMode="auto">
          <a:xfrm>
            <a:off x="2709863" y="4117975"/>
            <a:ext cx="252412" cy="2520950"/>
          </a:xfrm>
          <a:prstGeom prst="leftBrace">
            <a:avLst>
              <a:gd name="adj1" fmla="val 83229"/>
              <a:gd name="adj2" fmla="val 50000"/>
            </a:avLst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68012" name="Rectangle 428"/>
          <p:cNvSpPr>
            <a:spLocks noChangeArrowheads="1"/>
          </p:cNvSpPr>
          <p:nvPr/>
        </p:nvSpPr>
        <p:spPr bwMode="auto">
          <a:xfrm>
            <a:off x="0" y="5105400"/>
            <a:ext cx="2473325" cy="7016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SA" sz="2000" b="1">
                <a:solidFill>
                  <a:srgbClr val="0000FF"/>
                </a:solidFill>
                <a:cs typeface="Times New Roman" pitchFamily="18" charset="0"/>
              </a:rPr>
              <a:t>سجلات ذات مداخل </a:t>
            </a:r>
            <a:r>
              <a:rPr lang="ar-DZ" sz="2000" b="1">
                <a:solidFill>
                  <a:srgbClr val="0000FF"/>
                </a:solidFill>
                <a:cs typeface="Times New Roman" pitchFamily="18" charset="0"/>
              </a:rPr>
              <a:t>تفرعية</a:t>
            </a:r>
            <a:r>
              <a:rPr lang="ar-SA" sz="2000" b="1">
                <a:solidFill>
                  <a:srgbClr val="0000FF"/>
                </a:solidFill>
                <a:cs typeface="Times New Roman" pitchFamily="18" charset="0"/>
              </a:rPr>
              <a:t> </a:t>
            </a:r>
            <a:endParaRPr lang="fr-FR" sz="2000" b="1">
              <a:solidFill>
                <a:srgbClr val="0000FF"/>
              </a:solidFill>
              <a:cs typeface="Times New Roman" pitchFamily="18" charset="0"/>
            </a:endParaRPr>
          </a:p>
          <a:p>
            <a:pPr algn="r" rtl="1"/>
            <a:r>
              <a:rPr lang="ar-SA" sz="2000" b="1">
                <a:solidFill>
                  <a:srgbClr val="0000FF"/>
                </a:solidFill>
                <a:cs typeface="Times New Roman" pitchFamily="18" charset="0"/>
              </a:rPr>
              <a:t>ومخ</a:t>
            </a:r>
            <a:r>
              <a:rPr lang="ar-DZ" sz="2000" b="1">
                <a:solidFill>
                  <a:srgbClr val="0000FF"/>
                </a:solidFill>
                <a:cs typeface="Times New Roman" pitchFamily="18" charset="0"/>
              </a:rPr>
              <a:t>رج تسلسلي</a:t>
            </a:r>
            <a:r>
              <a:rPr lang="fr-FR" sz="2000" b="1">
                <a:solidFill>
                  <a:srgbClr val="0000FF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68013" name="AutoShape 429"/>
          <p:cNvSpPr>
            <a:spLocks noChangeArrowheads="1"/>
          </p:cNvSpPr>
          <p:nvPr/>
        </p:nvSpPr>
        <p:spPr bwMode="auto">
          <a:xfrm>
            <a:off x="2422525" y="5334000"/>
            <a:ext cx="252413" cy="144463"/>
          </a:xfrm>
          <a:prstGeom prst="leftArrow">
            <a:avLst>
              <a:gd name="adj1" fmla="val 50000"/>
              <a:gd name="adj2" fmla="val 43681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8392" name="Rectangle 431"/>
          <p:cNvSpPr>
            <a:spLocks noChangeArrowheads="1"/>
          </p:cNvSpPr>
          <p:nvPr/>
        </p:nvSpPr>
        <p:spPr bwMode="auto">
          <a:xfrm>
            <a:off x="7629525" y="14288"/>
            <a:ext cx="147161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1600" b="1" u="sng" dirty="0">
                <a:solidFill>
                  <a:srgbClr val="FF0000"/>
                </a:solidFill>
                <a:cs typeface="Times New Roman" pitchFamily="18" charset="0"/>
              </a:rPr>
              <a:t>إليك السجل التالي</a:t>
            </a:r>
            <a:r>
              <a:rPr lang="fr-FR" sz="1600" b="1" u="sng" dirty="0">
                <a:solidFill>
                  <a:srgbClr val="FF0000"/>
                </a:solidFill>
                <a:cs typeface="Times New Roman" pitchFamily="18" charset="0"/>
              </a:rPr>
              <a:t>:</a:t>
            </a:r>
            <a:r>
              <a:rPr lang="fr-FR" sz="1600" b="1" u="sng" dirty="0">
                <a:solidFill>
                  <a:srgbClr val="FF0000"/>
                </a:solidFill>
                <a:cs typeface="Arial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7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7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7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8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8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8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8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68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67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68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67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68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67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68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68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67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68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68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68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68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68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713" grpId="0"/>
      <p:bldP spid="67994" grpId="0"/>
      <p:bldP spid="67995" grpId="0" animBg="1"/>
      <p:bldP spid="67996" grpId="0"/>
      <p:bldP spid="67997" grpId="0"/>
      <p:bldP spid="67998" grpId="0" animBg="1"/>
      <p:bldP spid="67999" grpId="0" animBg="1"/>
      <p:bldP spid="68000" grpId="0"/>
      <p:bldP spid="68001" grpId="0" animBg="1"/>
      <p:bldP spid="68002" grpId="0"/>
      <p:bldP spid="68003" grpId="0"/>
      <p:bldP spid="68004" grpId="0"/>
      <p:bldP spid="68005" grpId="0"/>
      <p:bldP spid="68006" grpId="0" animBg="1"/>
      <p:bldP spid="68007" grpId="0" animBg="1"/>
      <p:bldP spid="68008" grpId="0"/>
      <p:bldP spid="68009" grpId="0"/>
      <p:bldP spid="68010" grpId="0"/>
      <p:bldP spid="68011" grpId="0" animBg="1"/>
      <p:bldP spid="68012" grpId="0"/>
      <p:bldP spid="6801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6" name="Text Box 306"/>
          <p:cNvSpPr txBox="1">
            <a:spLocks noChangeArrowheads="1"/>
          </p:cNvSpPr>
          <p:nvPr/>
        </p:nvSpPr>
        <p:spPr bwMode="auto">
          <a:xfrm>
            <a:off x="7092950" y="404813"/>
            <a:ext cx="1619250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>
                <a:solidFill>
                  <a:srgbClr val="000000"/>
                </a:solidFill>
              </a:rPr>
              <a:t>المعادلات:</a:t>
            </a:r>
            <a:endParaRPr lang="fr-FR" sz="2000" b="1">
              <a:solidFill>
                <a:srgbClr val="000000"/>
              </a:solidFill>
            </a:endParaRPr>
          </a:p>
        </p:txBody>
      </p:sp>
      <p:sp>
        <p:nvSpPr>
          <p:cNvPr id="71987" name="Text Box 307"/>
          <p:cNvSpPr txBox="1">
            <a:spLocks noChangeArrowheads="1"/>
          </p:cNvSpPr>
          <p:nvPr/>
        </p:nvSpPr>
        <p:spPr bwMode="auto">
          <a:xfrm>
            <a:off x="452438" y="836613"/>
            <a:ext cx="8636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003300"/>
                </a:solidFill>
                <a:cs typeface="Arial" charset="0"/>
              </a:rPr>
              <a:t>D</a:t>
            </a:r>
            <a:r>
              <a:rPr lang="fr-FR" sz="2400" baseline="-25000">
                <a:solidFill>
                  <a:srgbClr val="003300"/>
                </a:solidFill>
                <a:cs typeface="Arial" charset="0"/>
              </a:rPr>
              <a:t>A</a:t>
            </a:r>
            <a:r>
              <a:rPr lang="fr-FR" sz="2400">
                <a:solidFill>
                  <a:srgbClr val="003300"/>
                </a:solidFill>
                <a:cs typeface="Arial" charset="0"/>
              </a:rPr>
              <a:t>=</a:t>
            </a:r>
          </a:p>
        </p:txBody>
      </p:sp>
      <p:sp>
        <p:nvSpPr>
          <p:cNvPr id="71988" name="Text Box 308"/>
          <p:cNvSpPr txBox="1">
            <a:spLocks noChangeArrowheads="1"/>
          </p:cNvSpPr>
          <p:nvPr/>
        </p:nvSpPr>
        <p:spPr bwMode="auto">
          <a:xfrm>
            <a:off x="1116013" y="836613"/>
            <a:ext cx="8636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FF3300"/>
                </a:solidFill>
                <a:cs typeface="Arial" charset="0"/>
              </a:rPr>
              <a:t>S</a:t>
            </a:r>
            <a:r>
              <a:rPr lang="fr-FR" sz="2400" baseline="-25000">
                <a:solidFill>
                  <a:srgbClr val="FF3300"/>
                </a:solidFill>
                <a:cs typeface="Arial" charset="0"/>
              </a:rPr>
              <a:t>R</a:t>
            </a:r>
            <a:r>
              <a:rPr lang="fr-FR" sz="2400">
                <a:solidFill>
                  <a:srgbClr val="FF3300"/>
                </a:solidFill>
                <a:cs typeface="Arial" charset="0"/>
              </a:rPr>
              <a:t>.X</a:t>
            </a:r>
          </a:p>
        </p:txBody>
      </p:sp>
      <p:sp>
        <p:nvSpPr>
          <p:cNvPr id="71989" name="Text Box 309"/>
          <p:cNvSpPr txBox="1">
            <a:spLocks noChangeArrowheads="1"/>
          </p:cNvSpPr>
          <p:nvPr/>
        </p:nvSpPr>
        <p:spPr bwMode="auto">
          <a:xfrm>
            <a:off x="1936750" y="822325"/>
            <a:ext cx="4318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003300"/>
                </a:solidFill>
                <a:cs typeface="Arial" charset="0"/>
              </a:rPr>
              <a:t>+</a:t>
            </a:r>
          </a:p>
        </p:txBody>
      </p:sp>
      <p:grpSp>
        <p:nvGrpSpPr>
          <p:cNvPr id="2" name="Group 310"/>
          <p:cNvGrpSpPr>
            <a:grpSpLocks/>
          </p:cNvGrpSpPr>
          <p:nvPr/>
        </p:nvGrpSpPr>
        <p:grpSpPr bwMode="auto">
          <a:xfrm>
            <a:off x="2225675" y="822325"/>
            <a:ext cx="863600" cy="457200"/>
            <a:chOff x="1791" y="2432"/>
            <a:chExt cx="544" cy="288"/>
          </a:xfrm>
          <a:noFill/>
        </p:grpSpPr>
        <p:sp>
          <p:nvSpPr>
            <p:cNvPr id="59446" name="Text Box 311"/>
            <p:cNvSpPr txBox="1">
              <a:spLocks noChangeArrowheads="1"/>
            </p:cNvSpPr>
            <p:nvPr/>
          </p:nvSpPr>
          <p:spPr bwMode="auto">
            <a:xfrm>
              <a:off x="1791" y="2432"/>
              <a:ext cx="544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400">
                  <a:solidFill>
                    <a:srgbClr val="0000FF"/>
                  </a:solidFill>
                  <a:cs typeface="Arial" charset="0"/>
                </a:rPr>
                <a:t>E</a:t>
              </a:r>
              <a:r>
                <a:rPr lang="fr-FR" sz="2400" baseline="-25000">
                  <a:solidFill>
                    <a:srgbClr val="0000FF"/>
                  </a:solidFill>
                  <a:cs typeface="Arial" charset="0"/>
                </a:rPr>
                <a:t>1</a:t>
              </a:r>
              <a:r>
                <a:rPr lang="fr-FR" sz="2400">
                  <a:solidFill>
                    <a:srgbClr val="0000FF"/>
                  </a:solidFill>
                  <a:cs typeface="Arial" charset="0"/>
                </a:rPr>
                <a:t>.X</a:t>
              </a:r>
            </a:p>
          </p:txBody>
        </p:sp>
        <p:sp>
          <p:nvSpPr>
            <p:cNvPr id="59447" name="Line 312"/>
            <p:cNvSpPr>
              <a:spLocks noChangeShapeType="1"/>
            </p:cNvSpPr>
            <p:nvPr/>
          </p:nvSpPr>
          <p:spPr bwMode="auto">
            <a:xfrm>
              <a:off x="2090" y="2460"/>
              <a:ext cx="136" cy="0"/>
            </a:xfrm>
            <a:prstGeom prst="line">
              <a:avLst/>
            </a:prstGeom>
            <a:grp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1993" name="Text Box 313"/>
          <p:cNvSpPr txBox="1">
            <a:spLocks noChangeArrowheads="1"/>
          </p:cNvSpPr>
          <p:nvPr/>
        </p:nvSpPr>
        <p:spPr bwMode="auto">
          <a:xfrm>
            <a:off x="438150" y="1427163"/>
            <a:ext cx="8636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003300"/>
                </a:solidFill>
                <a:cs typeface="Arial" charset="0"/>
              </a:rPr>
              <a:t>D</a:t>
            </a:r>
            <a:r>
              <a:rPr lang="fr-FR" sz="2400" baseline="-25000">
                <a:solidFill>
                  <a:srgbClr val="003300"/>
                </a:solidFill>
                <a:cs typeface="Arial" charset="0"/>
              </a:rPr>
              <a:t>B</a:t>
            </a:r>
            <a:r>
              <a:rPr lang="fr-FR" sz="2400">
                <a:solidFill>
                  <a:srgbClr val="003300"/>
                </a:solidFill>
                <a:cs typeface="Arial" charset="0"/>
              </a:rPr>
              <a:t>=</a:t>
            </a:r>
          </a:p>
        </p:txBody>
      </p:sp>
      <p:sp>
        <p:nvSpPr>
          <p:cNvPr id="71994" name="Text Box 314"/>
          <p:cNvSpPr txBox="1">
            <a:spLocks noChangeArrowheads="1"/>
          </p:cNvSpPr>
          <p:nvPr/>
        </p:nvSpPr>
        <p:spPr bwMode="auto">
          <a:xfrm>
            <a:off x="1101725" y="1427163"/>
            <a:ext cx="8636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FF3300"/>
                </a:solidFill>
                <a:cs typeface="Arial" charset="0"/>
              </a:rPr>
              <a:t>Q</a:t>
            </a:r>
            <a:r>
              <a:rPr lang="fr-FR" sz="2400" baseline="-25000">
                <a:solidFill>
                  <a:srgbClr val="FF3300"/>
                </a:solidFill>
                <a:cs typeface="Arial" charset="0"/>
              </a:rPr>
              <a:t>A</a:t>
            </a:r>
            <a:r>
              <a:rPr lang="fr-FR" sz="2400">
                <a:solidFill>
                  <a:srgbClr val="FF3300"/>
                </a:solidFill>
                <a:cs typeface="Arial" charset="0"/>
              </a:rPr>
              <a:t>.X</a:t>
            </a:r>
          </a:p>
        </p:txBody>
      </p:sp>
      <p:sp>
        <p:nvSpPr>
          <p:cNvPr id="71995" name="Text Box 315"/>
          <p:cNvSpPr txBox="1">
            <a:spLocks noChangeArrowheads="1"/>
          </p:cNvSpPr>
          <p:nvPr/>
        </p:nvSpPr>
        <p:spPr bwMode="auto">
          <a:xfrm>
            <a:off x="1922463" y="1412875"/>
            <a:ext cx="4318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003300"/>
                </a:solidFill>
                <a:cs typeface="Arial" charset="0"/>
              </a:rPr>
              <a:t>+</a:t>
            </a:r>
          </a:p>
        </p:txBody>
      </p:sp>
      <p:grpSp>
        <p:nvGrpSpPr>
          <p:cNvPr id="3" name="Group 316"/>
          <p:cNvGrpSpPr>
            <a:grpSpLocks/>
          </p:cNvGrpSpPr>
          <p:nvPr/>
        </p:nvGrpSpPr>
        <p:grpSpPr bwMode="auto">
          <a:xfrm>
            <a:off x="2211388" y="1412875"/>
            <a:ext cx="863600" cy="457200"/>
            <a:chOff x="1791" y="2432"/>
            <a:chExt cx="544" cy="288"/>
          </a:xfrm>
          <a:noFill/>
        </p:grpSpPr>
        <p:sp>
          <p:nvSpPr>
            <p:cNvPr id="59444" name="Text Box 317"/>
            <p:cNvSpPr txBox="1">
              <a:spLocks noChangeArrowheads="1"/>
            </p:cNvSpPr>
            <p:nvPr/>
          </p:nvSpPr>
          <p:spPr bwMode="auto">
            <a:xfrm>
              <a:off x="1791" y="2432"/>
              <a:ext cx="544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400" dirty="0">
                  <a:solidFill>
                    <a:srgbClr val="0000FF"/>
                  </a:solidFill>
                  <a:cs typeface="Arial" charset="0"/>
                </a:rPr>
                <a:t>E</a:t>
              </a:r>
              <a:r>
                <a:rPr lang="fr-FR" sz="2400" baseline="-25000" dirty="0">
                  <a:solidFill>
                    <a:srgbClr val="0000FF"/>
                  </a:solidFill>
                  <a:cs typeface="Arial" charset="0"/>
                </a:rPr>
                <a:t>2</a:t>
              </a:r>
              <a:r>
                <a:rPr lang="fr-FR" sz="2400" dirty="0">
                  <a:solidFill>
                    <a:srgbClr val="0000FF"/>
                  </a:solidFill>
                  <a:cs typeface="Arial" charset="0"/>
                </a:rPr>
                <a:t>.X</a:t>
              </a:r>
            </a:p>
          </p:txBody>
        </p:sp>
        <p:sp>
          <p:nvSpPr>
            <p:cNvPr id="59445" name="Line 318"/>
            <p:cNvSpPr>
              <a:spLocks noChangeShapeType="1"/>
            </p:cNvSpPr>
            <p:nvPr/>
          </p:nvSpPr>
          <p:spPr bwMode="auto">
            <a:xfrm>
              <a:off x="2090" y="2460"/>
              <a:ext cx="136" cy="0"/>
            </a:xfrm>
            <a:prstGeom prst="line">
              <a:avLst/>
            </a:prstGeom>
            <a:grp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1999" name="Text Box 319"/>
          <p:cNvSpPr txBox="1">
            <a:spLocks noChangeArrowheads="1"/>
          </p:cNvSpPr>
          <p:nvPr/>
        </p:nvSpPr>
        <p:spPr bwMode="auto">
          <a:xfrm>
            <a:off x="452438" y="2017713"/>
            <a:ext cx="8636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003300"/>
                </a:solidFill>
                <a:cs typeface="Arial" charset="0"/>
              </a:rPr>
              <a:t>D</a:t>
            </a:r>
            <a:r>
              <a:rPr lang="fr-FR" sz="2400" baseline="-25000">
                <a:solidFill>
                  <a:srgbClr val="003300"/>
                </a:solidFill>
                <a:cs typeface="Arial" charset="0"/>
              </a:rPr>
              <a:t>C</a:t>
            </a:r>
            <a:r>
              <a:rPr lang="fr-FR" sz="2400">
                <a:solidFill>
                  <a:srgbClr val="003300"/>
                </a:solidFill>
                <a:cs typeface="Arial" charset="0"/>
              </a:rPr>
              <a:t>=</a:t>
            </a:r>
          </a:p>
        </p:txBody>
      </p:sp>
      <p:sp>
        <p:nvSpPr>
          <p:cNvPr id="72000" name="Text Box 320"/>
          <p:cNvSpPr txBox="1">
            <a:spLocks noChangeArrowheads="1"/>
          </p:cNvSpPr>
          <p:nvPr/>
        </p:nvSpPr>
        <p:spPr bwMode="auto">
          <a:xfrm>
            <a:off x="1116013" y="2017713"/>
            <a:ext cx="8636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FF3300"/>
                </a:solidFill>
                <a:cs typeface="Arial" charset="0"/>
              </a:rPr>
              <a:t>Q</a:t>
            </a:r>
            <a:r>
              <a:rPr lang="fr-FR" sz="2400" baseline="-25000">
                <a:solidFill>
                  <a:srgbClr val="FF3300"/>
                </a:solidFill>
                <a:cs typeface="Arial" charset="0"/>
              </a:rPr>
              <a:t>B</a:t>
            </a:r>
            <a:r>
              <a:rPr lang="fr-FR" sz="2400">
                <a:solidFill>
                  <a:srgbClr val="FF3300"/>
                </a:solidFill>
                <a:cs typeface="Arial" charset="0"/>
              </a:rPr>
              <a:t>.X</a:t>
            </a:r>
          </a:p>
        </p:txBody>
      </p:sp>
      <p:sp>
        <p:nvSpPr>
          <p:cNvPr id="72001" name="Text Box 321"/>
          <p:cNvSpPr txBox="1">
            <a:spLocks noChangeArrowheads="1"/>
          </p:cNvSpPr>
          <p:nvPr/>
        </p:nvSpPr>
        <p:spPr bwMode="auto">
          <a:xfrm>
            <a:off x="1936750" y="2003425"/>
            <a:ext cx="4318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003300"/>
                </a:solidFill>
                <a:cs typeface="Arial" charset="0"/>
              </a:rPr>
              <a:t>+</a:t>
            </a:r>
          </a:p>
        </p:txBody>
      </p:sp>
      <p:grpSp>
        <p:nvGrpSpPr>
          <p:cNvPr id="4" name="Group 322"/>
          <p:cNvGrpSpPr>
            <a:grpSpLocks/>
          </p:cNvGrpSpPr>
          <p:nvPr/>
        </p:nvGrpSpPr>
        <p:grpSpPr bwMode="auto">
          <a:xfrm>
            <a:off x="2225675" y="2003425"/>
            <a:ext cx="863600" cy="457200"/>
            <a:chOff x="1791" y="2432"/>
            <a:chExt cx="544" cy="288"/>
          </a:xfrm>
          <a:noFill/>
        </p:grpSpPr>
        <p:sp>
          <p:nvSpPr>
            <p:cNvPr id="59442" name="Text Box 323"/>
            <p:cNvSpPr txBox="1">
              <a:spLocks noChangeArrowheads="1"/>
            </p:cNvSpPr>
            <p:nvPr/>
          </p:nvSpPr>
          <p:spPr bwMode="auto">
            <a:xfrm>
              <a:off x="1791" y="2432"/>
              <a:ext cx="544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400">
                  <a:solidFill>
                    <a:srgbClr val="0000FF"/>
                  </a:solidFill>
                  <a:cs typeface="Arial" charset="0"/>
                </a:rPr>
                <a:t>E</a:t>
              </a:r>
              <a:r>
                <a:rPr lang="fr-FR" sz="2400" baseline="-25000">
                  <a:solidFill>
                    <a:srgbClr val="0000FF"/>
                  </a:solidFill>
                  <a:cs typeface="Arial" charset="0"/>
                </a:rPr>
                <a:t>3</a:t>
              </a:r>
              <a:r>
                <a:rPr lang="fr-FR" sz="2400">
                  <a:solidFill>
                    <a:srgbClr val="0000FF"/>
                  </a:solidFill>
                  <a:cs typeface="Arial" charset="0"/>
                </a:rPr>
                <a:t>.X</a:t>
              </a:r>
            </a:p>
          </p:txBody>
        </p:sp>
        <p:sp>
          <p:nvSpPr>
            <p:cNvPr id="59443" name="Line 324"/>
            <p:cNvSpPr>
              <a:spLocks noChangeShapeType="1"/>
            </p:cNvSpPr>
            <p:nvPr/>
          </p:nvSpPr>
          <p:spPr bwMode="auto">
            <a:xfrm>
              <a:off x="2090" y="2460"/>
              <a:ext cx="136" cy="0"/>
            </a:xfrm>
            <a:prstGeom prst="line">
              <a:avLst/>
            </a:prstGeom>
            <a:grp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2005" name="Text Box 325"/>
          <p:cNvSpPr txBox="1">
            <a:spLocks noChangeArrowheads="1"/>
          </p:cNvSpPr>
          <p:nvPr/>
        </p:nvSpPr>
        <p:spPr bwMode="auto">
          <a:xfrm>
            <a:off x="465138" y="2622550"/>
            <a:ext cx="8636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003300"/>
                </a:solidFill>
                <a:cs typeface="Arial" charset="0"/>
              </a:rPr>
              <a:t>D</a:t>
            </a:r>
            <a:r>
              <a:rPr lang="fr-FR" sz="2400" baseline="-25000">
                <a:solidFill>
                  <a:srgbClr val="003300"/>
                </a:solidFill>
                <a:cs typeface="Arial" charset="0"/>
              </a:rPr>
              <a:t>D</a:t>
            </a:r>
            <a:r>
              <a:rPr lang="fr-FR" sz="2400">
                <a:solidFill>
                  <a:srgbClr val="003300"/>
                </a:solidFill>
                <a:cs typeface="Arial" charset="0"/>
              </a:rPr>
              <a:t>=</a:t>
            </a:r>
          </a:p>
        </p:txBody>
      </p:sp>
      <p:sp>
        <p:nvSpPr>
          <p:cNvPr id="72006" name="Text Box 326"/>
          <p:cNvSpPr txBox="1">
            <a:spLocks noChangeArrowheads="1"/>
          </p:cNvSpPr>
          <p:nvPr/>
        </p:nvSpPr>
        <p:spPr bwMode="auto">
          <a:xfrm>
            <a:off x="1128713" y="2622550"/>
            <a:ext cx="8636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FF3300"/>
                </a:solidFill>
                <a:cs typeface="Arial" charset="0"/>
              </a:rPr>
              <a:t>Q</a:t>
            </a:r>
            <a:r>
              <a:rPr lang="fr-FR" sz="2400" baseline="-25000">
                <a:solidFill>
                  <a:srgbClr val="FF3300"/>
                </a:solidFill>
                <a:cs typeface="Arial" charset="0"/>
              </a:rPr>
              <a:t>C</a:t>
            </a:r>
            <a:r>
              <a:rPr lang="fr-FR" sz="2400">
                <a:solidFill>
                  <a:srgbClr val="FF3300"/>
                </a:solidFill>
                <a:cs typeface="Arial" charset="0"/>
              </a:rPr>
              <a:t>.X</a:t>
            </a:r>
          </a:p>
        </p:txBody>
      </p:sp>
      <p:sp>
        <p:nvSpPr>
          <p:cNvPr id="72007" name="Text Box 327"/>
          <p:cNvSpPr txBox="1">
            <a:spLocks noChangeArrowheads="1"/>
          </p:cNvSpPr>
          <p:nvPr/>
        </p:nvSpPr>
        <p:spPr bwMode="auto">
          <a:xfrm>
            <a:off x="1949450" y="2608263"/>
            <a:ext cx="4318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003300"/>
                </a:solidFill>
                <a:cs typeface="Arial" charset="0"/>
              </a:rPr>
              <a:t>+</a:t>
            </a:r>
          </a:p>
        </p:txBody>
      </p:sp>
      <p:grpSp>
        <p:nvGrpSpPr>
          <p:cNvPr id="5" name="Group 328"/>
          <p:cNvGrpSpPr>
            <a:grpSpLocks/>
          </p:cNvGrpSpPr>
          <p:nvPr/>
        </p:nvGrpSpPr>
        <p:grpSpPr bwMode="auto">
          <a:xfrm>
            <a:off x="2238375" y="2608263"/>
            <a:ext cx="863600" cy="457200"/>
            <a:chOff x="1791" y="2432"/>
            <a:chExt cx="544" cy="288"/>
          </a:xfrm>
          <a:noFill/>
        </p:grpSpPr>
        <p:sp>
          <p:nvSpPr>
            <p:cNvPr id="59440" name="Text Box 329"/>
            <p:cNvSpPr txBox="1">
              <a:spLocks noChangeArrowheads="1"/>
            </p:cNvSpPr>
            <p:nvPr/>
          </p:nvSpPr>
          <p:spPr bwMode="auto">
            <a:xfrm>
              <a:off x="1791" y="2432"/>
              <a:ext cx="544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400">
                  <a:solidFill>
                    <a:srgbClr val="0000FF"/>
                  </a:solidFill>
                  <a:cs typeface="Arial" charset="0"/>
                </a:rPr>
                <a:t>E</a:t>
              </a:r>
              <a:r>
                <a:rPr lang="fr-FR" sz="2400" baseline="-25000">
                  <a:solidFill>
                    <a:srgbClr val="0000FF"/>
                  </a:solidFill>
                  <a:cs typeface="Arial" charset="0"/>
                </a:rPr>
                <a:t>4</a:t>
              </a:r>
              <a:r>
                <a:rPr lang="fr-FR" sz="2400">
                  <a:solidFill>
                    <a:srgbClr val="0000FF"/>
                  </a:solidFill>
                  <a:cs typeface="Arial" charset="0"/>
                </a:rPr>
                <a:t>.X</a:t>
              </a:r>
            </a:p>
          </p:txBody>
        </p:sp>
        <p:sp>
          <p:nvSpPr>
            <p:cNvPr id="59441" name="Line 330"/>
            <p:cNvSpPr>
              <a:spLocks noChangeShapeType="1"/>
            </p:cNvSpPr>
            <p:nvPr/>
          </p:nvSpPr>
          <p:spPr bwMode="auto">
            <a:xfrm>
              <a:off x="2090" y="2460"/>
              <a:ext cx="136" cy="0"/>
            </a:xfrm>
            <a:prstGeom prst="line">
              <a:avLst/>
            </a:prstGeom>
            <a:grp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 331"/>
          <p:cNvGrpSpPr>
            <a:grpSpLocks/>
          </p:cNvGrpSpPr>
          <p:nvPr/>
        </p:nvGrpSpPr>
        <p:grpSpPr bwMode="auto">
          <a:xfrm>
            <a:off x="3492500" y="1484313"/>
            <a:ext cx="2232025" cy="433387"/>
            <a:chOff x="2835" y="2840"/>
            <a:chExt cx="1406" cy="273"/>
          </a:xfrm>
          <a:noFill/>
        </p:grpSpPr>
        <p:sp>
          <p:nvSpPr>
            <p:cNvPr id="59436" name="Line 332"/>
            <p:cNvSpPr>
              <a:spLocks noChangeShapeType="1"/>
            </p:cNvSpPr>
            <p:nvPr/>
          </p:nvSpPr>
          <p:spPr bwMode="auto">
            <a:xfrm flipH="1">
              <a:off x="2835" y="2840"/>
              <a:ext cx="90" cy="273"/>
            </a:xfrm>
            <a:prstGeom prst="line">
              <a:avLst/>
            </a:prstGeom>
            <a:grpFill/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7" name="Group 333"/>
            <p:cNvGrpSpPr>
              <a:grpSpLocks/>
            </p:cNvGrpSpPr>
            <p:nvPr/>
          </p:nvGrpSpPr>
          <p:grpSpPr bwMode="auto">
            <a:xfrm>
              <a:off x="3198" y="2840"/>
              <a:ext cx="1043" cy="212"/>
              <a:chOff x="3198" y="2840"/>
              <a:chExt cx="1043" cy="212"/>
            </a:xfrm>
            <a:grpFill/>
          </p:grpSpPr>
          <p:sp>
            <p:nvSpPr>
              <p:cNvPr id="59438" name="Text Box 334"/>
              <p:cNvSpPr txBox="1">
                <a:spLocks noChangeArrowheads="1"/>
              </p:cNvSpPr>
              <p:nvPr/>
            </p:nvSpPr>
            <p:spPr bwMode="auto">
              <a:xfrm>
                <a:off x="3198" y="2840"/>
                <a:ext cx="1043" cy="212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b="1">
                    <a:solidFill>
                      <a:srgbClr val="003300"/>
                    </a:solidFill>
                    <a:cs typeface="Arial" charset="0"/>
                  </a:rPr>
                  <a:t>Shift/Load = X</a:t>
                </a:r>
              </a:p>
            </p:txBody>
          </p:sp>
          <p:sp>
            <p:nvSpPr>
              <p:cNvPr id="59439" name="Line 335"/>
              <p:cNvSpPr>
                <a:spLocks noChangeShapeType="1"/>
              </p:cNvSpPr>
              <p:nvPr/>
            </p:nvSpPr>
            <p:spPr bwMode="auto">
              <a:xfrm>
                <a:off x="3614" y="2876"/>
                <a:ext cx="227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72016" name="Text Box 336"/>
          <p:cNvSpPr txBox="1">
            <a:spLocks noChangeArrowheads="1"/>
          </p:cNvSpPr>
          <p:nvPr/>
        </p:nvSpPr>
        <p:spPr bwMode="auto">
          <a:xfrm>
            <a:off x="539750" y="3716338"/>
            <a:ext cx="16557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rgbClr val="FFFF00"/>
                </a:solidFill>
                <a:cs typeface="Times New Roman" pitchFamily="18" charset="0"/>
              </a:rPr>
              <a:t>Shift/Load</a:t>
            </a:r>
            <a:r>
              <a:rPr lang="fr-FR" sz="1600">
                <a:solidFill>
                  <a:srgbClr val="FFFF00"/>
                </a:solidFill>
                <a:cs typeface="Times New Roman" pitchFamily="18" charset="0"/>
              </a:rPr>
              <a:t> =0</a:t>
            </a:r>
          </a:p>
        </p:txBody>
      </p:sp>
      <p:sp>
        <p:nvSpPr>
          <p:cNvPr id="72017" name="Text Box 337"/>
          <p:cNvSpPr txBox="1">
            <a:spLocks noChangeArrowheads="1"/>
          </p:cNvSpPr>
          <p:nvPr/>
        </p:nvSpPr>
        <p:spPr bwMode="auto">
          <a:xfrm>
            <a:off x="468313" y="5445125"/>
            <a:ext cx="16557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rgbClr val="FFFF00"/>
                </a:solidFill>
                <a:cs typeface="Times New Roman" pitchFamily="18" charset="0"/>
              </a:rPr>
              <a:t>Shift/Load</a:t>
            </a:r>
            <a:r>
              <a:rPr lang="fr-FR" sz="1600">
                <a:solidFill>
                  <a:srgbClr val="FFFF00"/>
                </a:solidFill>
                <a:cs typeface="Times New Roman" pitchFamily="18" charset="0"/>
              </a:rPr>
              <a:t> =</a:t>
            </a:r>
            <a:r>
              <a:rPr lang="ar-DZ" sz="1600">
                <a:solidFill>
                  <a:srgbClr val="FFFF00"/>
                </a:solidFill>
                <a:cs typeface="Times New Roman" pitchFamily="18" charset="0"/>
              </a:rPr>
              <a:t>1</a:t>
            </a:r>
            <a:endParaRPr lang="fr-FR" sz="160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72018" name="AutoShape 338"/>
          <p:cNvSpPr>
            <a:spLocks noChangeArrowheads="1"/>
          </p:cNvSpPr>
          <p:nvPr/>
        </p:nvSpPr>
        <p:spPr bwMode="auto">
          <a:xfrm>
            <a:off x="2339975" y="3789363"/>
            <a:ext cx="360363" cy="215900"/>
          </a:xfrm>
          <a:prstGeom prst="rightArrow">
            <a:avLst>
              <a:gd name="adj1" fmla="val 50000"/>
              <a:gd name="adj2" fmla="val 41728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2019" name="AutoShape 339"/>
          <p:cNvSpPr>
            <a:spLocks/>
          </p:cNvSpPr>
          <p:nvPr/>
        </p:nvSpPr>
        <p:spPr bwMode="auto">
          <a:xfrm>
            <a:off x="2843213" y="3429000"/>
            <a:ext cx="73025" cy="1295400"/>
          </a:xfrm>
          <a:prstGeom prst="leftBrace">
            <a:avLst>
              <a:gd name="adj1" fmla="val 147826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fr-FR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2020" name="Text Box 340"/>
          <p:cNvSpPr txBox="1">
            <a:spLocks noChangeArrowheads="1"/>
          </p:cNvSpPr>
          <p:nvPr/>
        </p:nvSpPr>
        <p:spPr bwMode="auto">
          <a:xfrm>
            <a:off x="2989263" y="3314700"/>
            <a:ext cx="8636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3300"/>
                </a:solidFill>
                <a:cs typeface="Arial" charset="0"/>
              </a:rPr>
              <a:t>D</a:t>
            </a:r>
            <a:r>
              <a:rPr lang="fr-FR" baseline="-25000">
                <a:solidFill>
                  <a:srgbClr val="003300"/>
                </a:solidFill>
                <a:cs typeface="Arial" charset="0"/>
              </a:rPr>
              <a:t>A</a:t>
            </a:r>
            <a:r>
              <a:rPr lang="fr-FR">
                <a:solidFill>
                  <a:srgbClr val="003300"/>
                </a:solidFill>
                <a:cs typeface="Arial" charset="0"/>
              </a:rPr>
              <a:t>=</a:t>
            </a:r>
          </a:p>
        </p:txBody>
      </p:sp>
      <p:sp>
        <p:nvSpPr>
          <p:cNvPr id="72024" name="Text Box 344"/>
          <p:cNvSpPr txBox="1">
            <a:spLocks noChangeArrowheads="1"/>
          </p:cNvSpPr>
          <p:nvPr/>
        </p:nvSpPr>
        <p:spPr bwMode="auto">
          <a:xfrm>
            <a:off x="3457575" y="3314700"/>
            <a:ext cx="8636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FF"/>
                </a:solidFill>
                <a:cs typeface="Arial" charset="0"/>
              </a:rPr>
              <a:t>E</a:t>
            </a:r>
            <a:r>
              <a:rPr lang="fr-FR" baseline="-25000">
                <a:solidFill>
                  <a:srgbClr val="0000FF"/>
                </a:solidFill>
                <a:cs typeface="Arial" charset="0"/>
              </a:rPr>
              <a:t>1</a:t>
            </a:r>
            <a:endParaRPr lang="fr-FR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72026" name="Text Box 346"/>
          <p:cNvSpPr txBox="1">
            <a:spLocks noChangeArrowheads="1"/>
          </p:cNvSpPr>
          <p:nvPr/>
        </p:nvSpPr>
        <p:spPr bwMode="auto">
          <a:xfrm>
            <a:off x="2987675" y="3675063"/>
            <a:ext cx="8636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3300"/>
                </a:solidFill>
                <a:cs typeface="Arial" charset="0"/>
              </a:rPr>
              <a:t>D</a:t>
            </a:r>
            <a:r>
              <a:rPr lang="fr-FR" baseline="-25000">
                <a:solidFill>
                  <a:srgbClr val="003300"/>
                </a:solidFill>
                <a:cs typeface="Arial" charset="0"/>
              </a:rPr>
              <a:t>B</a:t>
            </a:r>
            <a:r>
              <a:rPr lang="fr-FR">
                <a:solidFill>
                  <a:srgbClr val="003300"/>
                </a:solidFill>
                <a:cs typeface="Arial" charset="0"/>
              </a:rPr>
              <a:t>=</a:t>
            </a:r>
          </a:p>
        </p:txBody>
      </p:sp>
      <p:sp>
        <p:nvSpPr>
          <p:cNvPr id="72032" name="Text Box 352"/>
          <p:cNvSpPr txBox="1">
            <a:spLocks noChangeArrowheads="1"/>
          </p:cNvSpPr>
          <p:nvPr/>
        </p:nvSpPr>
        <p:spPr bwMode="auto">
          <a:xfrm>
            <a:off x="2989263" y="4030663"/>
            <a:ext cx="8636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3300"/>
                </a:solidFill>
                <a:cs typeface="Arial" charset="0"/>
              </a:rPr>
              <a:t>D</a:t>
            </a:r>
            <a:r>
              <a:rPr lang="fr-FR" baseline="-25000">
                <a:solidFill>
                  <a:srgbClr val="003300"/>
                </a:solidFill>
                <a:cs typeface="Arial" charset="0"/>
              </a:rPr>
              <a:t>C</a:t>
            </a:r>
            <a:r>
              <a:rPr lang="fr-FR">
                <a:solidFill>
                  <a:srgbClr val="003300"/>
                </a:solidFill>
                <a:cs typeface="Arial" charset="0"/>
              </a:rPr>
              <a:t>=</a:t>
            </a:r>
          </a:p>
        </p:txBody>
      </p:sp>
      <p:sp>
        <p:nvSpPr>
          <p:cNvPr id="72038" name="Text Box 358"/>
          <p:cNvSpPr txBox="1">
            <a:spLocks noChangeArrowheads="1"/>
          </p:cNvSpPr>
          <p:nvPr/>
        </p:nvSpPr>
        <p:spPr bwMode="auto">
          <a:xfrm>
            <a:off x="2989263" y="4357688"/>
            <a:ext cx="8636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3300"/>
                </a:solidFill>
                <a:cs typeface="Arial" charset="0"/>
              </a:rPr>
              <a:t>D</a:t>
            </a:r>
            <a:r>
              <a:rPr lang="fr-FR" baseline="-25000">
                <a:solidFill>
                  <a:srgbClr val="003300"/>
                </a:solidFill>
                <a:cs typeface="Arial" charset="0"/>
              </a:rPr>
              <a:t>D</a:t>
            </a:r>
            <a:r>
              <a:rPr lang="fr-FR">
                <a:solidFill>
                  <a:srgbClr val="003300"/>
                </a:solidFill>
                <a:cs typeface="Arial" charset="0"/>
              </a:rPr>
              <a:t>=</a:t>
            </a:r>
          </a:p>
        </p:txBody>
      </p:sp>
      <p:sp>
        <p:nvSpPr>
          <p:cNvPr id="72046" name="Text Box 366"/>
          <p:cNvSpPr txBox="1">
            <a:spLocks noChangeArrowheads="1"/>
          </p:cNvSpPr>
          <p:nvPr/>
        </p:nvSpPr>
        <p:spPr bwMode="auto">
          <a:xfrm>
            <a:off x="3427413" y="3675063"/>
            <a:ext cx="8636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FF"/>
                </a:solidFill>
                <a:cs typeface="Arial" charset="0"/>
              </a:rPr>
              <a:t>E</a:t>
            </a:r>
            <a:r>
              <a:rPr lang="ar-DZ" baseline="-25000">
                <a:solidFill>
                  <a:srgbClr val="0000FF"/>
                </a:solidFill>
                <a:cs typeface="Arial" charset="0"/>
              </a:rPr>
              <a:t>2</a:t>
            </a:r>
            <a:endParaRPr lang="fr-FR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72047" name="Text Box 367"/>
          <p:cNvSpPr txBox="1">
            <a:spLocks noChangeArrowheads="1"/>
          </p:cNvSpPr>
          <p:nvPr/>
        </p:nvSpPr>
        <p:spPr bwMode="auto">
          <a:xfrm>
            <a:off x="3449638" y="4029075"/>
            <a:ext cx="8636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FF"/>
                </a:solidFill>
                <a:cs typeface="Arial" charset="0"/>
              </a:rPr>
              <a:t>E</a:t>
            </a:r>
            <a:r>
              <a:rPr lang="ar-DZ" baseline="-25000">
                <a:solidFill>
                  <a:srgbClr val="0000FF"/>
                </a:solidFill>
                <a:cs typeface="Arial" charset="0"/>
              </a:rPr>
              <a:t>3</a:t>
            </a:r>
            <a:endParaRPr lang="fr-FR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72048" name="Text Box 368"/>
          <p:cNvSpPr txBox="1">
            <a:spLocks noChangeArrowheads="1"/>
          </p:cNvSpPr>
          <p:nvPr/>
        </p:nvSpPr>
        <p:spPr bwMode="auto">
          <a:xfrm>
            <a:off x="3427413" y="4348163"/>
            <a:ext cx="8636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FF"/>
                </a:solidFill>
                <a:cs typeface="Arial" charset="0"/>
              </a:rPr>
              <a:t>E</a:t>
            </a:r>
            <a:r>
              <a:rPr lang="ar-DZ" baseline="-25000">
                <a:solidFill>
                  <a:srgbClr val="0000FF"/>
                </a:solidFill>
                <a:cs typeface="Arial" charset="0"/>
              </a:rPr>
              <a:t>4</a:t>
            </a:r>
            <a:endParaRPr lang="fr-FR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72049" name="AutoShape 369"/>
          <p:cNvSpPr>
            <a:spLocks noChangeArrowheads="1"/>
          </p:cNvSpPr>
          <p:nvPr/>
        </p:nvSpPr>
        <p:spPr bwMode="auto">
          <a:xfrm>
            <a:off x="2303463" y="5518150"/>
            <a:ext cx="360362" cy="215900"/>
          </a:xfrm>
          <a:prstGeom prst="rightArrow">
            <a:avLst>
              <a:gd name="adj1" fmla="val 50000"/>
              <a:gd name="adj2" fmla="val 41728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2050" name="AutoShape 370"/>
          <p:cNvSpPr>
            <a:spLocks/>
          </p:cNvSpPr>
          <p:nvPr/>
        </p:nvSpPr>
        <p:spPr bwMode="auto">
          <a:xfrm>
            <a:off x="2806700" y="5157788"/>
            <a:ext cx="73025" cy="1295400"/>
          </a:xfrm>
          <a:prstGeom prst="leftBrace">
            <a:avLst>
              <a:gd name="adj1" fmla="val 147826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fr-FR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2051" name="Text Box 371"/>
          <p:cNvSpPr txBox="1">
            <a:spLocks noChangeArrowheads="1"/>
          </p:cNvSpPr>
          <p:nvPr/>
        </p:nvSpPr>
        <p:spPr bwMode="auto">
          <a:xfrm>
            <a:off x="2952750" y="5043488"/>
            <a:ext cx="8636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3300"/>
                </a:solidFill>
                <a:cs typeface="Arial" charset="0"/>
              </a:rPr>
              <a:t>D</a:t>
            </a:r>
            <a:r>
              <a:rPr lang="fr-FR" baseline="-25000">
                <a:solidFill>
                  <a:srgbClr val="003300"/>
                </a:solidFill>
                <a:cs typeface="Arial" charset="0"/>
              </a:rPr>
              <a:t>A</a:t>
            </a:r>
            <a:r>
              <a:rPr lang="fr-FR">
                <a:solidFill>
                  <a:srgbClr val="003300"/>
                </a:solidFill>
                <a:cs typeface="Arial" charset="0"/>
              </a:rPr>
              <a:t>=</a:t>
            </a:r>
          </a:p>
        </p:txBody>
      </p:sp>
      <p:sp>
        <p:nvSpPr>
          <p:cNvPr id="72052" name="Text Box 372"/>
          <p:cNvSpPr txBox="1">
            <a:spLocks noChangeArrowheads="1"/>
          </p:cNvSpPr>
          <p:nvPr/>
        </p:nvSpPr>
        <p:spPr bwMode="auto">
          <a:xfrm>
            <a:off x="3421063" y="5043488"/>
            <a:ext cx="8636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FF"/>
                </a:solidFill>
                <a:cs typeface="Arial" charset="0"/>
              </a:rPr>
              <a:t>S</a:t>
            </a:r>
            <a:r>
              <a:rPr lang="fr-FR" baseline="-25000">
                <a:solidFill>
                  <a:srgbClr val="0000FF"/>
                </a:solidFill>
                <a:cs typeface="Arial" charset="0"/>
              </a:rPr>
              <a:t>R</a:t>
            </a:r>
            <a:endParaRPr lang="fr-FR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72053" name="Text Box 373"/>
          <p:cNvSpPr txBox="1">
            <a:spLocks noChangeArrowheads="1"/>
          </p:cNvSpPr>
          <p:nvPr/>
        </p:nvSpPr>
        <p:spPr bwMode="auto">
          <a:xfrm>
            <a:off x="2951163" y="5403850"/>
            <a:ext cx="8636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3300"/>
                </a:solidFill>
                <a:cs typeface="Arial" charset="0"/>
              </a:rPr>
              <a:t>D</a:t>
            </a:r>
            <a:r>
              <a:rPr lang="fr-FR" baseline="-25000">
                <a:solidFill>
                  <a:srgbClr val="003300"/>
                </a:solidFill>
                <a:cs typeface="Arial" charset="0"/>
              </a:rPr>
              <a:t>B</a:t>
            </a:r>
            <a:r>
              <a:rPr lang="fr-FR">
                <a:solidFill>
                  <a:srgbClr val="003300"/>
                </a:solidFill>
                <a:cs typeface="Arial" charset="0"/>
              </a:rPr>
              <a:t>=</a:t>
            </a:r>
          </a:p>
        </p:txBody>
      </p:sp>
      <p:sp>
        <p:nvSpPr>
          <p:cNvPr id="72054" name="Text Box 374"/>
          <p:cNvSpPr txBox="1">
            <a:spLocks noChangeArrowheads="1"/>
          </p:cNvSpPr>
          <p:nvPr/>
        </p:nvSpPr>
        <p:spPr bwMode="auto">
          <a:xfrm>
            <a:off x="2952750" y="5759450"/>
            <a:ext cx="8636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3300"/>
                </a:solidFill>
                <a:cs typeface="Arial" charset="0"/>
              </a:rPr>
              <a:t>D</a:t>
            </a:r>
            <a:r>
              <a:rPr lang="fr-FR" baseline="-25000">
                <a:solidFill>
                  <a:srgbClr val="003300"/>
                </a:solidFill>
                <a:cs typeface="Arial" charset="0"/>
              </a:rPr>
              <a:t>C</a:t>
            </a:r>
            <a:r>
              <a:rPr lang="fr-FR">
                <a:solidFill>
                  <a:srgbClr val="003300"/>
                </a:solidFill>
                <a:cs typeface="Arial" charset="0"/>
              </a:rPr>
              <a:t>=</a:t>
            </a:r>
          </a:p>
        </p:txBody>
      </p:sp>
      <p:sp>
        <p:nvSpPr>
          <p:cNvPr id="72055" name="Text Box 375"/>
          <p:cNvSpPr txBox="1">
            <a:spLocks noChangeArrowheads="1"/>
          </p:cNvSpPr>
          <p:nvPr/>
        </p:nvSpPr>
        <p:spPr bwMode="auto">
          <a:xfrm>
            <a:off x="2952750" y="6086475"/>
            <a:ext cx="8636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3300"/>
                </a:solidFill>
                <a:cs typeface="Arial" charset="0"/>
              </a:rPr>
              <a:t>D</a:t>
            </a:r>
            <a:r>
              <a:rPr lang="fr-FR" baseline="-25000">
                <a:solidFill>
                  <a:srgbClr val="003300"/>
                </a:solidFill>
                <a:cs typeface="Arial" charset="0"/>
              </a:rPr>
              <a:t>D</a:t>
            </a:r>
            <a:r>
              <a:rPr lang="fr-FR">
                <a:solidFill>
                  <a:srgbClr val="003300"/>
                </a:solidFill>
                <a:cs typeface="Arial" charset="0"/>
              </a:rPr>
              <a:t>=</a:t>
            </a:r>
          </a:p>
        </p:txBody>
      </p:sp>
      <p:sp>
        <p:nvSpPr>
          <p:cNvPr id="72056" name="Text Box 376"/>
          <p:cNvSpPr txBox="1">
            <a:spLocks noChangeArrowheads="1"/>
          </p:cNvSpPr>
          <p:nvPr/>
        </p:nvSpPr>
        <p:spPr bwMode="auto">
          <a:xfrm>
            <a:off x="3390900" y="5403850"/>
            <a:ext cx="8636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FF"/>
                </a:solidFill>
                <a:cs typeface="Arial" charset="0"/>
              </a:rPr>
              <a:t>Q</a:t>
            </a:r>
            <a:r>
              <a:rPr lang="fr-FR" baseline="-25000">
                <a:solidFill>
                  <a:srgbClr val="0000FF"/>
                </a:solidFill>
                <a:cs typeface="Arial" charset="0"/>
              </a:rPr>
              <a:t>A</a:t>
            </a:r>
            <a:endParaRPr lang="fr-FR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72057" name="Text Box 377"/>
          <p:cNvSpPr txBox="1">
            <a:spLocks noChangeArrowheads="1"/>
          </p:cNvSpPr>
          <p:nvPr/>
        </p:nvSpPr>
        <p:spPr bwMode="auto">
          <a:xfrm>
            <a:off x="3413125" y="5757863"/>
            <a:ext cx="8636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FF"/>
                </a:solidFill>
                <a:cs typeface="Arial" charset="0"/>
              </a:rPr>
              <a:t>Q</a:t>
            </a:r>
            <a:r>
              <a:rPr lang="fr-FR" baseline="-25000">
                <a:solidFill>
                  <a:srgbClr val="0000FF"/>
                </a:solidFill>
                <a:cs typeface="Arial" charset="0"/>
              </a:rPr>
              <a:t>B</a:t>
            </a:r>
            <a:endParaRPr lang="fr-FR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72058" name="Text Box 378"/>
          <p:cNvSpPr txBox="1">
            <a:spLocks noChangeArrowheads="1"/>
          </p:cNvSpPr>
          <p:nvPr/>
        </p:nvSpPr>
        <p:spPr bwMode="auto">
          <a:xfrm>
            <a:off x="3390900" y="6076950"/>
            <a:ext cx="8636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FF"/>
                </a:solidFill>
                <a:cs typeface="Arial" charset="0"/>
              </a:rPr>
              <a:t>Q</a:t>
            </a:r>
            <a:r>
              <a:rPr lang="fr-FR" baseline="-25000">
                <a:solidFill>
                  <a:srgbClr val="0000FF"/>
                </a:solidFill>
                <a:cs typeface="Arial" charset="0"/>
              </a:rPr>
              <a:t>C</a:t>
            </a:r>
            <a:endParaRPr lang="fr-FR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72059" name="Text Box 379"/>
          <p:cNvSpPr txBox="1">
            <a:spLocks noChangeArrowheads="1"/>
          </p:cNvSpPr>
          <p:nvPr/>
        </p:nvSpPr>
        <p:spPr bwMode="auto">
          <a:xfrm>
            <a:off x="4140200" y="5661025"/>
            <a:ext cx="335438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rgbClr val="003300"/>
                </a:solidFill>
              </a:rPr>
              <a:t>االمخرج </a:t>
            </a:r>
            <a:r>
              <a:rPr lang="fr-FR" sz="1600">
                <a:solidFill>
                  <a:srgbClr val="003300"/>
                </a:solidFill>
              </a:rPr>
              <a:t>Q</a:t>
            </a:r>
            <a:r>
              <a:rPr lang="fr-FR" sz="1600" baseline="-25000">
                <a:solidFill>
                  <a:srgbClr val="003300"/>
                </a:solidFill>
              </a:rPr>
              <a:t>i</a:t>
            </a:r>
            <a:r>
              <a:rPr lang="ar-DZ" sz="1600">
                <a:solidFill>
                  <a:srgbClr val="003300"/>
                </a:solidFill>
              </a:rPr>
              <a:t>  متصل بـ </a:t>
            </a:r>
            <a:r>
              <a:rPr lang="fr-FR" sz="1600">
                <a:solidFill>
                  <a:srgbClr val="003300"/>
                </a:solidFill>
              </a:rPr>
              <a:t>D</a:t>
            </a:r>
            <a:r>
              <a:rPr lang="fr-FR" sz="1600" baseline="-25000">
                <a:solidFill>
                  <a:srgbClr val="003300"/>
                </a:solidFill>
              </a:rPr>
              <a:t>i</a:t>
            </a:r>
            <a:r>
              <a:rPr lang="ar-DZ" sz="1600">
                <a:solidFill>
                  <a:srgbClr val="003300"/>
                </a:solidFill>
              </a:rPr>
              <a:t>  (ازاحة </a:t>
            </a:r>
            <a:r>
              <a:rPr lang="fr-FR" sz="1600">
                <a:solidFill>
                  <a:srgbClr val="003300"/>
                </a:solidFill>
              </a:rPr>
              <a:t>Shift</a:t>
            </a:r>
            <a:r>
              <a:rPr lang="ar-DZ" sz="1600">
                <a:solidFill>
                  <a:srgbClr val="003300"/>
                </a:solidFill>
              </a:rPr>
              <a:t>) .</a:t>
            </a:r>
            <a:endParaRPr lang="fr-FR" sz="1600">
              <a:solidFill>
                <a:srgbClr val="003300"/>
              </a:solidFill>
            </a:endParaRPr>
          </a:p>
        </p:txBody>
      </p:sp>
      <p:sp>
        <p:nvSpPr>
          <p:cNvPr id="72060" name="Text Box 380"/>
          <p:cNvSpPr txBox="1">
            <a:spLocks noChangeArrowheads="1"/>
          </p:cNvSpPr>
          <p:nvPr/>
        </p:nvSpPr>
        <p:spPr bwMode="auto">
          <a:xfrm>
            <a:off x="4211638" y="3789363"/>
            <a:ext cx="280828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rgbClr val="003300"/>
                </a:solidFill>
              </a:rPr>
              <a:t>القلاب </a:t>
            </a:r>
            <a:r>
              <a:rPr lang="fr-FR" sz="1600">
                <a:solidFill>
                  <a:srgbClr val="003300"/>
                </a:solidFill>
              </a:rPr>
              <a:t>D</a:t>
            </a:r>
            <a:r>
              <a:rPr lang="fr-FR" sz="1600" baseline="-25000">
                <a:solidFill>
                  <a:srgbClr val="003300"/>
                </a:solidFill>
              </a:rPr>
              <a:t>i</a:t>
            </a:r>
            <a:r>
              <a:rPr lang="ar-DZ" sz="1600">
                <a:solidFill>
                  <a:srgbClr val="003300"/>
                </a:solidFill>
              </a:rPr>
              <a:t>  يشحن (</a:t>
            </a:r>
            <a:r>
              <a:rPr lang="fr-FR" sz="1600">
                <a:solidFill>
                  <a:srgbClr val="003300"/>
                </a:solidFill>
              </a:rPr>
              <a:t>Load</a:t>
            </a:r>
            <a:r>
              <a:rPr lang="ar-DZ" sz="1600">
                <a:solidFill>
                  <a:srgbClr val="003300"/>
                </a:solidFill>
              </a:rPr>
              <a:t>) بـ </a:t>
            </a:r>
            <a:r>
              <a:rPr lang="fr-FR" sz="1600">
                <a:solidFill>
                  <a:srgbClr val="003300"/>
                </a:solidFill>
              </a:rPr>
              <a:t>E</a:t>
            </a:r>
            <a:r>
              <a:rPr lang="fr-FR" sz="1600" baseline="-25000">
                <a:solidFill>
                  <a:srgbClr val="003300"/>
                </a:solidFill>
              </a:rPr>
              <a:t>i</a:t>
            </a:r>
            <a:r>
              <a:rPr lang="ar-DZ" sz="1600">
                <a:solidFill>
                  <a:srgbClr val="003300"/>
                </a:solidFill>
              </a:rPr>
              <a:t> .</a:t>
            </a:r>
            <a:endParaRPr lang="fr-FR" sz="1600">
              <a:solidFill>
                <a:srgbClr val="00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7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7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7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7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7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72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72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72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72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72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72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500"/>
                                        <p:tgtEl>
                                          <p:spTgt spid="72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72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500"/>
                                        <p:tgtEl>
                                          <p:spTgt spid="72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8" dur="500"/>
                                        <p:tgtEl>
                                          <p:spTgt spid="72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3" dur="500"/>
                                        <p:tgtEl>
                                          <p:spTgt spid="72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8" dur="500"/>
                                        <p:tgtEl>
                                          <p:spTgt spid="72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3" dur="500"/>
                                        <p:tgtEl>
                                          <p:spTgt spid="72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8" dur="500"/>
                                        <p:tgtEl>
                                          <p:spTgt spid="72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3" dur="500"/>
                                        <p:tgtEl>
                                          <p:spTgt spid="72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8" dur="500"/>
                                        <p:tgtEl>
                                          <p:spTgt spid="7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3" dur="500"/>
                                        <p:tgtEl>
                                          <p:spTgt spid="72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8" dur="500"/>
                                        <p:tgtEl>
                                          <p:spTgt spid="7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3" dur="500"/>
                                        <p:tgtEl>
                                          <p:spTgt spid="7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8" dur="500"/>
                                        <p:tgtEl>
                                          <p:spTgt spid="7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3" dur="500"/>
                                        <p:tgtEl>
                                          <p:spTgt spid="7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8" dur="500"/>
                                        <p:tgtEl>
                                          <p:spTgt spid="7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3" dur="500"/>
                                        <p:tgtEl>
                                          <p:spTgt spid="7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8" dur="500"/>
                                        <p:tgtEl>
                                          <p:spTgt spid="7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3" dur="500"/>
                                        <p:tgtEl>
                                          <p:spTgt spid="7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8" dur="500"/>
                                        <p:tgtEl>
                                          <p:spTgt spid="7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3" dur="500"/>
                                        <p:tgtEl>
                                          <p:spTgt spid="7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8" dur="500"/>
                                        <p:tgtEl>
                                          <p:spTgt spid="7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86" grpId="0"/>
      <p:bldP spid="71987" grpId="0"/>
      <p:bldP spid="71988" grpId="0"/>
      <p:bldP spid="71989" grpId="0"/>
      <p:bldP spid="71993" grpId="0"/>
      <p:bldP spid="71994" grpId="0"/>
      <p:bldP spid="71995" grpId="0"/>
      <p:bldP spid="71999" grpId="0"/>
      <p:bldP spid="72000" grpId="0"/>
      <p:bldP spid="72001" grpId="0"/>
      <p:bldP spid="72005" grpId="0"/>
      <p:bldP spid="72006" grpId="0"/>
      <p:bldP spid="72007" grpId="0"/>
      <p:bldP spid="72016" grpId="0"/>
      <p:bldP spid="72017" grpId="0"/>
      <p:bldP spid="72018" grpId="0" animBg="1"/>
      <p:bldP spid="72019" grpId="0" animBg="1"/>
      <p:bldP spid="72020" grpId="0"/>
      <p:bldP spid="72024" grpId="0"/>
      <p:bldP spid="72026" grpId="0"/>
      <p:bldP spid="72032" grpId="0"/>
      <p:bldP spid="72038" grpId="0"/>
      <p:bldP spid="72046" grpId="0"/>
      <p:bldP spid="72047" grpId="0"/>
      <p:bldP spid="72048" grpId="0"/>
      <p:bldP spid="72049" grpId="0" animBg="1"/>
      <p:bldP spid="72050" grpId="0" animBg="1"/>
      <p:bldP spid="72051" grpId="0"/>
      <p:bldP spid="72052" grpId="0"/>
      <p:bldP spid="72053" grpId="0"/>
      <p:bldP spid="72054" grpId="0"/>
      <p:bldP spid="72055" grpId="0"/>
      <p:bldP spid="72056" grpId="0"/>
      <p:bldP spid="72057" grpId="0"/>
      <p:bldP spid="72058" grpId="0"/>
      <p:bldP spid="72059" grpId="0"/>
      <p:bldP spid="7206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67" name="Text Box 115"/>
          <p:cNvSpPr txBox="1">
            <a:spLocks noChangeArrowheads="1"/>
          </p:cNvSpPr>
          <p:nvPr/>
        </p:nvSpPr>
        <p:spPr bwMode="auto">
          <a:xfrm>
            <a:off x="7235825" y="76200"/>
            <a:ext cx="1655763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>
                <a:solidFill>
                  <a:srgbClr val="000000"/>
                </a:solidFill>
              </a:rPr>
              <a:t>اليك السجل التالي:</a:t>
            </a:r>
            <a:endParaRPr lang="fr-FR" sz="1600" b="1">
              <a:solidFill>
                <a:srgbClr val="000000"/>
              </a:solidFill>
            </a:endParaRPr>
          </a:p>
        </p:txBody>
      </p:sp>
      <p:grpSp>
        <p:nvGrpSpPr>
          <p:cNvPr id="2" name="Group 116"/>
          <p:cNvGrpSpPr>
            <a:grpSpLocks/>
          </p:cNvGrpSpPr>
          <p:nvPr/>
        </p:nvGrpSpPr>
        <p:grpSpPr bwMode="auto">
          <a:xfrm>
            <a:off x="323850" y="314325"/>
            <a:ext cx="6337300" cy="2970213"/>
            <a:chOff x="68" y="62"/>
            <a:chExt cx="3992" cy="1871"/>
          </a:xfrm>
        </p:grpSpPr>
        <p:sp>
          <p:nvSpPr>
            <p:cNvPr id="60443" name="Line 117"/>
            <p:cNvSpPr>
              <a:spLocks noChangeShapeType="1"/>
            </p:cNvSpPr>
            <p:nvPr/>
          </p:nvSpPr>
          <p:spPr bwMode="auto">
            <a:xfrm>
              <a:off x="657" y="1117"/>
              <a:ext cx="318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444" name="Line 118"/>
            <p:cNvSpPr>
              <a:spLocks noChangeShapeType="1"/>
            </p:cNvSpPr>
            <p:nvPr/>
          </p:nvSpPr>
          <p:spPr bwMode="auto">
            <a:xfrm>
              <a:off x="848" y="1220"/>
              <a:ext cx="181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445" name="Line 119"/>
            <p:cNvSpPr>
              <a:spLocks noChangeShapeType="1"/>
            </p:cNvSpPr>
            <p:nvPr/>
          </p:nvSpPr>
          <p:spPr bwMode="auto">
            <a:xfrm>
              <a:off x="842" y="1223"/>
              <a:ext cx="0" cy="272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446" name="Line 120"/>
            <p:cNvSpPr>
              <a:spLocks noChangeAspect="1" noChangeShapeType="1"/>
            </p:cNvSpPr>
            <p:nvPr/>
          </p:nvSpPr>
          <p:spPr bwMode="auto">
            <a:xfrm>
              <a:off x="2945" y="765"/>
              <a:ext cx="0" cy="544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447" name="Line 121"/>
            <p:cNvSpPr>
              <a:spLocks noChangeAspect="1" noChangeShapeType="1"/>
            </p:cNvSpPr>
            <p:nvPr/>
          </p:nvSpPr>
          <p:spPr bwMode="auto">
            <a:xfrm flipV="1">
              <a:off x="2952" y="389"/>
              <a:ext cx="0" cy="163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 type="none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448" name="Line 122"/>
            <p:cNvSpPr>
              <a:spLocks noChangeAspect="1" noChangeShapeType="1"/>
            </p:cNvSpPr>
            <p:nvPr/>
          </p:nvSpPr>
          <p:spPr bwMode="auto">
            <a:xfrm>
              <a:off x="2617" y="392"/>
              <a:ext cx="340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449" name="Line 123"/>
            <p:cNvSpPr>
              <a:spLocks noChangeAspect="1" noChangeShapeType="1"/>
            </p:cNvSpPr>
            <p:nvPr/>
          </p:nvSpPr>
          <p:spPr bwMode="auto">
            <a:xfrm>
              <a:off x="2615" y="385"/>
              <a:ext cx="0" cy="931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450" name="Text Box 124"/>
            <p:cNvSpPr txBox="1">
              <a:spLocks noChangeAspect="1" noChangeArrowheads="1"/>
            </p:cNvSpPr>
            <p:nvPr/>
          </p:nvSpPr>
          <p:spPr bwMode="auto">
            <a:xfrm>
              <a:off x="2790" y="1741"/>
              <a:ext cx="285" cy="19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dirty="0">
                  <a:solidFill>
                    <a:srgbClr val="000000"/>
                  </a:solidFill>
                  <a:cs typeface="Arial" charset="0"/>
                </a:rPr>
                <a:t>E</a:t>
              </a:r>
              <a:r>
                <a:rPr lang="fr-FR" sz="1400" baseline="-25000" dirty="0">
                  <a:solidFill>
                    <a:srgbClr val="000000"/>
                  </a:solidFill>
                  <a:cs typeface="Arial" charset="0"/>
                </a:rPr>
                <a:t>2</a:t>
              </a:r>
              <a:endParaRPr lang="fr-FR" sz="14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0451" name="Line 125"/>
            <p:cNvSpPr>
              <a:spLocks noChangeAspect="1" noChangeShapeType="1"/>
            </p:cNvSpPr>
            <p:nvPr/>
          </p:nvSpPr>
          <p:spPr bwMode="auto">
            <a:xfrm>
              <a:off x="1696" y="767"/>
              <a:ext cx="0" cy="544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452" name="Line 126"/>
            <p:cNvSpPr>
              <a:spLocks noChangeAspect="1" noChangeShapeType="1"/>
            </p:cNvSpPr>
            <p:nvPr/>
          </p:nvSpPr>
          <p:spPr bwMode="auto">
            <a:xfrm flipV="1">
              <a:off x="1703" y="391"/>
              <a:ext cx="0" cy="163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 type="none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453" name="Line 127"/>
            <p:cNvSpPr>
              <a:spLocks noChangeAspect="1" noChangeShapeType="1"/>
            </p:cNvSpPr>
            <p:nvPr/>
          </p:nvSpPr>
          <p:spPr bwMode="auto">
            <a:xfrm>
              <a:off x="1365" y="390"/>
              <a:ext cx="340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454" name="Line 128"/>
            <p:cNvSpPr>
              <a:spLocks noChangeAspect="1" noChangeShapeType="1"/>
            </p:cNvSpPr>
            <p:nvPr/>
          </p:nvSpPr>
          <p:spPr bwMode="auto">
            <a:xfrm>
              <a:off x="1366" y="387"/>
              <a:ext cx="0" cy="931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3" name="Group 129"/>
            <p:cNvGrpSpPr>
              <a:grpSpLocks/>
            </p:cNvGrpSpPr>
            <p:nvPr/>
          </p:nvGrpSpPr>
          <p:grpSpPr bwMode="auto">
            <a:xfrm>
              <a:off x="1277" y="1302"/>
              <a:ext cx="495" cy="466"/>
              <a:chOff x="868" y="2778"/>
              <a:chExt cx="495" cy="466"/>
            </a:xfrm>
          </p:grpSpPr>
          <p:sp>
            <p:nvSpPr>
              <p:cNvPr id="60518" name="Line 130"/>
              <p:cNvSpPr>
                <a:spLocks noChangeShapeType="1"/>
              </p:cNvSpPr>
              <p:nvPr/>
            </p:nvSpPr>
            <p:spPr bwMode="auto">
              <a:xfrm flipH="1">
                <a:off x="903" y="3126"/>
                <a:ext cx="326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 type="oval" w="sm" len="sm"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519" name="Line 131"/>
              <p:cNvSpPr>
                <a:spLocks noChangeShapeType="1"/>
              </p:cNvSpPr>
              <p:nvPr/>
            </p:nvSpPr>
            <p:spPr bwMode="auto">
              <a:xfrm>
                <a:off x="900" y="2823"/>
                <a:ext cx="0" cy="308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520" name="Line 132"/>
              <p:cNvSpPr>
                <a:spLocks noChangeAspect="1" noChangeShapeType="1"/>
              </p:cNvSpPr>
              <p:nvPr/>
            </p:nvSpPr>
            <p:spPr bwMode="auto">
              <a:xfrm>
                <a:off x="1230" y="2846"/>
                <a:ext cx="0" cy="398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4" name="Group 133"/>
              <p:cNvGrpSpPr>
                <a:grpSpLocks noChangeAspect="1"/>
              </p:cNvGrpSpPr>
              <p:nvPr/>
            </p:nvGrpSpPr>
            <p:grpSpPr bwMode="auto">
              <a:xfrm rot="-5400000">
                <a:off x="1009" y="3052"/>
                <a:ext cx="131" cy="146"/>
                <a:chOff x="1156" y="3556"/>
                <a:chExt cx="141" cy="178"/>
              </a:xfrm>
            </p:grpSpPr>
            <p:sp>
              <p:nvSpPr>
                <p:cNvPr id="60527" name="AutoShape 134"/>
                <p:cNvSpPr>
                  <a:spLocks noChangeAspect="1" noChangeArrowheads="1"/>
                </p:cNvSpPr>
                <p:nvPr/>
              </p:nvSpPr>
              <p:spPr bwMode="auto">
                <a:xfrm>
                  <a:off x="1156" y="3612"/>
                  <a:ext cx="141" cy="12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0528" name="Oval 135"/>
                <p:cNvSpPr>
                  <a:spLocks noChangeAspect="1" noChangeArrowheads="1"/>
                </p:cNvSpPr>
                <p:nvPr/>
              </p:nvSpPr>
              <p:spPr bwMode="auto">
                <a:xfrm>
                  <a:off x="1201" y="3556"/>
                  <a:ext cx="54" cy="5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5" name="Group 136"/>
              <p:cNvGrpSpPr>
                <a:grpSpLocks noChangeAspect="1"/>
              </p:cNvGrpSpPr>
              <p:nvPr/>
            </p:nvGrpSpPr>
            <p:grpSpPr bwMode="auto">
              <a:xfrm>
                <a:off x="1199" y="2778"/>
                <a:ext cx="164" cy="194"/>
                <a:chOff x="837" y="3196"/>
                <a:chExt cx="156" cy="210"/>
              </a:xfrm>
            </p:grpSpPr>
            <p:sp>
              <p:nvSpPr>
                <p:cNvPr id="60525" name="Line 137"/>
                <p:cNvSpPr>
                  <a:spLocks noChangeAspect="1" noChangeShapeType="1"/>
                </p:cNvSpPr>
                <p:nvPr/>
              </p:nvSpPr>
              <p:spPr bwMode="auto">
                <a:xfrm>
                  <a:off x="966" y="3225"/>
                  <a:ext cx="0" cy="181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  <a:headEnd/>
                  <a:tailEnd type="oval" w="sm" len="sm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0526" name="AutoShape 138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847" y="3186"/>
                  <a:ext cx="136" cy="156"/>
                </a:xfrm>
                <a:prstGeom prst="flowChartDelay">
                  <a:avLst/>
                </a:prstGeom>
                <a:solidFill>
                  <a:schemeClr val="bg1"/>
                </a:solidFill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sp>
            <p:nvSpPr>
              <p:cNvPr id="60523" name="Line 139"/>
              <p:cNvSpPr>
                <a:spLocks noChangeAspect="1" noChangeShapeType="1"/>
              </p:cNvSpPr>
              <p:nvPr/>
            </p:nvSpPr>
            <p:spPr bwMode="auto">
              <a:xfrm>
                <a:off x="1007" y="2808"/>
                <a:ext cx="0" cy="167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oval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524" name="AutoShape 140"/>
              <p:cNvSpPr>
                <a:spLocks noChangeAspect="1" noChangeArrowheads="1"/>
              </p:cNvSpPr>
              <p:nvPr/>
            </p:nvSpPr>
            <p:spPr bwMode="auto">
              <a:xfrm rot="-5400000">
                <a:off x="887" y="2762"/>
                <a:ext cx="126" cy="164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60456" name="Text Box 141"/>
            <p:cNvSpPr txBox="1">
              <a:spLocks noChangeAspect="1" noChangeArrowheads="1"/>
            </p:cNvSpPr>
            <p:nvPr/>
          </p:nvSpPr>
          <p:spPr bwMode="auto">
            <a:xfrm>
              <a:off x="1520" y="1735"/>
              <a:ext cx="285" cy="19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>
                  <a:solidFill>
                    <a:srgbClr val="000000"/>
                  </a:solidFill>
                  <a:cs typeface="Arial" charset="0"/>
                </a:rPr>
                <a:t>E</a:t>
              </a:r>
              <a:r>
                <a:rPr lang="fr-FR" sz="1400" baseline="-25000">
                  <a:solidFill>
                    <a:srgbClr val="000000"/>
                  </a:solidFill>
                  <a:cs typeface="Arial" charset="0"/>
                </a:rPr>
                <a:t>1</a:t>
              </a:r>
              <a:endParaRPr lang="fr-FR" sz="1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0457" name="Text Box 142"/>
            <p:cNvSpPr txBox="1">
              <a:spLocks noChangeAspect="1" noChangeArrowheads="1"/>
            </p:cNvSpPr>
            <p:nvPr/>
          </p:nvSpPr>
          <p:spPr bwMode="auto">
            <a:xfrm>
              <a:off x="788" y="474"/>
              <a:ext cx="315" cy="19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E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S</a:t>
              </a:r>
            </a:p>
          </p:txBody>
        </p:sp>
        <p:sp>
          <p:nvSpPr>
            <p:cNvPr id="60458" name="Line 143"/>
            <p:cNvSpPr>
              <a:spLocks noChangeAspect="1" noChangeShapeType="1"/>
            </p:cNvSpPr>
            <p:nvPr/>
          </p:nvSpPr>
          <p:spPr bwMode="auto">
            <a:xfrm>
              <a:off x="1873" y="612"/>
              <a:ext cx="1779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459" name="Line 144"/>
            <p:cNvSpPr>
              <a:spLocks noChangeAspect="1" noChangeShapeType="1"/>
            </p:cNvSpPr>
            <p:nvPr/>
          </p:nvSpPr>
          <p:spPr bwMode="auto">
            <a:xfrm>
              <a:off x="2480" y="781"/>
              <a:ext cx="316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460" name="Line 145"/>
            <p:cNvSpPr>
              <a:spLocks noChangeAspect="1" noChangeShapeType="1"/>
            </p:cNvSpPr>
            <p:nvPr/>
          </p:nvSpPr>
          <p:spPr bwMode="auto">
            <a:xfrm>
              <a:off x="1226" y="790"/>
              <a:ext cx="292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461" name="Rectangle 146"/>
            <p:cNvSpPr>
              <a:spLocks noChangeAspect="1" noChangeArrowheads="1"/>
            </p:cNvSpPr>
            <p:nvPr/>
          </p:nvSpPr>
          <p:spPr bwMode="auto">
            <a:xfrm>
              <a:off x="1454" y="501"/>
              <a:ext cx="493" cy="57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462" name="Text Box 147"/>
            <p:cNvSpPr txBox="1">
              <a:spLocks noChangeAspect="1" noChangeArrowheads="1"/>
            </p:cNvSpPr>
            <p:nvPr/>
          </p:nvSpPr>
          <p:spPr bwMode="auto">
            <a:xfrm>
              <a:off x="1723" y="931"/>
              <a:ext cx="27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sz="14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60463" name="AutoShape 148"/>
            <p:cNvSpPr>
              <a:spLocks noChangeAspect="1" noChangeArrowheads="1"/>
            </p:cNvSpPr>
            <p:nvPr/>
          </p:nvSpPr>
          <p:spPr bwMode="auto">
            <a:xfrm rot="5400000">
              <a:off x="1456" y="750"/>
              <a:ext cx="83" cy="82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465" name="Text Box 150"/>
            <p:cNvSpPr txBox="1">
              <a:spLocks noChangeAspect="1" noChangeArrowheads="1"/>
            </p:cNvSpPr>
            <p:nvPr/>
          </p:nvSpPr>
          <p:spPr bwMode="auto">
            <a:xfrm>
              <a:off x="1423" y="931"/>
              <a:ext cx="274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sz="14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60466" name="Text Box 151"/>
            <p:cNvSpPr txBox="1">
              <a:spLocks noChangeAspect="1" noChangeArrowheads="1"/>
            </p:cNvSpPr>
            <p:nvPr/>
          </p:nvSpPr>
          <p:spPr bwMode="auto">
            <a:xfrm>
              <a:off x="1430" y="508"/>
              <a:ext cx="317" cy="1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A</a:t>
              </a:r>
              <a:endParaRPr lang="fr-FR" sz="14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60467" name="Text Box 152"/>
            <p:cNvSpPr txBox="1">
              <a:spLocks noChangeAspect="1" noChangeArrowheads="1"/>
            </p:cNvSpPr>
            <p:nvPr/>
          </p:nvSpPr>
          <p:spPr bwMode="auto">
            <a:xfrm>
              <a:off x="1733" y="491"/>
              <a:ext cx="273" cy="1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A</a:t>
              </a:r>
              <a:endParaRPr lang="fr-FR" sz="14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60468" name="Text Box 153"/>
            <p:cNvSpPr txBox="1">
              <a:spLocks noChangeAspect="1" noChangeArrowheads="1"/>
            </p:cNvSpPr>
            <p:nvPr/>
          </p:nvSpPr>
          <p:spPr bwMode="auto">
            <a:xfrm>
              <a:off x="1493" y="716"/>
              <a:ext cx="190" cy="1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60469" name="Text Box 154"/>
            <p:cNvSpPr txBox="1">
              <a:spLocks noChangeAspect="1" noChangeArrowheads="1"/>
            </p:cNvSpPr>
            <p:nvPr/>
          </p:nvSpPr>
          <p:spPr bwMode="auto">
            <a:xfrm>
              <a:off x="476" y="1026"/>
              <a:ext cx="254" cy="15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60470" name="Rectangle 155"/>
            <p:cNvSpPr>
              <a:spLocks noChangeAspect="1" noChangeArrowheads="1"/>
            </p:cNvSpPr>
            <p:nvPr/>
          </p:nvSpPr>
          <p:spPr bwMode="auto">
            <a:xfrm>
              <a:off x="2703" y="505"/>
              <a:ext cx="494" cy="57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471" name="AutoShape 156"/>
            <p:cNvSpPr>
              <a:spLocks noChangeAspect="1" noChangeArrowheads="1"/>
            </p:cNvSpPr>
            <p:nvPr/>
          </p:nvSpPr>
          <p:spPr bwMode="auto">
            <a:xfrm rot="5400000">
              <a:off x="2706" y="752"/>
              <a:ext cx="83" cy="8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473" name="Text Box 158"/>
            <p:cNvSpPr txBox="1">
              <a:spLocks noChangeAspect="1" noChangeArrowheads="1"/>
            </p:cNvSpPr>
            <p:nvPr/>
          </p:nvSpPr>
          <p:spPr bwMode="auto">
            <a:xfrm>
              <a:off x="2680" y="511"/>
              <a:ext cx="316" cy="1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B</a:t>
              </a:r>
              <a:endParaRPr lang="fr-FR" sz="14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60474" name="Text Box 159"/>
            <p:cNvSpPr txBox="1">
              <a:spLocks noChangeAspect="1" noChangeArrowheads="1"/>
            </p:cNvSpPr>
            <p:nvPr/>
          </p:nvSpPr>
          <p:spPr bwMode="auto">
            <a:xfrm>
              <a:off x="2974" y="515"/>
              <a:ext cx="274" cy="1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B</a:t>
              </a:r>
              <a:endParaRPr lang="fr-FR" sz="14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60475" name="Text Box 160"/>
            <p:cNvSpPr txBox="1">
              <a:spLocks noChangeAspect="1" noChangeArrowheads="1"/>
            </p:cNvSpPr>
            <p:nvPr/>
          </p:nvSpPr>
          <p:spPr bwMode="auto">
            <a:xfrm>
              <a:off x="2743" y="713"/>
              <a:ext cx="189" cy="1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60476" name="Line 161"/>
            <p:cNvSpPr>
              <a:spLocks noChangeAspect="1" noChangeShapeType="1"/>
            </p:cNvSpPr>
            <p:nvPr/>
          </p:nvSpPr>
          <p:spPr bwMode="auto">
            <a:xfrm flipV="1">
              <a:off x="958" y="1175"/>
              <a:ext cx="2694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477" name="Line 162"/>
            <p:cNvSpPr>
              <a:spLocks noChangeAspect="1" noChangeShapeType="1"/>
            </p:cNvSpPr>
            <p:nvPr/>
          </p:nvSpPr>
          <p:spPr bwMode="auto">
            <a:xfrm>
              <a:off x="1230" y="787"/>
              <a:ext cx="0" cy="385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478" name="Line 163"/>
            <p:cNvSpPr>
              <a:spLocks noChangeAspect="1" noChangeShapeType="1"/>
            </p:cNvSpPr>
            <p:nvPr/>
          </p:nvSpPr>
          <p:spPr bwMode="auto">
            <a:xfrm>
              <a:off x="2485" y="785"/>
              <a:ext cx="0" cy="384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6" name="Group 164"/>
            <p:cNvGrpSpPr>
              <a:grpSpLocks noChangeAspect="1"/>
            </p:cNvGrpSpPr>
            <p:nvPr/>
          </p:nvGrpSpPr>
          <p:grpSpPr bwMode="auto">
            <a:xfrm>
              <a:off x="1665" y="449"/>
              <a:ext cx="68" cy="675"/>
              <a:chOff x="900" y="2968"/>
              <a:chExt cx="68" cy="796"/>
            </a:xfrm>
          </p:grpSpPr>
          <p:sp>
            <p:nvSpPr>
              <p:cNvPr id="60516" name="Oval 165"/>
              <p:cNvSpPr>
                <a:spLocks noChangeAspect="1" noChangeArrowheads="1"/>
              </p:cNvSpPr>
              <p:nvPr/>
            </p:nvSpPr>
            <p:spPr bwMode="auto">
              <a:xfrm>
                <a:off x="914" y="2968"/>
                <a:ext cx="54" cy="5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0517" name="Oval 166"/>
              <p:cNvSpPr>
                <a:spLocks noChangeAspect="1" noChangeArrowheads="1"/>
              </p:cNvSpPr>
              <p:nvPr/>
            </p:nvSpPr>
            <p:spPr bwMode="auto">
              <a:xfrm>
                <a:off x="900" y="3710"/>
                <a:ext cx="54" cy="5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7" name="Group 167"/>
            <p:cNvGrpSpPr>
              <a:grpSpLocks noChangeAspect="1"/>
            </p:cNvGrpSpPr>
            <p:nvPr/>
          </p:nvGrpSpPr>
          <p:grpSpPr bwMode="auto">
            <a:xfrm>
              <a:off x="2917" y="457"/>
              <a:ext cx="67" cy="674"/>
              <a:chOff x="900" y="2968"/>
              <a:chExt cx="68" cy="796"/>
            </a:xfrm>
          </p:grpSpPr>
          <p:sp>
            <p:nvSpPr>
              <p:cNvPr id="60514" name="Oval 168"/>
              <p:cNvSpPr>
                <a:spLocks noChangeAspect="1" noChangeArrowheads="1"/>
              </p:cNvSpPr>
              <p:nvPr/>
            </p:nvSpPr>
            <p:spPr bwMode="auto">
              <a:xfrm>
                <a:off x="914" y="2968"/>
                <a:ext cx="54" cy="5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0515" name="Oval 169"/>
              <p:cNvSpPr>
                <a:spLocks noChangeAspect="1" noChangeArrowheads="1"/>
              </p:cNvSpPr>
              <p:nvPr/>
            </p:nvSpPr>
            <p:spPr bwMode="auto">
              <a:xfrm>
                <a:off x="900" y="3710"/>
                <a:ext cx="54" cy="5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60481" name="Line 170"/>
            <p:cNvSpPr>
              <a:spLocks noChangeShapeType="1"/>
            </p:cNvSpPr>
            <p:nvPr/>
          </p:nvSpPr>
          <p:spPr bwMode="auto">
            <a:xfrm flipV="1">
              <a:off x="626" y="1493"/>
              <a:ext cx="3051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8" name="Group 171"/>
            <p:cNvGrpSpPr>
              <a:grpSpLocks noChangeAspect="1"/>
            </p:cNvGrpSpPr>
            <p:nvPr/>
          </p:nvGrpSpPr>
          <p:grpSpPr bwMode="auto">
            <a:xfrm>
              <a:off x="1593" y="482"/>
              <a:ext cx="225" cy="636"/>
              <a:chOff x="1338" y="813"/>
              <a:chExt cx="227" cy="751"/>
            </a:xfrm>
          </p:grpSpPr>
          <p:sp>
            <p:nvSpPr>
              <p:cNvPr id="60512" name="Text Box 172"/>
              <p:cNvSpPr txBox="1">
                <a:spLocks noChangeAspect="1" noChangeArrowheads="1"/>
              </p:cNvSpPr>
              <p:nvPr/>
            </p:nvSpPr>
            <p:spPr bwMode="auto">
              <a:xfrm>
                <a:off x="1338" y="813"/>
                <a:ext cx="226" cy="227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S</a:t>
                </a:r>
              </a:p>
            </p:txBody>
          </p:sp>
          <p:sp>
            <p:nvSpPr>
              <p:cNvPr id="60513" name="Text Box 173"/>
              <p:cNvSpPr txBox="1">
                <a:spLocks noChangeAspect="1" noChangeArrowheads="1"/>
              </p:cNvSpPr>
              <p:nvPr/>
            </p:nvSpPr>
            <p:spPr bwMode="auto">
              <a:xfrm>
                <a:off x="1338" y="1337"/>
                <a:ext cx="227" cy="227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R</a:t>
                </a:r>
              </a:p>
            </p:txBody>
          </p:sp>
        </p:grpSp>
        <p:grpSp>
          <p:nvGrpSpPr>
            <p:cNvPr id="9" name="Group 174"/>
            <p:cNvGrpSpPr>
              <a:grpSpLocks noChangeAspect="1"/>
            </p:cNvGrpSpPr>
            <p:nvPr/>
          </p:nvGrpSpPr>
          <p:grpSpPr bwMode="auto">
            <a:xfrm>
              <a:off x="2861" y="482"/>
              <a:ext cx="226" cy="636"/>
              <a:chOff x="1338" y="813"/>
              <a:chExt cx="227" cy="751"/>
            </a:xfrm>
          </p:grpSpPr>
          <p:sp>
            <p:nvSpPr>
              <p:cNvPr id="60510" name="Text Box 175"/>
              <p:cNvSpPr txBox="1">
                <a:spLocks noChangeAspect="1" noChangeArrowheads="1"/>
              </p:cNvSpPr>
              <p:nvPr/>
            </p:nvSpPr>
            <p:spPr bwMode="auto">
              <a:xfrm>
                <a:off x="1338" y="813"/>
                <a:ext cx="226" cy="227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S</a:t>
                </a:r>
              </a:p>
            </p:txBody>
          </p:sp>
          <p:sp>
            <p:nvSpPr>
              <p:cNvPr id="60511" name="Text Box 176"/>
              <p:cNvSpPr txBox="1">
                <a:spLocks noChangeAspect="1" noChangeArrowheads="1"/>
              </p:cNvSpPr>
              <p:nvPr/>
            </p:nvSpPr>
            <p:spPr bwMode="auto">
              <a:xfrm>
                <a:off x="1338" y="1337"/>
                <a:ext cx="227" cy="227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400" b="1">
                    <a:solidFill>
                      <a:srgbClr val="003300"/>
                    </a:solidFill>
                    <a:cs typeface="Arial" charset="0"/>
                  </a:rPr>
                  <a:t>R</a:t>
                </a:r>
              </a:p>
            </p:txBody>
          </p:sp>
        </p:grpSp>
        <p:sp>
          <p:nvSpPr>
            <p:cNvPr id="60484" name="Line 177"/>
            <p:cNvSpPr>
              <a:spLocks noChangeAspect="1" noChangeShapeType="1"/>
            </p:cNvSpPr>
            <p:nvPr/>
          </p:nvSpPr>
          <p:spPr bwMode="auto">
            <a:xfrm flipV="1">
              <a:off x="2155" y="223"/>
              <a:ext cx="0" cy="385"/>
            </a:xfrm>
            <a:prstGeom prst="line">
              <a:avLst/>
            </a:prstGeom>
            <a:ln>
              <a:solidFill>
                <a:srgbClr val="000000"/>
              </a:solidFill>
              <a:headEnd type="oval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485" name="Line 178"/>
            <p:cNvSpPr>
              <a:spLocks noChangeAspect="1" noChangeShapeType="1"/>
            </p:cNvSpPr>
            <p:nvPr/>
          </p:nvSpPr>
          <p:spPr bwMode="auto">
            <a:xfrm flipV="1">
              <a:off x="3415" y="223"/>
              <a:ext cx="0" cy="385"/>
            </a:xfrm>
            <a:prstGeom prst="line">
              <a:avLst/>
            </a:prstGeom>
            <a:ln>
              <a:solidFill>
                <a:srgbClr val="000000"/>
              </a:solidFill>
              <a:headEnd type="oval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486" name="Text Box 179"/>
            <p:cNvSpPr txBox="1">
              <a:spLocks noChangeAspect="1" noChangeArrowheads="1"/>
            </p:cNvSpPr>
            <p:nvPr/>
          </p:nvSpPr>
          <p:spPr bwMode="auto">
            <a:xfrm>
              <a:off x="68" y="1410"/>
              <a:ext cx="698" cy="1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>
                  <a:solidFill>
                    <a:srgbClr val="FFFF00"/>
                  </a:solidFill>
                  <a:cs typeface="Arial" charset="0"/>
                </a:rPr>
                <a:t>Shift/Load</a:t>
              </a:r>
            </a:p>
          </p:txBody>
        </p:sp>
        <p:sp>
          <p:nvSpPr>
            <p:cNvPr id="60487" name="Line 180"/>
            <p:cNvSpPr>
              <a:spLocks noChangeAspect="1" noChangeShapeType="1"/>
            </p:cNvSpPr>
            <p:nvPr/>
          </p:nvSpPr>
          <p:spPr bwMode="auto">
            <a:xfrm>
              <a:off x="992" y="592"/>
              <a:ext cx="460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0488" name="Text Box 181"/>
            <p:cNvSpPr txBox="1">
              <a:spLocks noChangeAspect="1" noChangeArrowheads="1"/>
            </p:cNvSpPr>
            <p:nvPr/>
          </p:nvSpPr>
          <p:spPr bwMode="auto">
            <a:xfrm>
              <a:off x="2037" y="70"/>
              <a:ext cx="316" cy="19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A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60489" name="Text Box 182"/>
            <p:cNvSpPr txBox="1">
              <a:spLocks noChangeAspect="1" noChangeArrowheads="1"/>
            </p:cNvSpPr>
            <p:nvPr/>
          </p:nvSpPr>
          <p:spPr bwMode="auto">
            <a:xfrm>
              <a:off x="3280" y="62"/>
              <a:ext cx="316" cy="19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B</a:t>
              </a:r>
              <a:endParaRPr lang="fr-FR" sz="14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60490" name="Line 183"/>
            <p:cNvSpPr>
              <a:spLocks noChangeShapeType="1"/>
            </p:cNvSpPr>
            <p:nvPr/>
          </p:nvSpPr>
          <p:spPr bwMode="auto">
            <a:xfrm>
              <a:off x="3561" y="617"/>
              <a:ext cx="49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91" name="AutoShape 184"/>
            <p:cNvSpPr>
              <a:spLocks noChangeAspect="1" noChangeArrowheads="1"/>
            </p:cNvSpPr>
            <p:nvPr/>
          </p:nvSpPr>
          <p:spPr bwMode="auto">
            <a:xfrm>
              <a:off x="930" y="1092"/>
              <a:ext cx="126" cy="164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10" name="Group 185"/>
            <p:cNvGrpSpPr>
              <a:grpSpLocks noChangeAspect="1"/>
            </p:cNvGrpSpPr>
            <p:nvPr/>
          </p:nvGrpSpPr>
          <p:grpSpPr bwMode="auto">
            <a:xfrm>
              <a:off x="778" y="1279"/>
              <a:ext cx="131" cy="146"/>
              <a:chOff x="1156" y="3556"/>
              <a:chExt cx="141" cy="178"/>
            </a:xfrm>
          </p:grpSpPr>
          <p:sp>
            <p:nvSpPr>
              <p:cNvPr id="60508" name="AutoShape 186"/>
              <p:cNvSpPr>
                <a:spLocks noChangeAspect="1" noChangeArrowheads="1"/>
              </p:cNvSpPr>
              <p:nvPr/>
            </p:nvSpPr>
            <p:spPr bwMode="auto">
              <a:xfrm>
                <a:off x="1156" y="3612"/>
                <a:ext cx="141" cy="1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0509" name="Oval 187"/>
              <p:cNvSpPr>
                <a:spLocks noChangeAspect="1" noChangeArrowheads="1"/>
              </p:cNvSpPr>
              <p:nvPr/>
            </p:nvSpPr>
            <p:spPr bwMode="auto">
              <a:xfrm>
                <a:off x="1201" y="3556"/>
                <a:ext cx="54" cy="5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11" name="Group 188"/>
            <p:cNvGrpSpPr>
              <a:grpSpLocks/>
            </p:cNvGrpSpPr>
            <p:nvPr/>
          </p:nvGrpSpPr>
          <p:grpSpPr bwMode="auto">
            <a:xfrm>
              <a:off x="2531" y="1298"/>
              <a:ext cx="495" cy="466"/>
              <a:chOff x="868" y="2778"/>
              <a:chExt cx="495" cy="466"/>
            </a:xfrm>
          </p:grpSpPr>
          <p:sp>
            <p:nvSpPr>
              <p:cNvPr id="60497" name="Line 189"/>
              <p:cNvSpPr>
                <a:spLocks noChangeShapeType="1"/>
              </p:cNvSpPr>
              <p:nvPr/>
            </p:nvSpPr>
            <p:spPr bwMode="auto">
              <a:xfrm flipH="1">
                <a:off x="903" y="3126"/>
                <a:ext cx="326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 type="oval" w="sm" len="sm"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498" name="Line 190"/>
              <p:cNvSpPr>
                <a:spLocks noChangeShapeType="1"/>
              </p:cNvSpPr>
              <p:nvPr/>
            </p:nvSpPr>
            <p:spPr bwMode="auto">
              <a:xfrm>
                <a:off x="900" y="2820"/>
                <a:ext cx="0" cy="308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499" name="Line 191"/>
              <p:cNvSpPr>
                <a:spLocks noChangeAspect="1" noChangeShapeType="1"/>
              </p:cNvSpPr>
              <p:nvPr/>
            </p:nvSpPr>
            <p:spPr bwMode="auto">
              <a:xfrm>
                <a:off x="1230" y="2846"/>
                <a:ext cx="0" cy="398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2" name="Group 192"/>
              <p:cNvGrpSpPr>
                <a:grpSpLocks noChangeAspect="1"/>
              </p:cNvGrpSpPr>
              <p:nvPr/>
            </p:nvGrpSpPr>
            <p:grpSpPr bwMode="auto">
              <a:xfrm rot="-5400000">
                <a:off x="1009" y="3052"/>
                <a:ext cx="131" cy="146"/>
                <a:chOff x="1156" y="3556"/>
                <a:chExt cx="141" cy="178"/>
              </a:xfrm>
            </p:grpSpPr>
            <p:sp>
              <p:nvSpPr>
                <p:cNvPr id="60506" name="AutoShape 193"/>
                <p:cNvSpPr>
                  <a:spLocks noChangeAspect="1" noChangeArrowheads="1"/>
                </p:cNvSpPr>
                <p:nvPr/>
              </p:nvSpPr>
              <p:spPr bwMode="auto">
                <a:xfrm>
                  <a:off x="1156" y="3612"/>
                  <a:ext cx="141" cy="12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0507" name="Oval 194"/>
                <p:cNvSpPr>
                  <a:spLocks noChangeAspect="1" noChangeArrowheads="1"/>
                </p:cNvSpPr>
                <p:nvPr/>
              </p:nvSpPr>
              <p:spPr bwMode="auto">
                <a:xfrm>
                  <a:off x="1201" y="3556"/>
                  <a:ext cx="54" cy="5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13" name="Group 195"/>
              <p:cNvGrpSpPr>
                <a:grpSpLocks noChangeAspect="1"/>
              </p:cNvGrpSpPr>
              <p:nvPr/>
            </p:nvGrpSpPr>
            <p:grpSpPr bwMode="auto">
              <a:xfrm>
                <a:off x="1199" y="2778"/>
                <a:ext cx="164" cy="194"/>
                <a:chOff x="837" y="3196"/>
                <a:chExt cx="156" cy="210"/>
              </a:xfrm>
            </p:grpSpPr>
            <p:sp>
              <p:nvSpPr>
                <p:cNvPr id="60504" name="Line 196"/>
                <p:cNvSpPr>
                  <a:spLocks noChangeAspect="1" noChangeShapeType="1"/>
                </p:cNvSpPr>
                <p:nvPr/>
              </p:nvSpPr>
              <p:spPr bwMode="auto">
                <a:xfrm>
                  <a:off x="966" y="3225"/>
                  <a:ext cx="0" cy="181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  <a:headEnd/>
                  <a:tailEnd type="oval" w="sm" len="sm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0505" name="AutoShape 197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847" y="3186"/>
                  <a:ext cx="136" cy="156"/>
                </a:xfrm>
                <a:prstGeom prst="flowChartDelay">
                  <a:avLst/>
                </a:prstGeom>
                <a:solidFill>
                  <a:schemeClr val="bg1"/>
                </a:solidFill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sp>
            <p:nvSpPr>
              <p:cNvPr id="60502" name="Line 198"/>
              <p:cNvSpPr>
                <a:spLocks noChangeAspect="1" noChangeShapeType="1"/>
              </p:cNvSpPr>
              <p:nvPr/>
            </p:nvSpPr>
            <p:spPr bwMode="auto">
              <a:xfrm>
                <a:off x="1007" y="2808"/>
                <a:ext cx="0" cy="167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oval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0503" name="AutoShape 199"/>
              <p:cNvSpPr>
                <a:spLocks noChangeAspect="1" noChangeArrowheads="1"/>
              </p:cNvSpPr>
              <p:nvPr/>
            </p:nvSpPr>
            <p:spPr bwMode="auto">
              <a:xfrm rot="-5400000">
                <a:off x="887" y="2762"/>
                <a:ext cx="126" cy="164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60494" name="Line 200"/>
            <p:cNvSpPr>
              <a:spLocks noChangeShapeType="1"/>
            </p:cNvSpPr>
            <p:nvPr/>
          </p:nvSpPr>
          <p:spPr bwMode="auto">
            <a:xfrm>
              <a:off x="3516" y="1492"/>
              <a:ext cx="49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95" name="Line 201"/>
            <p:cNvSpPr>
              <a:spLocks noChangeShapeType="1"/>
            </p:cNvSpPr>
            <p:nvPr/>
          </p:nvSpPr>
          <p:spPr bwMode="auto">
            <a:xfrm>
              <a:off x="3516" y="1175"/>
              <a:ext cx="49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96" name="Line 202"/>
            <p:cNvSpPr>
              <a:spLocks noChangeShapeType="1"/>
            </p:cNvSpPr>
            <p:nvPr/>
          </p:nvSpPr>
          <p:spPr bwMode="auto">
            <a:xfrm>
              <a:off x="409" y="1447"/>
              <a:ext cx="158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26178" name="Text Box 226"/>
          <p:cNvSpPr txBox="1">
            <a:spLocks noChangeArrowheads="1"/>
          </p:cNvSpPr>
          <p:nvPr/>
        </p:nvSpPr>
        <p:spPr bwMode="auto">
          <a:xfrm>
            <a:off x="5148263" y="3284538"/>
            <a:ext cx="38163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/>
              <a:t> ـ ناقش حسب قيم </a:t>
            </a:r>
            <a:r>
              <a:rPr lang="fr-FR" b="1">
                <a:solidFill>
                  <a:srgbClr val="FFFF00"/>
                </a:solidFill>
                <a:cs typeface="Times New Roman" pitchFamily="18" charset="0"/>
              </a:rPr>
              <a:t>Shift/Load</a:t>
            </a:r>
            <a:r>
              <a:rPr lang="ar-DZ"/>
              <a:t> نوع السجل ؟</a:t>
            </a:r>
            <a:endParaRPr lang="fr-FR"/>
          </a:p>
        </p:txBody>
      </p:sp>
      <p:sp>
        <p:nvSpPr>
          <p:cNvPr id="126179" name="Rectangle 227"/>
          <p:cNvSpPr>
            <a:spLocks noChangeArrowheads="1"/>
          </p:cNvSpPr>
          <p:nvPr/>
        </p:nvSpPr>
        <p:spPr bwMode="auto">
          <a:xfrm>
            <a:off x="466725" y="4508500"/>
            <a:ext cx="15319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tabLst>
                <a:tab pos="668338" algn="l"/>
              </a:tabLst>
            </a:pPr>
            <a:r>
              <a:rPr lang="ar-SA" sz="160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fr-FR" sz="1600" b="1">
                <a:solidFill>
                  <a:srgbClr val="FFFF00"/>
                </a:solidFill>
                <a:cs typeface="Times New Roman" pitchFamily="18" charset="0"/>
              </a:rPr>
              <a:t>Shift/Load</a:t>
            </a:r>
            <a:r>
              <a:rPr lang="fr-FR" sz="1600">
                <a:solidFill>
                  <a:srgbClr val="FFFF00"/>
                </a:solidFill>
                <a:cs typeface="Times New Roman" pitchFamily="18" charset="0"/>
              </a:rPr>
              <a:t> =1</a:t>
            </a:r>
            <a:endParaRPr lang="ar-DZ" sz="160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126180" name="Rectangle 228"/>
          <p:cNvSpPr>
            <a:spLocks noChangeArrowheads="1"/>
          </p:cNvSpPr>
          <p:nvPr/>
        </p:nvSpPr>
        <p:spPr bwMode="auto">
          <a:xfrm>
            <a:off x="539750" y="3284538"/>
            <a:ext cx="15319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tabLst>
                <a:tab pos="668338" algn="l"/>
              </a:tabLst>
            </a:pPr>
            <a:r>
              <a:rPr lang="ar-SA" sz="160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fr-FR" sz="1600" b="1">
                <a:solidFill>
                  <a:srgbClr val="FFFF00"/>
                </a:solidFill>
                <a:cs typeface="Times New Roman" pitchFamily="18" charset="0"/>
              </a:rPr>
              <a:t>Shift/Load</a:t>
            </a:r>
            <a:r>
              <a:rPr lang="fr-FR" sz="1600">
                <a:solidFill>
                  <a:srgbClr val="FFFF00"/>
                </a:solidFill>
                <a:cs typeface="Times New Roman" pitchFamily="18" charset="0"/>
              </a:rPr>
              <a:t> =0</a:t>
            </a:r>
            <a:endParaRPr lang="ar-DZ" sz="160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126181" name="Text Box 229"/>
          <p:cNvSpPr txBox="1">
            <a:spLocks noChangeArrowheads="1"/>
          </p:cNvSpPr>
          <p:nvPr/>
        </p:nvSpPr>
        <p:spPr bwMode="auto">
          <a:xfrm>
            <a:off x="2433638" y="3860800"/>
            <a:ext cx="335438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dirty="0" smtClean="0">
                <a:solidFill>
                  <a:srgbClr val="003300"/>
                </a:solidFill>
              </a:rPr>
              <a:t>المخرج </a:t>
            </a:r>
            <a:r>
              <a:rPr lang="fr-FR" sz="1600" dirty="0">
                <a:solidFill>
                  <a:srgbClr val="003300"/>
                </a:solidFill>
              </a:rPr>
              <a:t>Q</a:t>
            </a:r>
            <a:r>
              <a:rPr lang="fr-FR" sz="1600" baseline="-25000" dirty="0">
                <a:solidFill>
                  <a:srgbClr val="003300"/>
                </a:solidFill>
              </a:rPr>
              <a:t>i</a:t>
            </a:r>
            <a:r>
              <a:rPr lang="ar-DZ" sz="1600" dirty="0">
                <a:solidFill>
                  <a:srgbClr val="003300"/>
                </a:solidFill>
              </a:rPr>
              <a:t>  متصل </a:t>
            </a:r>
            <a:r>
              <a:rPr lang="ar-DZ" sz="1600" dirty="0" err="1">
                <a:solidFill>
                  <a:srgbClr val="003300"/>
                </a:solidFill>
              </a:rPr>
              <a:t>بـ</a:t>
            </a:r>
            <a:r>
              <a:rPr lang="ar-DZ" sz="1600" dirty="0">
                <a:solidFill>
                  <a:srgbClr val="003300"/>
                </a:solidFill>
              </a:rPr>
              <a:t> </a:t>
            </a:r>
            <a:r>
              <a:rPr lang="fr-FR" sz="1600" dirty="0">
                <a:solidFill>
                  <a:srgbClr val="003300"/>
                </a:solidFill>
              </a:rPr>
              <a:t>D</a:t>
            </a:r>
            <a:r>
              <a:rPr lang="fr-FR" sz="1600" baseline="-25000" dirty="0">
                <a:solidFill>
                  <a:srgbClr val="003300"/>
                </a:solidFill>
              </a:rPr>
              <a:t>i</a:t>
            </a:r>
            <a:r>
              <a:rPr lang="ar-DZ" sz="1600" dirty="0">
                <a:solidFill>
                  <a:srgbClr val="003300"/>
                </a:solidFill>
              </a:rPr>
              <a:t>  </a:t>
            </a:r>
            <a:r>
              <a:rPr lang="ar-DZ" sz="1600" dirty="0" smtClean="0">
                <a:solidFill>
                  <a:srgbClr val="003300"/>
                </a:solidFill>
              </a:rPr>
              <a:t>(إزاحة </a:t>
            </a:r>
            <a:r>
              <a:rPr lang="fr-FR" sz="1600" dirty="0">
                <a:solidFill>
                  <a:srgbClr val="003300"/>
                </a:solidFill>
              </a:rPr>
              <a:t>Shift</a:t>
            </a:r>
            <a:r>
              <a:rPr lang="ar-DZ" sz="1600" dirty="0">
                <a:solidFill>
                  <a:srgbClr val="003300"/>
                </a:solidFill>
              </a:rPr>
              <a:t>) .</a:t>
            </a:r>
            <a:endParaRPr lang="fr-FR" sz="1600" dirty="0">
              <a:solidFill>
                <a:srgbClr val="003300"/>
              </a:solidFill>
            </a:endParaRPr>
          </a:p>
        </p:txBody>
      </p:sp>
      <p:sp>
        <p:nvSpPr>
          <p:cNvPr id="126182" name="Text Box 230"/>
          <p:cNvSpPr txBox="1">
            <a:spLocks noChangeArrowheads="1"/>
          </p:cNvSpPr>
          <p:nvPr/>
        </p:nvSpPr>
        <p:spPr bwMode="auto">
          <a:xfrm>
            <a:off x="5651500" y="5216525"/>
            <a:ext cx="30861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rgbClr val="003300"/>
                </a:solidFill>
              </a:rPr>
              <a:t>القلاب </a:t>
            </a:r>
            <a:r>
              <a:rPr lang="fr-FR" sz="1600">
                <a:solidFill>
                  <a:srgbClr val="003300"/>
                </a:solidFill>
              </a:rPr>
              <a:t>Q</a:t>
            </a:r>
            <a:r>
              <a:rPr lang="fr-FR" sz="1600" baseline="-25000">
                <a:solidFill>
                  <a:srgbClr val="003300"/>
                </a:solidFill>
              </a:rPr>
              <a:t>i</a:t>
            </a:r>
            <a:r>
              <a:rPr lang="ar-DZ" sz="1600">
                <a:solidFill>
                  <a:srgbClr val="003300"/>
                </a:solidFill>
              </a:rPr>
              <a:t>  يشحن (</a:t>
            </a:r>
            <a:r>
              <a:rPr lang="fr-FR" sz="1600">
                <a:solidFill>
                  <a:srgbClr val="003300"/>
                </a:solidFill>
              </a:rPr>
              <a:t>Load</a:t>
            </a:r>
            <a:r>
              <a:rPr lang="ar-DZ" sz="1600">
                <a:solidFill>
                  <a:srgbClr val="003300"/>
                </a:solidFill>
              </a:rPr>
              <a:t>) بحالة </a:t>
            </a:r>
            <a:r>
              <a:rPr lang="fr-FR" sz="1600">
                <a:solidFill>
                  <a:srgbClr val="003300"/>
                </a:solidFill>
              </a:rPr>
              <a:t>E</a:t>
            </a:r>
            <a:r>
              <a:rPr lang="fr-FR" sz="1600" baseline="-25000">
                <a:solidFill>
                  <a:srgbClr val="003300"/>
                </a:solidFill>
              </a:rPr>
              <a:t>I</a:t>
            </a:r>
            <a:r>
              <a:rPr lang="ar-DZ" sz="1600">
                <a:solidFill>
                  <a:srgbClr val="003300"/>
                </a:solidFill>
              </a:rPr>
              <a:t> .</a:t>
            </a:r>
            <a:endParaRPr lang="fr-FR" sz="1600">
              <a:solidFill>
                <a:srgbClr val="003300"/>
              </a:solidFill>
            </a:endParaRPr>
          </a:p>
        </p:txBody>
      </p:sp>
      <p:sp>
        <p:nvSpPr>
          <p:cNvPr id="126183" name="Text Box 231"/>
          <p:cNvSpPr txBox="1">
            <a:spLocks noChangeArrowheads="1"/>
          </p:cNvSpPr>
          <p:nvPr/>
        </p:nvSpPr>
        <p:spPr bwMode="auto">
          <a:xfrm>
            <a:off x="969963" y="4927600"/>
            <a:ext cx="10080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cs typeface="Arial" charset="0"/>
              </a:rPr>
              <a:t>E</a:t>
            </a:r>
            <a:r>
              <a:rPr lang="fr-FR" baseline="-25000">
                <a:cs typeface="Arial" charset="0"/>
              </a:rPr>
              <a:t>i</a:t>
            </a:r>
            <a:r>
              <a:rPr lang="fr-FR">
                <a:cs typeface="Arial" charset="0"/>
              </a:rPr>
              <a:t> = 1</a:t>
            </a:r>
          </a:p>
        </p:txBody>
      </p:sp>
      <p:sp>
        <p:nvSpPr>
          <p:cNvPr id="126184" name="Text Box 232"/>
          <p:cNvSpPr txBox="1">
            <a:spLocks noChangeArrowheads="1"/>
          </p:cNvSpPr>
          <p:nvPr/>
        </p:nvSpPr>
        <p:spPr bwMode="auto">
          <a:xfrm>
            <a:off x="962025" y="5359400"/>
            <a:ext cx="10080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cs typeface="Arial" charset="0"/>
              </a:rPr>
              <a:t>E</a:t>
            </a:r>
            <a:r>
              <a:rPr lang="fr-FR" baseline="-25000">
                <a:cs typeface="Arial" charset="0"/>
              </a:rPr>
              <a:t>i</a:t>
            </a:r>
            <a:r>
              <a:rPr lang="fr-FR">
                <a:cs typeface="Arial" charset="0"/>
              </a:rPr>
              <a:t> = 0</a:t>
            </a:r>
          </a:p>
        </p:txBody>
      </p:sp>
      <p:sp>
        <p:nvSpPr>
          <p:cNvPr id="126185" name="AutoShape 233"/>
          <p:cNvSpPr>
            <a:spLocks noChangeArrowheads="1"/>
          </p:cNvSpPr>
          <p:nvPr/>
        </p:nvSpPr>
        <p:spPr bwMode="auto">
          <a:xfrm>
            <a:off x="1778000" y="5014913"/>
            <a:ext cx="431800" cy="215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6186" name="Text Box 234"/>
          <p:cNvSpPr txBox="1">
            <a:spLocks noChangeArrowheads="1"/>
          </p:cNvSpPr>
          <p:nvPr/>
        </p:nvSpPr>
        <p:spPr bwMode="auto">
          <a:xfrm>
            <a:off x="2338388" y="4911725"/>
            <a:ext cx="10080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cs typeface="Arial" charset="0"/>
              </a:rPr>
              <a:t>S = 0</a:t>
            </a:r>
          </a:p>
        </p:txBody>
      </p:sp>
      <p:sp>
        <p:nvSpPr>
          <p:cNvPr id="126187" name="Text Box 235"/>
          <p:cNvSpPr txBox="1">
            <a:spLocks noChangeArrowheads="1"/>
          </p:cNvSpPr>
          <p:nvPr/>
        </p:nvSpPr>
        <p:spPr bwMode="auto">
          <a:xfrm>
            <a:off x="3021013" y="4849813"/>
            <a:ext cx="86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cs typeface="Arial" charset="0"/>
              </a:rPr>
              <a:t>,</a:t>
            </a:r>
          </a:p>
        </p:txBody>
      </p:sp>
      <p:sp>
        <p:nvSpPr>
          <p:cNvPr id="126188" name="Text Box 236"/>
          <p:cNvSpPr txBox="1">
            <a:spLocks noChangeArrowheads="1"/>
          </p:cNvSpPr>
          <p:nvPr/>
        </p:nvSpPr>
        <p:spPr bwMode="auto">
          <a:xfrm>
            <a:off x="3394075" y="4906963"/>
            <a:ext cx="100806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dirty="0" smtClean="0">
                <a:cs typeface="Arial" charset="0"/>
              </a:rPr>
              <a:t>R= </a:t>
            </a:r>
            <a:r>
              <a:rPr lang="fr-FR" dirty="0">
                <a:cs typeface="Arial" charset="0"/>
              </a:rPr>
              <a:t>1</a:t>
            </a:r>
          </a:p>
        </p:txBody>
      </p:sp>
      <p:sp>
        <p:nvSpPr>
          <p:cNvPr id="126189" name="Text Box 237"/>
          <p:cNvSpPr txBox="1">
            <a:spLocks noChangeArrowheads="1"/>
          </p:cNvSpPr>
          <p:nvPr/>
        </p:nvSpPr>
        <p:spPr bwMode="auto">
          <a:xfrm>
            <a:off x="2308225" y="5419725"/>
            <a:ext cx="10080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cs typeface="Arial" charset="0"/>
              </a:rPr>
              <a:t>S = 1</a:t>
            </a:r>
          </a:p>
        </p:txBody>
      </p:sp>
      <p:sp>
        <p:nvSpPr>
          <p:cNvPr id="126190" name="Text Box 238"/>
          <p:cNvSpPr txBox="1">
            <a:spLocks noChangeArrowheads="1"/>
          </p:cNvSpPr>
          <p:nvPr/>
        </p:nvSpPr>
        <p:spPr bwMode="auto">
          <a:xfrm>
            <a:off x="2990850" y="5370513"/>
            <a:ext cx="86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cs typeface="Arial" charset="0"/>
              </a:rPr>
              <a:t>,</a:t>
            </a:r>
          </a:p>
        </p:txBody>
      </p:sp>
      <p:sp>
        <p:nvSpPr>
          <p:cNvPr id="126191" name="Text Box 239"/>
          <p:cNvSpPr txBox="1">
            <a:spLocks noChangeArrowheads="1"/>
          </p:cNvSpPr>
          <p:nvPr/>
        </p:nvSpPr>
        <p:spPr bwMode="auto">
          <a:xfrm>
            <a:off x="3363913" y="5427663"/>
            <a:ext cx="10080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dirty="0" smtClean="0">
                <a:cs typeface="Arial" charset="0"/>
              </a:rPr>
              <a:t>R </a:t>
            </a:r>
            <a:r>
              <a:rPr lang="fr-FR" dirty="0">
                <a:cs typeface="Arial" charset="0"/>
              </a:rPr>
              <a:t>= 0</a:t>
            </a:r>
          </a:p>
        </p:txBody>
      </p:sp>
      <p:sp>
        <p:nvSpPr>
          <p:cNvPr id="126192" name="AutoShape 240"/>
          <p:cNvSpPr>
            <a:spLocks noChangeArrowheads="1"/>
          </p:cNvSpPr>
          <p:nvPr/>
        </p:nvSpPr>
        <p:spPr bwMode="auto">
          <a:xfrm>
            <a:off x="1809750" y="5465763"/>
            <a:ext cx="431800" cy="215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6193" name="AutoShape 241"/>
          <p:cNvSpPr>
            <a:spLocks noChangeArrowheads="1"/>
          </p:cNvSpPr>
          <p:nvPr/>
        </p:nvSpPr>
        <p:spPr bwMode="auto">
          <a:xfrm>
            <a:off x="4283075" y="5008563"/>
            <a:ext cx="431800" cy="215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6194" name="AutoShape 242"/>
          <p:cNvSpPr>
            <a:spLocks noChangeArrowheads="1"/>
          </p:cNvSpPr>
          <p:nvPr/>
        </p:nvSpPr>
        <p:spPr bwMode="auto">
          <a:xfrm>
            <a:off x="4340225" y="5484813"/>
            <a:ext cx="431800" cy="215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6195" name="Text Box 243"/>
          <p:cNvSpPr txBox="1">
            <a:spLocks noChangeArrowheads="1"/>
          </p:cNvSpPr>
          <p:nvPr/>
        </p:nvSpPr>
        <p:spPr bwMode="auto">
          <a:xfrm>
            <a:off x="4859338" y="4876800"/>
            <a:ext cx="10080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dirty="0">
                <a:cs typeface="Arial" charset="0"/>
              </a:rPr>
              <a:t>Q</a:t>
            </a:r>
            <a:r>
              <a:rPr lang="fr-FR" baseline="-25000" dirty="0">
                <a:cs typeface="Arial" charset="0"/>
              </a:rPr>
              <a:t>i</a:t>
            </a:r>
            <a:r>
              <a:rPr lang="fr-FR" dirty="0">
                <a:cs typeface="Arial" charset="0"/>
              </a:rPr>
              <a:t> = 0</a:t>
            </a:r>
          </a:p>
        </p:txBody>
      </p:sp>
      <p:sp>
        <p:nvSpPr>
          <p:cNvPr id="126196" name="Text Box 244"/>
          <p:cNvSpPr txBox="1">
            <a:spLocks noChangeArrowheads="1"/>
          </p:cNvSpPr>
          <p:nvPr/>
        </p:nvSpPr>
        <p:spPr bwMode="auto">
          <a:xfrm>
            <a:off x="4829175" y="5384800"/>
            <a:ext cx="10080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cs typeface="Arial" charset="0"/>
              </a:rPr>
              <a:t>Q</a:t>
            </a:r>
            <a:r>
              <a:rPr lang="fr-FR" baseline="-25000">
                <a:cs typeface="Arial" charset="0"/>
              </a:rPr>
              <a:t>i</a:t>
            </a:r>
            <a:r>
              <a:rPr lang="fr-FR">
                <a:cs typeface="Arial" charset="0"/>
              </a:rPr>
              <a:t> = 1</a:t>
            </a:r>
          </a:p>
        </p:txBody>
      </p:sp>
      <p:sp>
        <p:nvSpPr>
          <p:cNvPr id="126197" name="Text Box 245"/>
          <p:cNvSpPr txBox="1">
            <a:spLocks noChangeArrowheads="1"/>
          </p:cNvSpPr>
          <p:nvPr/>
        </p:nvSpPr>
        <p:spPr bwMode="auto">
          <a:xfrm>
            <a:off x="1289050" y="3640138"/>
            <a:ext cx="100806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cs typeface="Arial" charset="0"/>
              </a:rPr>
              <a:t>S = 0</a:t>
            </a:r>
          </a:p>
        </p:txBody>
      </p:sp>
      <p:sp>
        <p:nvSpPr>
          <p:cNvPr id="126198" name="Text Box 246"/>
          <p:cNvSpPr txBox="1">
            <a:spLocks noChangeArrowheads="1"/>
          </p:cNvSpPr>
          <p:nvPr/>
        </p:nvSpPr>
        <p:spPr bwMode="auto">
          <a:xfrm>
            <a:off x="1258888" y="3929063"/>
            <a:ext cx="10080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dirty="0" smtClean="0">
                <a:cs typeface="Arial" charset="0"/>
              </a:rPr>
              <a:t>R= </a:t>
            </a:r>
            <a:r>
              <a:rPr lang="fr-FR" dirty="0">
                <a:cs typeface="Arial" charset="0"/>
              </a:rPr>
              <a:t>0</a:t>
            </a:r>
          </a:p>
        </p:txBody>
      </p:sp>
      <p:sp>
        <p:nvSpPr>
          <p:cNvPr id="126199" name="AutoShape 247"/>
          <p:cNvSpPr>
            <a:spLocks noChangeArrowheads="1"/>
          </p:cNvSpPr>
          <p:nvPr/>
        </p:nvSpPr>
        <p:spPr bwMode="auto">
          <a:xfrm>
            <a:off x="2152650" y="3890963"/>
            <a:ext cx="431800" cy="215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6200" name="Rectangle 248"/>
          <p:cNvSpPr>
            <a:spLocks noChangeArrowheads="1"/>
          </p:cNvSpPr>
          <p:nvPr/>
        </p:nvSpPr>
        <p:spPr bwMode="auto">
          <a:xfrm>
            <a:off x="1474788" y="6092825"/>
            <a:ext cx="52038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/>
            <a:r>
              <a:rPr lang="ar-SA" sz="2400" b="1">
                <a:solidFill>
                  <a:srgbClr val="0000FF"/>
                </a:solidFill>
                <a:cs typeface="Times New Roman" pitchFamily="18" charset="0"/>
              </a:rPr>
              <a:t>سجل ذ</a:t>
            </a:r>
            <a:r>
              <a:rPr lang="ar-DZ" sz="2400" b="1">
                <a:solidFill>
                  <a:srgbClr val="0000FF"/>
                </a:solidFill>
                <a:cs typeface="Times New Roman" pitchFamily="18" charset="0"/>
              </a:rPr>
              <a:t>و</a:t>
            </a:r>
            <a:r>
              <a:rPr lang="ar-SA" sz="2400" b="1">
                <a:solidFill>
                  <a:srgbClr val="0000FF"/>
                </a:solidFill>
                <a:cs typeface="Times New Roman" pitchFamily="18" charset="0"/>
              </a:rPr>
              <a:t> مداخل </a:t>
            </a:r>
            <a:r>
              <a:rPr lang="ar-DZ" sz="2400" b="1">
                <a:solidFill>
                  <a:srgbClr val="0000FF"/>
                </a:solidFill>
                <a:cs typeface="Times New Roman" pitchFamily="18" charset="0"/>
              </a:rPr>
              <a:t>تفرعية</a:t>
            </a:r>
            <a:r>
              <a:rPr lang="ar-SA" sz="2400" b="1">
                <a:solidFill>
                  <a:srgbClr val="0000FF"/>
                </a:solidFill>
                <a:cs typeface="Times New Roman" pitchFamily="18" charset="0"/>
              </a:rPr>
              <a:t> ومخ</a:t>
            </a:r>
            <a:r>
              <a:rPr lang="ar-DZ" sz="2400" b="1">
                <a:solidFill>
                  <a:srgbClr val="0000FF"/>
                </a:solidFill>
                <a:cs typeface="Times New Roman" pitchFamily="18" charset="0"/>
              </a:rPr>
              <a:t>ارج تفرعية</a:t>
            </a:r>
            <a:r>
              <a:rPr lang="fr-FR" sz="2400" b="1">
                <a:solidFill>
                  <a:srgbClr val="0000FF"/>
                </a:solidFill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6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6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26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26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26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26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26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26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126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26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26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126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126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126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126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126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126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126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126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126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126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126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126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067" grpId="0" animBg="1"/>
      <p:bldP spid="126178" grpId="0"/>
      <p:bldP spid="126179" grpId="0"/>
      <p:bldP spid="126180" grpId="0"/>
      <p:bldP spid="126181" grpId="0"/>
      <p:bldP spid="126182" grpId="0"/>
      <p:bldP spid="126183" grpId="0"/>
      <p:bldP spid="126184" grpId="0"/>
      <p:bldP spid="126185" grpId="0" animBg="1"/>
      <p:bldP spid="126186" grpId="0"/>
      <p:bldP spid="126187" grpId="0"/>
      <p:bldP spid="126188" grpId="0"/>
      <p:bldP spid="126189" grpId="0"/>
      <p:bldP spid="126190" grpId="0"/>
      <p:bldP spid="126191" grpId="0"/>
      <p:bldP spid="126192" grpId="0" animBg="1"/>
      <p:bldP spid="126193" grpId="0" animBg="1"/>
      <p:bldP spid="126194" grpId="0" animBg="1"/>
      <p:bldP spid="126195" grpId="0"/>
      <p:bldP spid="126196" grpId="0"/>
      <p:bldP spid="126197" grpId="0"/>
      <p:bldP spid="126198" grpId="0"/>
      <p:bldP spid="126199" grpId="0" animBg="1"/>
      <p:bldP spid="12620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-32" y="1873250"/>
            <a:ext cx="9109075" cy="2603502"/>
            <a:chOff x="0" y="999"/>
            <a:chExt cx="5581" cy="1640"/>
          </a:xfrm>
        </p:grpSpPr>
        <p:grpSp>
          <p:nvGrpSpPr>
            <p:cNvPr id="3" name="Group 5"/>
            <p:cNvGrpSpPr>
              <a:grpSpLocks noChangeAspect="1"/>
            </p:cNvGrpSpPr>
            <p:nvPr/>
          </p:nvGrpSpPr>
          <p:grpSpPr bwMode="auto">
            <a:xfrm>
              <a:off x="4764" y="1000"/>
              <a:ext cx="495" cy="1428"/>
              <a:chOff x="521" y="2293"/>
              <a:chExt cx="472" cy="1545"/>
            </a:xfrm>
          </p:grpSpPr>
          <p:sp>
            <p:nvSpPr>
              <p:cNvPr id="61568" name="Line 6"/>
              <p:cNvSpPr>
                <a:spLocks noChangeAspect="1" noChangeShapeType="1"/>
              </p:cNvSpPr>
              <p:nvPr/>
            </p:nvSpPr>
            <p:spPr bwMode="auto">
              <a:xfrm flipH="1">
                <a:off x="656" y="3702"/>
                <a:ext cx="216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69" name="Line 7"/>
              <p:cNvSpPr>
                <a:spLocks noChangeAspect="1" noChangeShapeType="1"/>
              </p:cNvSpPr>
              <p:nvPr/>
            </p:nvSpPr>
            <p:spPr bwMode="auto">
              <a:xfrm>
                <a:off x="657" y="3294"/>
                <a:ext cx="0" cy="408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70" name="Line 8"/>
              <p:cNvSpPr>
                <a:spLocks noChangeAspect="1" noChangeShapeType="1"/>
              </p:cNvSpPr>
              <p:nvPr/>
            </p:nvSpPr>
            <p:spPr bwMode="auto">
              <a:xfrm>
                <a:off x="921" y="2704"/>
                <a:ext cx="0" cy="589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71" name="Line 9"/>
              <p:cNvSpPr>
                <a:spLocks noChangeAspect="1" noChangeShapeType="1"/>
              </p:cNvSpPr>
              <p:nvPr/>
            </p:nvSpPr>
            <p:spPr bwMode="auto">
              <a:xfrm>
                <a:off x="866" y="3270"/>
                <a:ext cx="0" cy="431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72" name="Line 10"/>
              <p:cNvSpPr>
                <a:spLocks noChangeAspect="1" noChangeShapeType="1"/>
              </p:cNvSpPr>
              <p:nvPr/>
            </p:nvSpPr>
            <p:spPr bwMode="auto">
              <a:xfrm flipV="1">
                <a:off x="927" y="2297"/>
                <a:ext cx="0" cy="177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non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73" name="Line 11"/>
              <p:cNvSpPr>
                <a:spLocks noChangeAspect="1" noChangeShapeType="1"/>
              </p:cNvSpPr>
              <p:nvPr/>
            </p:nvSpPr>
            <p:spPr bwMode="auto">
              <a:xfrm>
                <a:off x="605" y="2300"/>
                <a:ext cx="324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74" name="Line 12"/>
              <p:cNvSpPr>
                <a:spLocks noChangeAspect="1" noChangeShapeType="1"/>
              </p:cNvSpPr>
              <p:nvPr/>
            </p:nvSpPr>
            <p:spPr bwMode="auto">
              <a:xfrm>
                <a:off x="606" y="2293"/>
                <a:ext cx="0" cy="1007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oval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grpSp>
            <p:nvGrpSpPr>
              <p:cNvPr id="4" name="Group 13"/>
              <p:cNvGrpSpPr>
                <a:grpSpLocks noChangeAspect="1"/>
              </p:cNvGrpSpPr>
              <p:nvPr/>
            </p:nvGrpSpPr>
            <p:grpSpPr bwMode="auto">
              <a:xfrm>
                <a:off x="803" y="3475"/>
                <a:ext cx="125" cy="157"/>
                <a:chOff x="1156" y="3556"/>
                <a:chExt cx="141" cy="178"/>
              </a:xfrm>
            </p:grpSpPr>
            <p:sp>
              <p:nvSpPr>
                <p:cNvPr id="61582" name="AutoShape 14"/>
                <p:cNvSpPr>
                  <a:spLocks noChangeAspect="1" noChangeArrowheads="1"/>
                </p:cNvSpPr>
                <p:nvPr/>
              </p:nvSpPr>
              <p:spPr bwMode="auto">
                <a:xfrm>
                  <a:off x="1156" y="3612"/>
                  <a:ext cx="141" cy="12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 sz="2000" b="1"/>
                </a:p>
              </p:txBody>
            </p:sp>
            <p:sp>
              <p:nvSpPr>
                <p:cNvPr id="61583" name="Oval 15"/>
                <p:cNvSpPr>
                  <a:spLocks noChangeAspect="1" noChangeArrowheads="1"/>
                </p:cNvSpPr>
                <p:nvPr/>
              </p:nvSpPr>
              <p:spPr bwMode="auto">
                <a:xfrm>
                  <a:off x="1201" y="3556"/>
                  <a:ext cx="54" cy="5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 sz="2000" b="1"/>
                </a:p>
              </p:txBody>
            </p:sp>
          </p:grpSp>
          <p:grpSp>
            <p:nvGrpSpPr>
              <p:cNvPr id="5" name="Group 16"/>
              <p:cNvGrpSpPr>
                <a:grpSpLocks noChangeAspect="1"/>
              </p:cNvGrpSpPr>
              <p:nvPr/>
            </p:nvGrpSpPr>
            <p:grpSpPr bwMode="auto">
              <a:xfrm>
                <a:off x="837" y="3196"/>
                <a:ext cx="156" cy="210"/>
                <a:chOff x="837" y="3196"/>
                <a:chExt cx="156" cy="210"/>
              </a:xfrm>
            </p:grpSpPr>
            <p:sp>
              <p:nvSpPr>
                <p:cNvPr id="61580" name="Line 17"/>
                <p:cNvSpPr>
                  <a:spLocks noChangeAspect="1" noChangeShapeType="1"/>
                </p:cNvSpPr>
                <p:nvPr/>
              </p:nvSpPr>
              <p:spPr bwMode="auto">
                <a:xfrm>
                  <a:off x="966" y="3225"/>
                  <a:ext cx="0" cy="181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  <a:headEnd/>
                  <a:tailEnd type="none" w="sm" len="sm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2000" b="1"/>
                </a:p>
              </p:txBody>
            </p:sp>
            <p:sp>
              <p:nvSpPr>
                <p:cNvPr id="61581" name="AutoShape 18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847" y="3186"/>
                  <a:ext cx="136" cy="156"/>
                </a:xfrm>
                <a:prstGeom prst="flowChartDelay">
                  <a:avLst/>
                </a:prstGeom>
                <a:solidFill>
                  <a:schemeClr val="bg1"/>
                </a:solidFill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 sz="2000" b="1"/>
                </a:p>
              </p:txBody>
            </p:sp>
          </p:grpSp>
          <p:sp>
            <p:nvSpPr>
              <p:cNvPr id="61577" name="Line 19"/>
              <p:cNvSpPr>
                <a:spLocks noChangeAspect="1" noChangeShapeType="1"/>
              </p:cNvSpPr>
              <p:nvPr/>
            </p:nvSpPr>
            <p:spPr bwMode="auto">
              <a:xfrm>
                <a:off x="549" y="3229"/>
                <a:ext cx="0" cy="181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oval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78" name="AutoShape 20"/>
              <p:cNvSpPr>
                <a:spLocks noChangeAspect="1" noChangeArrowheads="1"/>
              </p:cNvSpPr>
              <p:nvPr/>
            </p:nvSpPr>
            <p:spPr bwMode="auto">
              <a:xfrm rot="-5400000">
                <a:off x="531" y="3190"/>
                <a:ext cx="136" cy="156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 sz="2000" b="1"/>
              </a:p>
            </p:txBody>
          </p:sp>
          <p:sp>
            <p:nvSpPr>
              <p:cNvPr id="61579" name="Line 21"/>
              <p:cNvSpPr>
                <a:spLocks noChangeAspect="1" noChangeShapeType="1"/>
              </p:cNvSpPr>
              <p:nvPr/>
            </p:nvSpPr>
            <p:spPr bwMode="auto">
              <a:xfrm>
                <a:off x="766" y="3702"/>
                <a:ext cx="0" cy="136"/>
              </a:xfrm>
              <a:prstGeom prst="line">
                <a:avLst/>
              </a:prstGeom>
              <a:ln>
                <a:solidFill>
                  <a:srgbClr val="000000"/>
                </a:solidFill>
                <a:headEnd type="oval" w="sm" len="sm"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</p:grpSp>
        <p:sp>
          <p:nvSpPr>
            <p:cNvPr id="61447" name="Text Box 22"/>
            <p:cNvSpPr txBox="1">
              <a:spLocks noChangeAspect="1" noChangeArrowheads="1"/>
            </p:cNvSpPr>
            <p:nvPr/>
          </p:nvSpPr>
          <p:spPr bwMode="auto">
            <a:xfrm>
              <a:off x="4907" y="2401"/>
              <a:ext cx="285" cy="23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rgbClr val="000000"/>
                  </a:solidFill>
                  <a:cs typeface="Arial" charset="0"/>
                </a:rPr>
                <a:t>E</a:t>
              </a:r>
              <a:r>
                <a:rPr lang="fr-FR" b="1" baseline="-25000">
                  <a:solidFill>
                    <a:srgbClr val="000000"/>
                  </a:solidFill>
                  <a:cs typeface="Arial" charset="0"/>
                </a:rPr>
                <a:t>4</a:t>
              </a:r>
              <a:endParaRPr lang="fr-FR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6" name="Group 23"/>
            <p:cNvGrpSpPr>
              <a:grpSpLocks noChangeAspect="1"/>
            </p:cNvGrpSpPr>
            <p:nvPr/>
          </p:nvGrpSpPr>
          <p:grpSpPr bwMode="auto">
            <a:xfrm>
              <a:off x="3528" y="1000"/>
              <a:ext cx="495" cy="1428"/>
              <a:chOff x="521" y="2293"/>
              <a:chExt cx="472" cy="1545"/>
            </a:xfrm>
          </p:grpSpPr>
          <p:sp>
            <p:nvSpPr>
              <p:cNvPr id="61552" name="Line 24"/>
              <p:cNvSpPr>
                <a:spLocks noChangeAspect="1" noChangeShapeType="1"/>
              </p:cNvSpPr>
              <p:nvPr/>
            </p:nvSpPr>
            <p:spPr bwMode="auto">
              <a:xfrm flipH="1">
                <a:off x="656" y="3702"/>
                <a:ext cx="216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53" name="Line 25"/>
              <p:cNvSpPr>
                <a:spLocks noChangeAspect="1" noChangeShapeType="1"/>
              </p:cNvSpPr>
              <p:nvPr/>
            </p:nvSpPr>
            <p:spPr bwMode="auto">
              <a:xfrm>
                <a:off x="657" y="3294"/>
                <a:ext cx="0" cy="408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54" name="Line 26"/>
              <p:cNvSpPr>
                <a:spLocks noChangeAspect="1" noChangeShapeType="1"/>
              </p:cNvSpPr>
              <p:nvPr/>
            </p:nvSpPr>
            <p:spPr bwMode="auto">
              <a:xfrm>
                <a:off x="921" y="2704"/>
                <a:ext cx="0" cy="589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55" name="Line 27"/>
              <p:cNvSpPr>
                <a:spLocks noChangeAspect="1" noChangeShapeType="1"/>
              </p:cNvSpPr>
              <p:nvPr/>
            </p:nvSpPr>
            <p:spPr bwMode="auto">
              <a:xfrm>
                <a:off x="866" y="3270"/>
                <a:ext cx="0" cy="431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56" name="Line 28"/>
              <p:cNvSpPr>
                <a:spLocks noChangeAspect="1" noChangeShapeType="1"/>
              </p:cNvSpPr>
              <p:nvPr/>
            </p:nvSpPr>
            <p:spPr bwMode="auto">
              <a:xfrm flipV="1">
                <a:off x="927" y="2297"/>
                <a:ext cx="0" cy="177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non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57" name="Line 29"/>
              <p:cNvSpPr>
                <a:spLocks noChangeAspect="1" noChangeShapeType="1"/>
              </p:cNvSpPr>
              <p:nvPr/>
            </p:nvSpPr>
            <p:spPr bwMode="auto">
              <a:xfrm>
                <a:off x="605" y="2300"/>
                <a:ext cx="324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58" name="Line 30"/>
              <p:cNvSpPr>
                <a:spLocks noChangeAspect="1" noChangeShapeType="1"/>
              </p:cNvSpPr>
              <p:nvPr/>
            </p:nvSpPr>
            <p:spPr bwMode="auto">
              <a:xfrm>
                <a:off x="606" y="2293"/>
                <a:ext cx="0" cy="1007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oval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grpSp>
            <p:nvGrpSpPr>
              <p:cNvPr id="7" name="Group 31"/>
              <p:cNvGrpSpPr>
                <a:grpSpLocks noChangeAspect="1"/>
              </p:cNvGrpSpPr>
              <p:nvPr/>
            </p:nvGrpSpPr>
            <p:grpSpPr bwMode="auto">
              <a:xfrm>
                <a:off x="803" y="3475"/>
                <a:ext cx="125" cy="157"/>
                <a:chOff x="1156" y="3556"/>
                <a:chExt cx="141" cy="178"/>
              </a:xfrm>
            </p:grpSpPr>
            <p:sp>
              <p:nvSpPr>
                <p:cNvPr id="61566" name="AutoShape 32"/>
                <p:cNvSpPr>
                  <a:spLocks noChangeAspect="1" noChangeArrowheads="1"/>
                </p:cNvSpPr>
                <p:nvPr/>
              </p:nvSpPr>
              <p:spPr bwMode="auto">
                <a:xfrm>
                  <a:off x="1156" y="3612"/>
                  <a:ext cx="141" cy="12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 sz="2000" b="1"/>
                </a:p>
              </p:txBody>
            </p:sp>
            <p:sp>
              <p:nvSpPr>
                <p:cNvPr id="61567" name="Oval 33"/>
                <p:cNvSpPr>
                  <a:spLocks noChangeAspect="1" noChangeArrowheads="1"/>
                </p:cNvSpPr>
                <p:nvPr/>
              </p:nvSpPr>
              <p:spPr bwMode="auto">
                <a:xfrm>
                  <a:off x="1201" y="3556"/>
                  <a:ext cx="54" cy="5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 sz="2000" b="1"/>
                </a:p>
              </p:txBody>
            </p:sp>
          </p:grpSp>
          <p:grpSp>
            <p:nvGrpSpPr>
              <p:cNvPr id="8" name="Group 34"/>
              <p:cNvGrpSpPr>
                <a:grpSpLocks noChangeAspect="1"/>
              </p:cNvGrpSpPr>
              <p:nvPr/>
            </p:nvGrpSpPr>
            <p:grpSpPr bwMode="auto">
              <a:xfrm>
                <a:off x="837" y="3196"/>
                <a:ext cx="156" cy="210"/>
                <a:chOff x="837" y="3196"/>
                <a:chExt cx="156" cy="210"/>
              </a:xfrm>
            </p:grpSpPr>
            <p:sp>
              <p:nvSpPr>
                <p:cNvPr id="61564" name="Line 35"/>
                <p:cNvSpPr>
                  <a:spLocks noChangeAspect="1" noChangeShapeType="1"/>
                </p:cNvSpPr>
                <p:nvPr/>
              </p:nvSpPr>
              <p:spPr bwMode="auto">
                <a:xfrm>
                  <a:off x="966" y="3225"/>
                  <a:ext cx="0" cy="181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  <a:headEnd/>
                  <a:tailEnd type="oval" w="sm" len="sm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2000" b="1"/>
                </a:p>
              </p:txBody>
            </p:sp>
            <p:sp>
              <p:nvSpPr>
                <p:cNvPr id="61565" name="AutoShape 36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847" y="3186"/>
                  <a:ext cx="136" cy="156"/>
                </a:xfrm>
                <a:prstGeom prst="flowChartDelay">
                  <a:avLst/>
                </a:prstGeom>
                <a:solidFill>
                  <a:schemeClr val="bg1"/>
                </a:solidFill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 sz="2000" b="1"/>
                </a:p>
              </p:txBody>
            </p:sp>
          </p:grpSp>
          <p:sp>
            <p:nvSpPr>
              <p:cNvPr id="61561" name="Line 37"/>
              <p:cNvSpPr>
                <a:spLocks noChangeAspect="1" noChangeShapeType="1"/>
              </p:cNvSpPr>
              <p:nvPr/>
            </p:nvSpPr>
            <p:spPr bwMode="auto">
              <a:xfrm>
                <a:off x="549" y="3229"/>
                <a:ext cx="0" cy="181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oval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62" name="AutoShape 38"/>
              <p:cNvSpPr>
                <a:spLocks noChangeAspect="1" noChangeArrowheads="1"/>
              </p:cNvSpPr>
              <p:nvPr/>
            </p:nvSpPr>
            <p:spPr bwMode="auto">
              <a:xfrm rot="-5400000">
                <a:off x="531" y="3190"/>
                <a:ext cx="136" cy="156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 sz="2000" b="1"/>
              </a:p>
            </p:txBody>
          </p:sp>
          <p:sp>
            <p:nvSpPr>
              <p:cNvPr id="61563" name="Line 39"/>
              <p:cNvSpPr>
                <a:spLocks noChangeAspect="1" noChangeShapeType="1"/>
              </p:cNvSpPr>
              <p:nvPr/>
            </p:nvSpPr>
            <p:spPr bwMode="auto">
              <a:xfrm>
                <a:off x="766" y="3702"/>
                <a:ext cx="0" cy="136"/>
              </a:xfrm>
              <a:prstGeom prst="line">
                <a:avLst/>
              </a:prstGeom>
              <a:ln>
                <a:solidFill>
                  <a:srgbClr val="000000"/>
                </a:solidFill>
                <a:headEnd type="oval" w="sm" len="sm"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</p:grpSp>
        <p:sp>
          <p:nvSpPr>
            <p:cNvPr id="61449" name="Text Box 40"/>
            <p:cNvSpPr txBox="1">
              <a:spLocks noChangeAspect="1" noChangeArrowheads="1"/>
            </p:cNvSpPr>
            <p:nvPr/>
          </p:nvSpPr>
          <p:spPr bwMode="auto">
            <a:xfrm>
              <a:off x="3671" y="2401"/>
              <a:ext cx="284" cy="2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000000"/>
                  </a:solidFill>
                  <a:cs typeface="Arial" charset="0"/>
                </a:rPr>
                <a:t>E</a:t>
              </a:r>
              <a:r>
                <a:rPr lang="fr-FR" sz="1600" b="1" baseline="-25000">
                  <a:solidFill>
                    <a:srgbClr val="000000"/>
                  </a:solidFill>
                  <a:cs typeface="Arial" charset="0"/>
                </a:rPr>
                <a:t>3</a:t>
              </a:r>
              <a:endParaRPr lang="fr-FR" sz="1600" b="1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9" name="Group 41"/>
            <p:cNvGrpSpPr>
              <a:grpSpLocks noChangeAspect="1"/>
            </p:cNvGrpSpPr>
            <p:nvPr/>
          </p:nvGrpSpPr>
          <p:grpSpPr bwMode="auto">
            <a:xfrm>
              <a:off x="2276" y="999"/>
              <a:ext cx="495" cy="1428"/>
              <a:chOff x="521" y="2293"/>
              <a:chExt cx="472" cy="1545"/>
            </a:xfrm>
          </p:grpSpPr>
          <p:sp>
            <p:nvSpPr>
              <p:cNvPr id="61536" name="Line 42"/>
              <p:cNvSpPr>
                <a:spLocks noChangeAspect="1" noChangeShapeType="1"/>
              </p:cNvSpPr>
              <p:nvPr/>
            </p:nvSpPr>
            <p:spPr bwMode="auto">
              <a:xfrm flipH="1">
                <a:off x="656" y="3702"/>
                <a:ext cx="216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37" name="Line 43"/>
              <p:cNvSpPr>
                <a:spLocks noChangeAspect="1" noChangeShapeType="1"/>
              </p:cNvSpPr>
              <p:nvPr/>
            </p:nvSpPr>
            <p:spPr bwMode="auto">
              <a:xfrm>
                <a:off x="657" y="3294"/>
                <a:ext cx="0" cy="408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38" name="Line 44"/>
              <p:cNvSpPr>
                <a:spLocks noChangeAspect="1" noChangeShapeType="1"/>
              </p:cNvSpPr>
              <p:nvPr/>
            </p:nvSpPr>
            <p:spPr bwMode="auto">
              <a:xfrm>
                <a:off x="921" y="2704"/>
                <a:ext cx="0" cy="589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39" name="Line 45"/>
              <p:cNvSpPr>
                <a:spLocks noChangeAspect="1" noChangeShapeType="1"/>
              </p:cNvSpPr>
              <p:nvPr/>
            </p:nvSpPr>
            <p:spPr bwMode="auto">
              <a:xfrm>
                <a:off x="866" y="3270"/>
                <a:ext cx="0" cy="431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40" name="Line 46"/>
              <p:cNvSpPr>
                <a:spLocks noChangeAspect="1" noChangeShapeType="1"/>
              </p:cNvSpPr>
              <p:nvPr/>
            </p:nvSpPr>
            <p:spPr bwMode="auto">
              <a:xfrm flipV="1">
                <a:off x="927" y="2297"/>
                <a:ext cx="0" cy="177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non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41" name="Line 47"/>
              <p:cNvSpPr>
                <a:spLocks noChangeAspect="1" noChangeShapeType="1"/>
              </p:cNvSpPr>
              <p:nvPr/>
            </p:nvSpPr>
            <p:spPr bwMode="auto">
              <a:xfrm>
                <a:off x="605" y="2300"/>
                <a:ext cx="324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42" name="Line 48"/>
              <p:cNvSpPr>
                <a:spLocks noChangeAspect="1" noChangeShapeType="1"/>
              </p:cNvSpPr>
              <p:nvPr/>
            </p:nvSpPr>
            <p:spPr bwMode="auto">
              <a:xfrm>
                <a:off x="606" y="2293"/>
                <a:ext cx="0" cy="1007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oval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grpSp>
            <p:nvGrpSpPr>
              <p:cNvPr id="10" name="Group 49"/>
              <p:cNvGrpSpPr>
                <a:grpSpLocks noChangeAspect="1"/>
              </p:cNvGrpSpPr>
              <p:nvPr/>
            </p:nvGrpSpPr>
            <p:grpSpPr bwMode="auto">
              <a:xfrm>
                <a:off x="803" y="3475"/>
                <a:ext cx="125" cy="157"/>
                <a:chOff x="1156" y="3556"/>
                <a:chExt cx="141" cy="178"/>
              </a:xfrm>
            </p:grpSpPr>
            <p:sp>
              <p:nvSpPr>
                <p:cNvPr id="61550" name="AutoShape 50"/>
                <p:cNvSpPr>
                  <a:spLocks noChangeAspect="1" noChangeArrowheads="1"/>
                </p:cNvSpPr>
                <p:nvPr/>
              </p:nvSpPr>
              <p:spPr bwMode="auto">
                <a:xfrm>
                  <a:off x="1156" y="3612"/>
                  <a:ext cx="141" cy="12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 sz="2000" b="1"/>
                </a:p>
              </p:txBody>
            </p:sp>
            <p:sp>
              <p:nvSpPr>
                <p:cNvPr id="61551" name="Oval 51"/>
                <p:cNvSpPr>
                  <a:spLocks noChangeAspect="1" noChangeArrowheads="1"/>
                </p:cNvSpPr>
                <p:nvPr/>
              </p:nvSpPr>
              <p:spPr bwMode="auto">
                <a:xfrm>
                  <a:off x="1201" y="3556"/>
                  <a:ext cx="54" cy="5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 sz="2000" b="1"/>
                </a:p>
              </p:txBody>
            </p:sp>
          </p:grpSp>
          <p:grpSp>
            <p:nvGrpSpPr>
              <p:cNvPr id="11" name="Group 52"/>
              <p:cNvGrpSpPr>
                <a:grpSpLocks noChangeAspect="1"/>
              </p:cNvGrpSpPr>
              <p:nvPr/>
            </p:nvGrpSpPr>
            <p:grpSpPr bwMode="auto">
              <a:xfrm>
                <a:off x="837" y="3196"/>
                <a:ext cx="156" cy="210"/>
                <a:chOff x="837" y="3196"/>
                <a:chExt cx="156" cy="210"/>
              </a:xfrm>
            </p:grpSpPr>
            <p:sp>
              <p:nvSpPr>
                <p:cNvPr id="61548" name="Line 53"/>
                <p:cNvSpPr>
                  <a:spLocks noChangeAspect="1" noChangeShapeType="1"/>
                </p:cNvSpPr>
                <p:nvPr/>
              </p:nvSpPr>
              <p:spPr bwMode="auto">
                <a:xfrm>
                  <a:off x="966" y="3225"/>
                  <a:ext cx="0" cy="181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  <a:headEnd/>
                  <a:tailEnd type="oval" w="sm" len="sm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2000" b="1"/>
                </a:p>
              </p:txBody>
            </p:sp>
            <p:sp>
              <p:nvSpPr>
                <p:cNvPr id="61549" name="AutoShape 54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847" y="3186"/>
                  <a:ext cx="136" cy="156"/>
                </a:xfrm>
                <a:prstGeom prst="flowChartDelay">
                  <a:avLst/>
                </a:prstGeom>
                <a:solidFill>
                  <a:schemeClr val="bg1"/>
                </a:solidFill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 sz="2000" b="1"/>
                </a:p>
              </p:txBody>
            </p:sp>
          </p:grpSp>
          <p:sp>
            <p:nvSpPr>
              <p:cNvPr id="61545" name="Line 55"/>
              <p:cNvSpPr>
                <a:spLocks noChangeAspect="1" noChangeShapeType="1"/>
              </p:cNvSpPr>
              <p:nvPr/>
            </p:nvSpPr>
            <p:spPr bwMode="auto">
              <a:xfrm>
                <a:off x="549" y="3229"/>
                <a:ext cx="0" cy="181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oval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46" name="AutoShape 56"/>
              <p:cNvSpPr>
                <a:spLocks noChangeAspect="1" noChangeArrowheads="1"/>
              </p:cNvSpPr>
              <p:nvPr/>
            </p:nvSpPr>
            <p:spPr bwMode="auto">
              <a:xfrm rot="-5400000">
                <a:off x="531" y="3190"/>
                <a:ext cx="136" cy="156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 sz="2000" b="1"/>
              </a:p>
            </p:txBody>
          </p:sp>
          <p:sp>
            <p:nvSpPr>
              <p:cNvPr id="61547" name="Line 57"/>
              <p:cNvSpPr>
                <a:spLocks noChangeAspect="1" noChangeShapeType="1"/>
              </p:cNvSpPr>
              <p:nvPr/>
            </p:nvSpPr>
            <p:spPr bwMode="auto">
              <a:xfrm>
                <a:off x="766" y="3702"/>
                <a:ext cx="0" cy="136"/>
              </a:xfrm>
              <a:prstGeom prst="line">
                <a:avLst/>
              </a:prstGeom>
              <a:ln>
                <a:solidFill>
                  <a:srgbClr val="000000"/>
                </a:solidFill>
                <a:headEnd type="oval" w="sm" len="sm"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</p:grpSp>
        <p:sp>
          <p:nvSpPr>
            <p:cNvPr id="61451" name="Text Box 58"/>
            <p:cNvSpPr txBox="1">
              <a:spLocks noChangeAspect="1" noChangeArrowheads="1"/>
            </p:cNvSpPr>
            <p:nvPr/>
          </p:nvSpPr>
          <p:spPr bwMode="auto">
            <a:xfrm>
              <a:off x="2418" y="2404"/>
              <a:ext cx="285" cy="23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>
                  <a:solidFill>
                    <a:srgbClr val="000000"/>
                  </a:solidFill>
                  <a:cs typeface="Arial" charset="0"/>
                </a:rPr>
                <a:t>E</a:t>
              </a:r>
              <a:r>
                <a:rPr lang="fr-FR" b="1" baseline="-25000" dirty="0">
                  <a:solidFill>
                    <a:srgbClr val="000000"/>
                  </a:solidFill>
                  <a:cs typeface="Arial" charset="0"/>
                </a:rPr>
                <a:t>2</a:t>
              </a:r>
              <a:endParaRPr lang="fr-FR" b="1" dirty="0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12" name="Group 59"/>
            <p:cNvGrpSpPr>
              <a:grpSpLocks noChangeAspect="1"/>
            </p:cNvGrpSpPr>
            <p:nvPr/>
          </p:nvGrpSpPr>
          <p:grpSpPr bwMode="auto">
            <a:xfrm>
              <a:off x="1027" y="1001"/>
              <a:ext cx="495" cy="1428"/>
              <a:chOff x="521" y="2293"/>
              <a:chExt cx="472" cy="1545"/>
            </a:xfrm>
          </p:grpSpPr>
          <p:sp>
            <p:nvSpPr>
              <p:cNvPr id="61520" name="Line 60"/>
              <p:cNvSpPr>
                <a:spLocks noChangeAspect="1" noChangeShapeType="1"/>
              </p:cNvSpPr>
              <p:nvPr/>
            </p:nvSpPr>
            <p:spPr bwMode="auto">
              <a:xfrm flipH="1">
                <a:off x="656" y="3702"/>
                <a:ext cx="216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21" name="Line 61"/>
              <p:cNvSpPr>
                <a:spLocks noChangeAspect="1" noChangeShapeType="1"/>
              </p:cNvSpPr>
              <p:nvPr/>
            </p:nvSpPr>
            <p:spPr bwMode="auto">
              <a:xfrm>
                <a:off x="657" y="3294"/>
                <a:ext cx="0" cy="408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22" name="Line 62"/>
              <p:cNvSpPr>
                <a:spLocks noChangeAspect="1" noChangeShapeType="1"/>
              </p:cNvSpPr>
              <p:nvPr/>
            </p:nvSpPr>
            <p:spPr bwMode="auto">
              <a:xfrm>
                <a:off x="921" y="2704"/>
                <a:ext cx="0" cy="589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23" name="Line 63"/>
              <p:cNvSpPr>
                <a:spLocks noChangeAspect="1" noChangeShapeType="1"/>
              </p:cNvSpPr>
              <p:nvPr/>
            </p:nvSpPr>
            <p:spPr bwMode="auto">
              <a:xfrm>
                <a:off x="866" y="3270"/>
                <a:ext cx="0" cy="431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24" name="Line 64"/>
              <p:cNvSpPr>
                <a:spLocks noChangeAspect="1" noChangeShapeType="1"/>
              </p:cNvSpPr>
              <p:nvPr/>
            </p:nvSpPr>
            <p:spPr bwMode="auto">
              <a:xfrm flipV="1">
                <a:off x="927" y="2297"/>
                <a:ext cx="0" cy="177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non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25" name="Line 65"/>
              <p:cNvSpPr>
                <a:spLocks noChangeAspect="1" noChangeShapeType="1"/>
              </p:cNvSpPr>
              <p:nvPr/>
            </p:nvSpPr>
            <p:spPr bwMode="auto">
              <a:xfrm>
                <a:off x="605" y="2300"/>
                <a:ext cx="324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26" name="Line 66"/>
              <p:cNvSpPr>
                <a:spLocks noChangeAspect="1" noChangeShapeType="1"/>
              </p:cNvSpPr>
              <p:nvPr/>
            </p:nvSpPr>
            <p:spPr bwMode="auto">
              <a:xfrm>
                <a:off x="606" y="2293"/>
                <a:ext cx="0" cy="1007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oval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grpSp>
            <p:nvGrpSpPr>
              <p:cNvPr id="13" name="Group 67"/>
              <p:cNvGrpSpPr>
                <a:grpSpLocks noChangeAspect="1"/>
              </p:cNvGrpSpPr>
              <p:nvPr/>
            </p:nvGrpSpPr>
            <p:grpSpPr bwMode="auto">
              <a:xfrm>
                <a:off x="803" y="3475"/>
                <a:ext cx="125" cy="157"/>
                <a:chOff x="1156" y="3556"/>
                <a:chExt cx="141" cy="178"/>
              </a:xfrm>
            </p:grpSpPr>
            <p:sp>
              <p:nvSpPr>
                <p:cNvPr id="61534" name="AutoShape 68"/>
                <p:cNvSpPr>
                  <a:spLocks noChangeAspect="1" noChangeArrowheads="1"/>
                </p:cNvSpPr>
                <p:nvPr/>
              </p:nvSpPr>
              <p:spPr bwMode="auto">
                <a:xfrm>
                  <a:off x="1156" y="3612"/>
                  <a:ext cx="141" cy="12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 sz="2000" b="1"/>
                </a:p>
              </p:txBody>
            </p:sp>
            <p:sp>
              <p:nvSpPr>
                <p:cNvPr id="61535" name="Oval 69"/>
                <p:cNvSpPr>
                  <a:spLocks noChangeAspect="1" noChangeArrowheads="1"/>
                </p:cNvSpPr>
                <p:nvPr/>
              </p:nvSpPr>
              <p:spPr bwMode="auto">
                <a:xfrm>
                  <a:off x="1201" y="3556"/>
                  <a:ext cx="54" cy="5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 sz="2000" b="1"/>
                </a:p>
              </p:txBody>
            </p:sp>
          </p:grpSp>
          <p:grpSp>
            <p:nvGrpSpPr>
              <p:cNvPr id="14" name="Group 70"/>
              <p:cNvGrpSpPr>
                <a:grpSpLocks noChangeAspect="1"/>
              </p:cNvGrpSpPr>
              <p:nvPr/>
            </p:nvGrpSpPr>
            <p:grpSpPr bwMode="auto">
              <a:xfrm>
                <a:off x="837" y="3196"/>
                <a:ext cx="156" cy="210"/>
                <a:chOff x="837" y="3196"/>
                <a:chExt cx="156" cy="210"/>
              </a:xfrm>
            </p:grpSpPr>
            <p:sp>
              <p:nvSpPr>
                <p:cNvPr id="61532" name="Line 71"/>
                <p:cNvSpPr>
                  <a:spLocks noChangeAspect="1" noChangeShapeType="1"/>
                </p:cNvSpPr>
                <p:nvPr/>
              </p:nvSpPr>
              <p:spPr bwMode="auto">
                <a:xfrm>
                  <a:off x="966" y="3225"/>
                  <a:ext cx="0" cy="181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  <a:headEnd/>
                  <a:tailEnd type="oval" w="sm" len="sm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2000" b="1"/>
                </a:p>
              </p:txBody>
            </p:sp>
            <p:sp>
              <p:nvSpPr>
                <p:cNvPr id="61533" name="AutoShape 72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847" y="3186"/>
                  <a:ext cx="136" cy="156"/>
                </a:xfrm>
                <a:prstGeom prst="flowChartDelay">
                  <a:avLst/>
                </a:prstGeom>
                <a:solidFill>
                  <a:schemeClr val="bg1"/>
                </a:solidFill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 sz="2000" b="1"/>
                </a:p>
              </p:txBody>
            </p:sp>
          </p:grpSp>
          <p:sp>
            <p:nvSpPr>
              <p:cNvPr id="61529" name="Line 73"/>
              <p:cNvSpPr>
                <a:spLocks noChangeAspect="1" noChangeShapeType="1"/>
              </p:cNvSpPr>
              <p:nvPr/>
            </p:nvSpPr>
            <p:spPr bwMode="auto">
              <a:xfrm>
                <a:off x="549" y="3229"/>
                <a:ext cx="0" cy="181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 type="oval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  <p:sp>
            <p:nvSpPr>
              <p:cNvPr id="61530" name="AutoShape 74"/>
              <p:cNvSpPr>
                <a:spLocks noChangeAspect="1" noChangeArrowheads="1"/>
              </p:cNvSpPr>
              <p:nvPr/>
            </p:nvSpPr>
            <p:spPr bwMode="auto">
              <a:xfrm rot="-5400000">
                <a:off x="531" y="3190"/>
                <a:ext cx="136" cy="156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 sz="2000" b="1"/>
              </a:p>
            </p:txBody>
          </p:sp>
          <p:sp>
            <p:nvSpPr>
              <p:cNvPr id="61531" name="Line 75"/>
              <p:cNvSpPr>
                <a:spLocks noChangeAspect="1" noChangeShapeType="1"/>
              </p:cNvSpPr>
              <p:nvPr/>
            </p:nvSpPr>
            <p:spPr bwMode="auto">
              <a:xfrm>
                <a:off x="766" y="3702"/>
                <a:ext cx="0" cy="136"/>
              </a:xfrm>
              <a:prstGeom prst="line">
                <a:avLst/>
              </a:prstGeom>
              <a:ln>
                <a:solidFill>
                  <a:srgbClr val="000000"/>
                </a:solidFill>
                <a:headEnd type="oval" w="sm" len="sm"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 b="1"/>
              </a:p>
            </p:txBody>
          </p:sp>
        </p:grpSp>
        <p:sp>
          <p:nvSpPr>
            <p:cNvPr id="61453" name="Text Box 76"/>
            <p:cNvSpPr txBox="1">
              <a:spLocks noChangeAspect="1" noChangeArrowheads="1"/>
            </p:cNvSpPr>
            <p:nvPr/>
          </p:nvSpPr>
          <p:spPr bwMode="auto">
            <a:xfrm>
              <a:off x="1170" y="2406"/>
              <a:ext cx="285" cy="23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>
                  <a:solidFill>
                    <a:srgbClr val="000000"/>
                  </a:solidFill>
                  <a:cs typeface="Arial" charset="0"/>
                </a:rPr>
                <a:t>E</a:t>
              </a:r>
              <a:r>
                <a:rPr lang="fr-FR" b="1" baseline="-25000" dirty="0">
                  <a:solidFill>
                    <a:srgbClr val="000000"/>
                  </a:solidFill>
                  <a:cs typeface="Arial" charset="0"/>
                </a:rPr>
                <a:t>1</a:t>
              </a:r>
              <a:endParaRPr lang="fr-FR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1454" name="Text Box 77"/>
            <p:cNvSpPr txBox="1">
              <a:spLocks noChangeAspect="1" noChangeArrowheads="1"/>
            </p:cNvSpPr>
            <p:nvPr/>
          </p:nvSpPr>
          <p:spPr bwMode="auto">
            <a:xfrm>
              <a:off x="538" y="1088"/>
              <a:ext cx="315" cy="2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3300"/>
                  </a:solidFill>
                  <a:cs typeface="Arial" charset="0"/>
                </a:rPr>
                <a:t>E</a:t>
              </a:r>
              <a:r>
                <a:rPr lang="fr-FR" sz="1600" b="1" baseline="-25000" dirty="0">
                  <a:solidFill>
                    <a:srgbClr val="003300"/>
                  </a:solidFill>
                  <a:cs typeface="Arial" charset="0"/>
                </a:rPr>
                <a:t>S</a:t>
              </a:r>
            </a:p>
          </p:txBody>
        </p:sp>
        <p:sp>
          <p:nvSpPr>
            <p:cNvPr id="61455" name="Line 78"/>
            <p:cNvSpPr>
              <a:spLocks noChangeAspect="1" noChangeShapeType="1"/>
            </p:cNvSpPr>
            <p:nvPr/>
          </p:nvSpPr>
          <p:spPr bwMode="auto">
            <a:xfrm>
              <a:off x="1623" y="1226"/>
              <a:ext cx="3958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 b="1"/>
            </a:p>
          </p:txBody>
        </p:sp>
        <p:sp>
          <p:nvSpPr>
            <p:cNvPr id="61456" name="Line 79"/>
            <p:cNvSpPr>
              <a:spLocks noChangeAspect="1" noChangeShapeType="1"/>
            </p:cNvSpPr>
            <p:nvPr/>
          </p:nvSpPr>
          <p:spPr bwMode="auto">
            <a:xfrm>
              <a:off x="4709" y="1411"/>
              <a:ext cx="317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 b="1"/>
            </a:p>
          </p:txBody>
        </p:sp>
        <p:sp>
          <p:nvSpPr>
            <p:cNvPr id="61457" name="Rectangle 80"/>
            <p:cNvSpPr>
              <a:spLocks noChangeAspect="1" noChangeArrowheads="1"/>
            </p:cNvSpPr>
            <p:nvPr/>
          </p:nvSpPr>
          <p:spPr bwMode="auto">
            <a:xfrm>
              <a:off x="4948" y="1123"/>
              <a:ext cx="492" cy="57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2000" b="1"/>
            </a:p>
          </p:txBody>
        </p:sp>
        <p:sp>
          <p:nvSpPr>
            <p:cNvPr id="61458" name="AutoShape 81"/>
            <p:cNvSpPr>
              <a:spLocks noChangeAspect="1" noChangeArrowheads="1"/>
            </p:cNvSpPr>
            <p:nvPr/>
          </p:nvSpPr>
          <p:spPr bwMode="auto">
            <a:xfrm rot="5400000">
              <a:off x="4950" y="1371"/>
              <a:ext cx="83" cy="8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2000" b="1"/>
            </a:p>
          </p:txBody>
        </p:sp>
        <p:sp>
          <p:nvSpPr>
            <p:cNvPr id="61460" name="Text Box 83"/>
            <p:cNvSpPr txBox="1">
              <a:spLocks noChangeAspect="1" noChangeArrowheads="1"/>
            </p:cNvSpPr>
            <p:nvPr/>
          </p:nvSpPr>
          <p:spPr bwMode="auto">
            <a:xfrm>
              <a:off x="4924" y="1131"/>
              <a:ext cx="316" cy="17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600" b="1" baseline="-25000">
                  <a:solidFill>
                    <a:srgbClr val="003300"/>
                  </a:solidFill>
                  <a:cs typeface="Arial" charset="0"/>
                </a:rPr>
                <a:t>D</a:t>
              </a:r>
              <a:endParaRPr lang="fr-FR" sz="16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61461" name="Text Box 84"/>
            <p:cNvSpPr txBox="1">
              <a:spLocks noChangeAspect="1" noChangeArrowheads="1"/>
            </p:cNvSpPr>
            <p:nvPr/>
          </p:nvSpPr>
          <p:spPr bwMode="auto">
            <a:xfrm>
              <a:off x="5218" y="1133"/>
              <a:ext cx="273" cy="1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600" b="1" baseline="-25000">
                  <a:solidFill>
                    <a:srgbClr val="003300"/>
                  </a:solidFill>
                  <a:cs typeface="Arial" charset="0"/>
                </a:rPr>
                <a:t>D</a:t>
              </a:r>
              <a:endParaRPr lang="fr-FR" sz="16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61462" name="Text Box 85"/>
            <p:cNvSpPr txBox="1">
              <a:spLocks noChangeAspect="1" noChangeArrowheads="1"/>
            </p:cNvSpPr>
            <p:nvPr/>
          </p:nvSpPr>
          <p:spPr bwMode="auto">
            <a:xfrm>
              <a:off x="4986" y="1338"/>
              <a:ext cx="190" cy="1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rgbClr val="003300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61463" name="Line 86"/>
            <p:cNvSpPr>
              <a:spLocks noChangeAspect="1" noChangeShapeType="1"/>
            </p:cNvSpPr>
            <p:nvPr/>
          </p:nvSpPr>
          <p:spPr bwMode="auto">
            <a:xfrm>
              <a:off x="3431" y="1410"/>
              <a:ext cx="316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 b="1"/>
            </a:p>
          </p:txBody>
        </p:sp>
        <p:sp>
          <p:nvSpPr>
            <p:cNvPr id="61464" name="Line 87"/>
            <p:cNvSpPr>
              <a:spLocks noChangeAspect="1" noChangeShapeType="1"/>
            </p:cNvSpPr>
            <p:nvPr/>
          </p:nvSpPr>
          <p:spPr bwMode="auto">
            <a:xfrm>
              <a:off x="2223" y="1405"/>
              <a:ext cx="316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 b="1"/>
            </a:p>
          </p:txBody>
        </p:sp>
        <p:sp>
          <p:nvSpPr>
            <p:cNvPr id="61465" name="Line 88"/>
            <p:cNvSpPr>
              <a:spLocks noChangeAspect="1" noChangeShapeType="1"/>
            </p:cNvSpPr>
            <p:nvPr/>
          </p:nvSpPr>
          <p:spPr bwMode="auto">
            <a:xfrm>
              <a:off x="969" y="1404"/>
              <a:ext cx="292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 b="1"/>
            </a:p>
          </p:txBody>
        </p:sp>
        <p:sp>
          <p:nvSpPr>
            <p:cNvPr id="61466" name="Rectangle 89"/>
            <p:cNvSpPr>
              <a:spLocks noChangeAspect="1" noChangeArrowheads="1"/>
            </p:cNvSpPr>
            <p:nvPr/>
          </p:nvSpPr>
          <p:spPr bwMode="auto">
            <a:xfrm>
              <a:off x="1204" y="1115"/>
              <a:ext cx="493" cy="57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2000" b="1"/>
            </a:p>
          </p:txBody>
        </p:sp>
        <p:sp>
          <p:nvSpPr>
            <p:cNvPr id="61467" name="Text Box 90"/>
            <p:cNvSpPr txBox="1">
              <a:spLocks noChangeAspect="1" noChangeArrowheads="1"/>
            </p:cNvSpPr>
            <p:nvPr/>
          </p:nvSpPr>
          <p:spPr bwMode="auto">
            <a:xfrm>
              <a:off x="1473" y="1545"/>
              <a:ext cx="27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sz="16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61468" name="AutoShape 91"/>
            <p:cNvSpPr>
              <a:spLocks noChangeAspect="1" noChangeArrowheads="1"/>
            </p:cNvSpPr>
            <p:nvPr/>
          </p:nvSpPr>
          <p:spPr bwMode="auto">
            <a:xfrm rot="5400000">
              <a:off x="1206" y="1364"/>
              <a:ext cx="83" cy="82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2000" b="1"/>
            </a:p>
          </p:txBody>
        </p:sp>
        <p:sp>
          <p:nvSpPr>
            <p:cNvPr id="61470" name="Text Box 93"/>
            <p:cNvSpPr txBox="1">
              <a:spLocks noChangeAspect="1" noChangeArrowheads="1"/>
            </p:cNvSpPr>
            <p:nvPr/>
          </p:nvSpPr>
          <p:spPr bwMode="auto">
            <a:xfrm>
              <a:off x="1173" y="1545"/>
              <a:ext cx="274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sz="16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61471" name="Text Box 94"/>
            <p:cNvSpPr txBox="1">
              <a:spLocks noChangeAspect="1" noChangeArrowheads="1"/>
            </p:cNvSpPr>
            <p:nvPr/>
          </p:nvSpPr>
          <p:spPr bwMode="auto">
            <a:xfrm>
              <a:off x="1180" y="1122"/>
              <a:ext cx="317" cy="1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600" b="1" baseline="-25000">
                  <a:solidFill>
                    <a:srgbClr val="003300"/>
                  </a:solidFill>
                  <a:cs typeface="Arial" charset="0"/>
                </a:rPr>
                <a:t>A</a:t>
              </a:r>
              <a:endParaRPr lang="fr-FR" sz="16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61472" name="Text Box 95"/>
            <p:cNvSpPr txBox="1">
              <a:spLocks noChangeAspect="1" noChangeArrowheads="1"/>
            </p:cNvSpPr>
            <p:nvPr/>
          </p:nvSpPr>
          <p:spPr bwMode="auto">
            <a:xfrm>
              <a:off x="1458" y="1105"/>
              <a:ext cx="273" cy="1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600" b="1" baseline="-25000" dirty="0">
                  <a:solidFill>
                    <a:srgbClr val="003300"/>
                  </a:solidFill>
                  <a:cs typeface="Arial" charset="0"/>
                </a:rPr>
                <a:t>A</a:t>
              </a:r>
              <a:endParaRPr lang="fr-FR" sz="16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61473" name="Text Box 96"/>
            <p:cNvSpPr txBox="1">
              <a:spLocks noChangeAspect="1" noChangeArrowheads="1"/>
            </p:cNvSpPr>
            <p:nvPr/>
          </p:nvSpPr>
          <p:spPr bwMode="auto">
            <a:xfrm>
              <a:off x="1243" y="1330"/>
              <a:ext cx="190" cy="1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rgbClr val="003300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61474" name="Text Box 97"/>
            <p:cNvSpPr txBox="1">
              <a:spLocks noChangeAspect="1" noChangeArrowheads="1"/>
            </p:cNvSpPr>
            <p:nvPr/>
          </p:nvSpPr>
          <p:spPr bwMode="auto">
            <a:xfrm>
              <a:off x="522" y="1695"/>
              <a:ext cx="254" cy="15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rgbClr val="003300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61475" name="Rectangle 98"/>
            <p:cNvSpPr>
              <a:spLocks noChangeAspect="1" noChangeArrowheads="1"/>
            </p:cNvSpPr>
            <p:nvPr/>
          </p:nvSpPr>
          <p:spPr bwMode="auto">
            <a:xfrm>
              <a:off x="2453" y="1119"/>
              <a:ext cx="494" cy="57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2000" b="1"/>
            </a:p>
          </p:txBody>
        </p:sp>
        <p:sp>
          <p:nvSpPr>
            <p:cNvPr id="61476" name="AutoShape 99"/>
            <p:cNvSpPr>
              <a:spLocks noChangeAspect="1" noChangeArrowheads="1"/>
            </p:cNvSpPr>
            <p:nvPr/>
          </p:nvSpPr>
          <p:spPr bwMode="auto">
            <a:xfrm rot="5400000">
              <a:off x="2456" y="1366"/>
              <a:ext cx="83" cy="8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2000" b="1"/>
            </a:p>
          </p:txBody>
        </p:sp>
        <p:sp>
          <p:nvSpPr>
            <p:cNvPr id="61478" name="Text Box 101"/>
            <p:cNvSpPr txBox="1">
              <a:spLocks noChangeAspect="1" noChangeArrowheads="1"/>
            </p:cNvSpPr>
            <p:nvPr/>
          </p:nvSpPr>
          <p:spPr bwMode="auto">
            <a:xfrm>
              <a:off x="2430" y="1125"/>
              <a:ext cx="316" cy="1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600" b="1" baseline="-25000">
                  <a:solidFill>
                    <a:srgbClr val="003300"/>
                  </a:solidFill>
                  <a:cs typeface="Arial" charset="0"/>
                </a:rPr>
                <a:t>B</a:t>
              </a:r>
              <a:endParaRPr lang="fr-FR" sz="16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61479" name="Text Box 102"/>
            <p:cNvSpPr txBox="1">
              <a:spLocks noChangeAspect="1" noChangeArrowheads="1"/>
            </p:cNvSpPr>
            <p:nvPr/>
          </p:nvSpPr>
          <p:spPr bwMode="auto">
            <a:xfrm>
              <a:off x="2724" y="1129"/>
              <a:ext cx="274" cy="1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600" b="1" baseline="-25000">
                  <a:solidFill>
                    <a:srgbClr val="003300"/>
                  </a:solidFill>
                  <a:cs typeface="Arial" charset="0"/>
                </a:rPr>
                <a:t>B</a:t>
              </a:r>
              <a:endParaRPr lang="fr-FR" sz="16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61480" name="Text Box 103"/>
            <p:cNvSpPr txBox="1">
              <a:spLocks noChangeAspect="1" noChangeArrowheads="1"/>
            </p:cNvSpPr>
            <p:nvPr/>
          </p:nvSpPr>
          <p:spPr bwMode="auto">
            <a:xfrm>
              <a:off x="2493" y="1327"/>
              <a:ext cx="189" cy="1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rgbClr val="003300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61481" name="Rectangle 104"/>
            <p:cNvSpPr>
              <a:spLocks noChangeAspect="1" noChangeArrowheads="1"/>
            </p:cNvSpPr>
            <p:nvPr/>
          </p:nvSpPr>
          <p:spPr bwMode="auto">
            <a:xfrm>
              <a:off x="3715" y="1121"/>
              <a:ext cx="493" cy="57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2000" b="1"/>
            </a:p>
          </p:txBody>
        </p:sp>
        <p:sp>
          <p:nvSpPr>
            <p:cNvPr id="61482" name="AutoShape 105"/>
            <p:cNvSpPr>
              <a:spLocks noChangeAspect="1" noChangeArrowheads="1"/>
            </p:cNvSpPr>
            <p:nvPr/>
          </p:nvSpPr>
          <p:spPr bwMode="auto">
            <a:xfrm rot="5400000">
              <a:off x="3718" y="1369"/>
              <a:ext cx="82" cy="82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2000" b="1"/>
            </a:p>
          </p:txBody>
        </p:sp>
        <p:sp>
          <p:nvSpPr>
            <p:cNvPr id="61484" name="Text Box 107"/>
            <p:cNvSpPr txBox="1">
              <a:spLocks noChangeAspect="1" noChangeArrowheads="1"/>
            </p:cNvSpPr>
            <p:nvPr/>
          </p:nvSpPr>
          <p:spPr bwMode="auto">
            <a:xfrm>
              <a:off x="3691" y="1128"/>
              <a:ext cx="316" cy="1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600" b="1" baseline="-25000">
                  <a:solidFill>
                    <a:srgbClr val="003300"/>
                  </a:solidFill>
                  <a:cs typeface="Arial" charset="0"/>
                </a:rPr>
                <a:t>C</a:t>
              </a:r>
              <a:endParaRPr lang="fr-FR" sz="16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61485" name="Text Box 108"/>
            <p:cNvSpPr txBox="1">
              <a:spLocks noChangeAspect="1" noChangeArrowheads="1"/>
            </p:cNvSpPr>
            <p:nvPr/>
          </p:nvSpPr>
          <p:spPr bwMode="auto">
            <a:xfrm>
              <a:off x="3985" y="1132"/>
              <a:ext cx="274" cy="17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600" b="1" baseline="-25000">
                  <a:solidFill>
                    <a:srgbClr val="003300"/>
                  </a:solidFill>
                  <a:cs typeface="Arial" charset="0"/>
                </a:rPr>
                <a:t>C</a:t>
              </a:r>
              <a:endParaRPr lang="fr-FR" sz="16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61486" name="Text Box 109"/>
            <p:cNvSpPr txBox="1">
              <a:spLocks noChangeAspect="1" noChangeArrowheads="1"/>
            </p:cNvSpPr>
            <p:nvPr/>
          </p:nvSpPr>
          <p:spPr bwMode="auto">
            <a:xfrm>
              <a:off x="3755" y="1337"/>
              <a:ext cx="188" cy="17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rgbClr val="003300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61487" name="Line 110"/>
            <p:cNvSpPr>
              <a:spLocks noChangeAspect="1" noChangeShapeType="1"/>
            </p:cNvSpPr>
            <p:nvPr/>
          </p:nvSpPr>
          <p:spPr bwMode="auto">
            <a:xfrm flipV="1">
              <a:off x="708" y="1789"/>
              <a:ext cx="4000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 b="1"/>
            </a:p>
          </p:txBody>
        </p:sp>
        <p:sp>
          <p:nvSpPr>
            <p:cNvPr id="61488" name="Line 111"/>
            <p:cNvSpPr>
              <a:spLocks noChangeAspect="1" noChangeShapeType="1"/>
            </p:cNvSpPr>
            <p:nvPr/>
          </p:nvSpPr>
          <p:spPr bwMode="auto">
            <a:xfrm>
              <a:off x="973" y="1401"/>
              <a:ext cx="0" cy="385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 b="1"/>
            </a:p>
          </p:txBody>
        </p:sp>
        <p:sp>
          <p:nvSpPr>
            <p:cNvPr id="61489" name="Line 112"/>
            <p:cNvSpPr>
              <a:spLocks noChangeAspect="1" noChangeShapeType="1"/>
            </p:cNvSpPr>
            <p:nvPr/>
          </p:nvSpPr>
          <p:spPr bwMode="auto">
            <a:xfrm>
              <a:off x="2224" y="1399"/>
              <a:ext cx="0" cy="384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 b="1"/>
            </a:p>
          </p:txBody>
        </p:sp>
        <p:sp>
          <p:nvSpPr>
            <p:cNvPr id="61490" name="Line 113"/>
            <p:cNvSpPr>
              <a:spLocks noChangeAspect="1" noChangeShapeType="1"/>
            </p:cNvSpPr>
            <p:nvPr/>
          </p:nvSpPr>
          <p:spPr bwMode="auto">
            <a:xfrm>
              <a:off x="3431" y="1409"/>
              <a:ext cx="0" cy="374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 b="1"/>
            </a:p>
          </p:txBody>
        </p:sp>
        <p:sp>
          <p:nvSpPr>
            <p:cNvPr id="61491" name="Line 114"/>
            <p:cNvSpPr>
              <a:spLocks noChangeAspect="1" noChangeShapeType="1"/>
            </p:cNvSpPr>
            <p:nvPr/>
          </p:nvSpPr>
          <p:spPr bwMode="auto">
            <a:xfrm>
              <a:off x="4709" y="1409"/>
              <a:ext cx="0" cy="374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 type="none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 b="1"/>
            </a:p>
          </p:txBody>
        </p:sp>
        <p:grpSp>
          <p:nvGrpSpPr>
            <p:cNvPr id="15" name="Group 115"/>
            <p:cNvGrpSpPr>
              <a:grpSpLocks noChangeAspect="1"/>
            </p:cNvGrpSpPr>
            <p:nvPr/>
          </p:nvGrpSpPr>
          <p:grpSpPr bwMode="auto">
            <a:xfrm>
              <a:off x="1415" y="1063"/>
              <a:ext cx="68" cy="675"/>
              <a:chOff x="900" y="2968"/>
              <a:chExt cx="68" cy="796"/>
            </a:xfrm>
          </p:grpSpPr>
          <p:sp>
            <p:nvSpPr>
              <p:cNvPr id="61518" name="Oval 116"/>
              <p:cNvSpPr>
                <a:spLocks noChangeAspect="1" noChangeArrowheads="1"/>
              </p:cNvSpPr>
              <p:nvPr/>
            </p:nvSpPr>
            <p:spPr bwMode="auto">
              <a:xfrm>
                <a:off x="914" y="2968"/>
                <a:ext cx="54" cy="5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 sz="2000" b="1"/>
              </a:p>
            </p:txBody>
          </p:sp>
          <p:sp>
            <p:nvSpPr>
              <p:cNvPr id="61519" name="Oval 117"/>
              <p:cNvSpPr>
                <a:spLocks noChangeAspect="1" noChangeArrowheads="1"/>
              </p:cNvSpPr>
              <p:nvPr/>
            </p:nvSpPr>
            <p:spPr bwMode="auto">
              <a:xfrm>
                <a:off x="900" y="3710"/>
                <a:ext cx="54" cy="5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 sz="2000" b="1"/>
              </a:p>
            </p:txBody>
          </p:sp>
        </p:grpSp>
        <p:grpSp>
          <p:nvGrpSpPr>
            <p:cNvPr id="16" name="Group 118"/>
            <p:cNvGrpSpPr>
              <a:grpSpLocks noChangeAspect="1"/>
            </p:cNvGrpSpPr>
            <p:nvPr/>
          </p:nvGrpSpPr>
          <p:grpSpPr bwMode="auto">
            <a:xfrm>
              <a:off x="2667" y="1071"/>
              <a:ext cx="67" cy="674"/>
              <a:chOff x="900" y="2968"/>
              <a:chExt cx="68" cy="796"/>
            </a:xfrm>
          </p:grpSpPr>
          <p:sp>
            <p:nvSpPr>
              <p:cNvPr id="61516" name="Oval 119"/>
              <p:cNvSpPr>
                <a:spLocks noChangeAspect="1" noChangeArrowheads="1"/>
              </p:cNvSpPr>
              <p:nvPr/>
            </p:nvSpPr>
            <p:spPr bwMode="auto">
              <a:xfrm>
                <a:off x="914" y="2968"/>
                <a:ext cx="54" cy="5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 sz="2000" b="1"/>
              </a:p>
            </p:txBody>
          </p:sp>
          <p:sp>
            <p:nvSpPr>
              <p:cNvPr id="61517" name="Oval 120"/>
              <p:cNvSpPr>
                <a:spLocks noChangeAspect="1" noChangeArrowheads="1"/>
              </p:cNvSpPr>
              <p:nvPr/>
            </p:nvSpPr>
            <p:spPr bwMode="auto">
              <a:xfrm>
                <a:off x="900" y="3710"/>
                <a:ext cx="54" cy="5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 sz="2000" b="1"/>
              </a:p>
            </p:txBody>
          </p:sp>
        </p:grpSp>
        <p:grpSp>
          <p:nvGrpSpPr>
            <p:cNvPr id="17" name="Group 121"/>
            <p:cNvGrpSpPr>
              <a:grpSpLocks noChangeAspect="1"/>
            </p:cNvGrpSpPr>
            <p:nvPr/>
          </p:nvGrpSpPr>
          <p:grpSpPr bwMode="auto">
            <a:xfrm>
              <a:off x="3919" y="1071"/>
              <a:ext cx="67" cy="674"/>
              <a:chOff x="900" y="2968"/>
              <a:chExt cx="68" cy="796"/>
            </a:xfrm>
          </p:grpSpPr>
          <p:sp>
            <p:nvSpPr>
              <p:cNvPr id="61514" name="Oval 122"/>
              <p:cNvSpPr>
                <a:spLocks noChangeAspect="1" noChangeArrowheads="1"/>
              </p:cNvSpPr>
              <p:nvPr/>
            </p:nvSpPr>
            <p:spPr bwMode="auto">
              <a:xfrm>
                <a:off x="914" y="2968"/>
                <a:ext cx="54" cy="5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 sz="2000" b="1"/>
              </a:p>
            </p:txBody>
          </p:sp>
          <p:sp>
            <p:nvSpPr>
              <p:cNvPr id="61515" name="Oval 123"/>
              <p:cNvSpPr>
                <a:spLocks noChangeAspect="1" noChangeArrowheads="1"/>
              </p:cNvSpPr>
              <p:nvPr/>
            </p:nvSpPr>
            <p:spPr bwMode="auto">
              <a:xfrm>
                <a:off x="900" y="3710"/>
                <a:ext cx="54" cy="5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 sz="2000" b="1"/>
              </a:p>
            </p:txBody>
          </p:sp>
        </p:grpSp>
        <p:grpSp>
          <p:nvGrpSpPr>
            <p:cNvPr id="18" name="Group 124"/>
            <p:cNvGrpSpPr>
              <a:grpSpLocks noChangeAspect="1"/>
            </p:cNvGrpSpPr>
            <p:nvPr/>
          </p:nvGrpSpPr>
          <p:grpSpPr bwMode="auto">
            <a:xfrm>
              <a:off x="5153" y="1077"/>
              <a:ext cx="68" cy="675"/>
              <a:chOff x="900" y="2968"/>
              <a:chExt cx="68" cy="796"/>
            </a:xfrm>
          </p:grpSpPr>
          <p:sp>
            <p:nvSpPr>
              <p:cNvPr id="61512" name="Oval 125"/>
              <p:cNvSpPr>
                <a:spLocks noChangeAspect="1" noChangeArrowheads="1"/>
              </p:cNvSpPr>
              <p:nvPr/>
            </p:nvSpPr>
            <p:spPr bwMode="auto">
              <a:xfrm>
                <a:off x="914" y="2968"/>
                <a:ext cx="54" cy="5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 sz="2000" b="1"/>
              </a:p>
            </p:txBody>
          </p:sp>
          <p:sp>
            <p:nvSpPr>
              <p:cNvPr id="61513" name="Oval 126"/>
              <p:cNvSpPr>
                <a:spLocks noChangeAspect="1" noChangeArrowheads="1"/>
              </p:cNvSpPr>
              <p:nvPr/>
            </p:nvSpPr>
            <p:spPr bwMode="auto">
              <a:xfrm>
                <a:off x="900" y="3710"/>
                <a:ext cx="54" cy="5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 sz="2000" b="1"/>
              </a:p>
            </p:txBody>
          </p:sp>
        </p:grpSp>
        <p:sp>
          <p:nvSpPr>
            <p:cNvPr id="61496" name="Line 127"/>
            <p:cNvSpPr>
              <a:spLocks noChangeAspect="1" noChangeShapeType="1"/>
            </p:cNvSpPr>
            <p:nvPr/>
          </p:nvSpPr>
          <p:spPr bwMode="auto">
            <a:xfrm flipV="1">
              <a:off x="600" y="2035"/>
              <a:ext cx="4629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 b="1"/>
            </a:p>
          </p:txBody>
        </p:sp>
        <p:grpSp>
          <p:nvGrpSpPr>
            <p:cNvPr id="19" name="Group 128"/>
            <p:cNvGrpSpPr>
              <a:grpSpLocks noChangeAspect="1"/>
            </p:cNvGrpSpPr>
            <p:nvPr/>
          </p:nvGrpSpPr>
          <p:grpSpPr bwMode="auto">
            <a:xfrm>
              <a:off x="1343" y="1097"/>
              <a:ext cx="225" cy="632"/>
              <a:chOff x="1338" y="813"/>
              <a:chExt cx="227" cy="745"/>
            </a:xfrm>
          </p:grpSpPr>
          <p:sp>
            <p:nvSpPr>
              <p:cNvPr id="61510" name="Text Box 129"/>
              <p:cNvSpPr txBox="1">
                <a:spLocks noChangeAspect="1" noChangeArrowheads="1"/>
              </p:cNvSpPr>
              <p:nvPr/>
            </p:nvSpPr>
            <p:spPr bwMode="auto">
              <a:xfrm>
                <a:off x="1338" y="813"/>
                <a:ext cx="226" cy="25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b="1">
                    <a:solidFill>
                      <a:srgbClr val="003300"/>
                    </a:solidFill>
                    <a:cs typeface="Arial" charset="0"/>
                  </a:rPr>
                  <a:t>S</a:t>
                </a:r>
              </a:p>
            </p:txBody>
          </p:sp>
          <p:sp>
            <p:nvSpPr>
              <p:cNvPr id="61511" name="Text Box 130"/>
              <p:cNvSpPr txBox="1">
                <a:spLocks noChangeAspect="1" noChangeArrowheads="1"/>
              </p:cNvSpPr>
              <p:nvPr/>
            </p:nvSpPr>
            <p:spPr bwMode="auto">
              <a:xfrm>
                <a:off x="1338" y="1306"/>
                <a:ext cx="227" cy="25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b="1" dirty="0">
                    <a:solidFill>
                      <a:srgbClr val="003300"/>
                    </a:solidFill>
                    <a:cs typeface="Arial" charset="0"/>
                  </a:rPr>
                  <a:t>R</a:t>
                </a:r>
              </a:p>
            </p:txBody>
          </p:sp>
        </p:grpSp>
        <p:grpSp>
          <p:nvGrpSpPr>
            <p:cNvPr id="20" name="Group 131"/>
            <p:cNvGrpSpPr>
              <a:grpSpLocks noChangeAspect="1"/>
            </p:cNvGrpSpPr>
            <p:nvPr/>
          </p:nvGrpSpPr>
          <p:grpSpPr bwMode="auto">
            <a:xfrm>
              <a:off x="2611" y="1097"/>
              <a:ext cx="226" cy="632"/>
              <a:chOff x="1338" y="813"/>
              <a:chExt cx="227" cy="745"/>
            </a:xfrm>
          </p:grpSpPr>
          <p:sp>
            <p:nvSpPr>
              <p:cNvPr id="61508" name="Text Box 132"/>
              <p:cNvSpPr txBox="1">
                <a:spLocks noChangeAspect="1" noChangeArrowheads="1"/>
              </p:cNvSpPr>
              <p:nvPr/>
            </p:nvSpPr>
            <p:spPr bwMode="auto">
              <a:xfrm>
                <a:off x="1338" y="813"/>
                <a:ext cx="226" cy="25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b="1">
                    <a:solidFill>
                      <a:srgbClr val="003300"/>
                    </a:solidFill>
                    <a:cs typeface="Arial" charset="0"/>
                  </a:rPr>
                  <a:t>S</a:t>
                </a:r>
              </a:p>
            </p:txBody>
          </p:sp>
          <p:sp>
            <p:nvSpPr>
              <p:cNvPr id="61509" name="Text Box 133"/>
              <p:cNvSpPr txBox="1">
                <a:spLocks noChangeAspect="1" noChangeArrowheads="1"/>
              </p:cNvSpPr>
              <p:nvPr/>
            </p:nvSpPr>
            <p:spPr bwMode="auto">
              <a:xfrm>
                <a:off x="1338" y="1306"/>
                <a:ext cx="227" cy="25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b="1">
                    <a:solidFill>
                      <a:srgbClr val="003300"/>
                    </a:solidFill>
                    <a:cs typeface="Arial" charset="0"/>
                  </a:rPr>
                  <a:t>R</a:t>
                </a:r>
              </a:p>
            </p:txBody>
          </p:sp>
        </p:grpSp>
        <p:grpSp>
          <p:nvGrpSpPr>
            <p:cNvPr id="21" name="Group 134"/>
            <p:cNvGrpSpPr>
              <a:grpSpLocks noChangeAspect="1"/>
            </p:cNvGrpSpPr>
            <p:nvPr/>
          </p:nvGrpSpPr>
          <p:grpSpPr bwMode="auto">
            <a:xfrm>
              <a:off x="3864" y="1106"/>
              <a:ext cx="225" cy="632"/>
              <a:chOff x="1338" y="813"/>
              <a:chExt cx="227" cy="746"/>
            </a:xfrm>
          </p:grpSpPr>
          <p:sp>
            <p:nvSpPr>
              <p:cNvPr id="61506" name="Text Box 135"/>
              <p:cNvSpPr txBox="1">
                <a:spLocks noChangeAspect="1" noChangeArrowheads="1"/>
              </p:cNvSpPr>
              <p:nvPr/>
            </p:nvSpPr>
            <p:spPr bwMode="auto">
              <a:xfrm>
                <a:off x="1338" y="813"/>
                <a:ext cx="226" cy="25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b="1">
                    <a:solidFill>
                      <a:srgbClr val="003300"/>
                    </a:solidFill>
                    <a:cs typeface="Arial" charset="0"/>
                  </a:rPr>
                  <a:t>S</a:t>
                </a:r>
              </a:p>
            </p:txBody>
          </p:sp>
          <p:sp>
            <p:nvSpPr>
              <p:cNvPr id="61507" name="Text Box 136"/>
              <p:cNvSpPr txBox="1">
                <a:spLocks noChangeAspect="1" noChangeArrowheads="1"/>
              </p:cNvSpPr>
              <p:nvPr/>
            </p:nvSpPr>
            <p:spPr bwMode="auto">
              <a:xfrm>
                <a:off x="1338" y="1307"/>
                <a:ext cx="227" cy="25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b="1">
                    <a:solidFill>
                      <a:srgbClr val="003300"/>
                    </a:solidFill>
                    <a:cs typeface="Arial" charset="0"/>
                  </a:rPr>
                  <a:t>R</a:t>
                </a:r>
              </a:p>
            </p:txBody>
          </p:sp>
        </p:grpSp>
        <p:grpSp>
          <p:nvGrpSpPr>
            <p:cNvPr id="22" name="Group 137"/>
            <p:cNvGrpSpPr>
              <a:grpSpLocks noChangeAspect="1"/>
            </p:cNvGrpSpPr>
            <p:nvPr/>
          </p:nvGrpSpPr>
          <p:grpSpPr bwMode="auto">
            <a:xfrm>
              <a:off x="5100" y="1104"/>
              <a:ext cx="225" cy="633"/>
              <a:chOff x="1338" y="813"/>
              <a:chExt cx="227" cy="746"/>
            </a:xfrm>
          </p:grpSpPr>
          <p:sp>
            <p:nvSpPr>
              <p:cNvPr id="61504" name="Text Box 138"/>
              <p:cNvSpPr txBox="1">
                <a:spLocks noChangeAspect="1" noChangeArrowheads="1"/>
              </p:cNvSpPr>
              <p:nvPr/>
            </p:nvSpPr>
            <p:spPr bwMode="auto">
              <a:xfrm>
                <a:off x="1338" y="813"/>
                <a:ext cx="226" cy="25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b="1">
                    <a:solidFill>
                      <a:srgbClr val="003300"/>
                    </a:solidFill>
                    <a:cs typeface="Arial" charset="0"/>
                  </a:rPr>
                  <a:t>S</a:t>
                </a:r>
              </a:p>
            </p:txBody>
          </p:sp>
          <p:sp>
            <p:nvSpPr>
              <p:cNvPr id="61505" name="Text Box 139"/>
              <p:cNvSpPr txBox="1">
                <a:spLocks noChangeAspect="1" noChangeArrowheads="1"/>
              </p:cNvSpPr>
              <p:nvPr/>
            </p:nvSpPr>
            <p:spPr bwMode="auto">
              <a:xfrm>
                <a:off x="1338" y="1307"/>
                <a:ext cx="227" cy="25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b="1">
                    <a:solidFill>
                      <a:srgbClr val="003300"/>
                    </a:solidFill>
                    <a:cs typeface="Arial" charset="0"/>
                  </a:rPr>
                  <a:t>R</a:t>
                </a:r>
              </a:p>
            </p:txBody>
          </p:sp>
        </p:grpSp>
        <p:sp>
          <p:nvSpPr>
            <p:cNvPr id="61501" name="Text Box 140"/>
            <p:cNvSpPr txBox="1">
              <a:spLocks noChangeAspect="1" noChangeArrowheads="1"/>
            </p:cNvSpPr>
            <p:nvPr/>
          </p:nvSpPr>
          <p:spPr bwMode="auto">
            <a:xfrm>
              <a:off x="0" y="1939"/>
              <a:ext cx="698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FFFF00"/>
                  </a:solidFill>
                  <a:cs typeface="Arial" charset="0"/>
                </a:rPr>
                <a:t>Shift/</a:t>
              </a:r>
              <a:r>
                <a:rPr lang="fr-FR" sz="1400" b="1" dirty="0" err="1">
                  <a:solidFill>
                    <a:srgbClr val="FFFF00"/>
                  </a:solidFill>
                  <a:cs typeface="Arial" charset="0"/>
                </a:rPr>
                <a:t>Load</a:t>
              </a:r>
              <a:endParaRPr lang="fr-FR" sz="1400" b="1" dirty="0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61502" name="Line 141"/>
            <p:cNvSpPr>
              <a:spLocks noChangeAspect="1" noChangeShapeType="1"/>
            </p:cNvSpPr>
            <p:nvPr/>
          </p:nvSpPr>
          <p:spPr bwMode="auto">
            <a:xfrm>
              <a:off x="357" y="1957"/>
              <a:ext cx="188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 b="1"/>
            </a:p>
          </p:txBody>
        </p:sp>
        <p:sp>
          <p:nvSpPr>
            <p:cNvPr id="61503" name="Line 142"/>
            <p:cNvSpPr>
              <a:spLocks noChangeAspect="1" noChangeShapeType="1"/>
            </p:cNvSpPr>
            <p:nvPr/>
          </p:nvSpPr>
          <p:spPr bwMode="auto">
            <a:xfrm>
              <a:off x="742" y="1206"/>
              <a:ext cx="460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 b="1"/>
            </a:p>
          </p:txBody>
        </p:sp>
      </p:grpSp>
      <p:sp>
        <p:nvSpPr>
          <p:cNvPr id="127119" name="Text Box 143"/>
          <p:cNvSpPr txBox="1">
            <a:spLocks noChangeArrowheads="1"/>
          </p:cNvSpPr>
          <p:nvPr/>
        </p:nvSpPr>
        <p:spPr bwMode="auto">
          <a:xfrm>
            <a:off x="7270750" y="571480"/>
            <a:ext cx="165576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 dirty="0" smtClean="0">
                <a:solidFill>
                  <a:srgbClr val="FF0000"/>
                </a:solidFill>
              </a:rPr>
              <a:t>إليك </a:t>
            </a:r>
            <a:r>
              <a:rPr lang="ar-DZ" b="1" u="sng" dirty="0">
                <a:solidFill>
                  <a:srgbClr val="FF0000"/>
                </a:solidFill>
              </a:rPr>
              <a:t>السجل التالي:</a:t>
            </a:r>
            <a:endParaRPr lang="fr-FR" b="1" u="sng" dirty="0">
              <a:solidFill>
                <a:srgbClr val="FF0000"/>
              </a:solidFill>
            </a:endParaRPr>
          </a:p>
        </p:txBody>
      </p:sp>
      <p:sp>
        <p:nvSpPr>
          <p:cNvPr id="127120" name="Text Box 144"/>
          <p:cNvSpPr txBox="1">
            <a:spLocks noChangeArrowheads="1"/>
          </p:cNvSpPr>
          <p:nvPr/>
        </p:nvSpPr>
        <p:spPr bwMode="auto">
          <a:xfrm>
            <a:off x="4462463" y="5084763"/>
            <a:ext cx="44640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/>
              <a:t> ـ اكتب معادلات كل من </a:t>
            </a:r>
            <a:r>
              <a:rPr lang="fr-FR" dirty="0" err="1"/>
              <a:t>Preset</a:t>
            </a:r>
            <a:r>
              <a:rPr lang="ar-DZ" dirty="0"/>
              <a:t> و </a:t>
            </a:r>
            <a:r>
              <a:rPr lang="fr-FR" dirty="0" err="1"/>
              <a:t>Clear</a:t>
            </a:r>
            <a:r>
              <a:rPr lang="ar-DZ" dirty="0"/>
              <a:t> </a:t>
            </a:r>
            <a:r>
              <a:rPr lang="fr-FR" dirty="0"/>
              <a:t>.</a:t>
            </a:r>
          </a:p>
        </p:txBody>
      </p:sp>
      <p:sp>
        <p:nvSpPr>
          <p:cNvPr id="127121" name="Text Box 145"/>
          <p:cNvSpPr txBox="1">
            <a:spLocks noChangeArrowheads="1"/>
          </p:cNvSpPr>
          <p:nvPr/>
        </p:nvSpPr>
        <p:spPr bwMode="auto">
          <a:xfrm>
            <a:off x="4967288" y="5588000"/>
            <a:ext cx="38163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/>
              <a:t> ـ ناقش حسب قيم </a:t>
            </a:r>
            <a:r>
              <a:rPr lang="fr-FR" b="1">
                <a:solidFill>
                  <a:srgbClr val="FFFF00"/>
                </a:solidFill>
                <a:cs typeface="Times New Roman" pitchFamily="18" charset="0"/>
              </a:rPr>
              <a:t>Shift/Load</a:t>
            </a:r>
            <a:r>
              <a:rPr lang="ar-DZ"/>
              <a:t> نوع السجل ؟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7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7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7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119" grpId="0"/>
      <p:bldP spid="127120" grpId="0"/>
      <p:bldP spid="12712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2"/>
          <p:cNvSpPr txBox="1">
            <a:spLocks noChangeArrowheads="1"/>
          </p:cNvSpPr>
          <p:nvPr/>
        </p:nvSpPr>
        <p:spPr bwMode="auto">
          <a:xfrm>
            <a:off x="1071563" y="749300"/>
            <a:ext cx="8636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3300"/>
                </a:solidFill>
                <a:cs typeface="Arial" charset="0"/>
              </a:rPr>
              <a:t>S =</a:t>
            </a:r>
          </a:p>
        </p:txBody>
      </p:sp>
      <p:sp>
        <p:nvSpPr>
          <p:cNvPr id="97283" name="Text Box 3"/>
          <p:cNvSpPr txBox="1">
            <a:spLocks noChangeArrowheads="1"/>
          </p:cNvSpPr>
          <p:nvPr/>
        </p:nvSpPr>
        <p:spPr bwMode="auto">
          <a:xfrm>
            <a:off x="1490663" y="749300"/>
            <a:ext cx="863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00"/>
                </a:solidFill>
                <a:cs typeface="Arial" charset="0"/>
              </a:rPr>
              <a:t>X.E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476375" y="1112838"/>
            <a:ext cx="1079500" cy="366712"/>
            <a:chOff x="657" y="2922"/>
            <a:chExt cx="680" cy="231"/>
          </a:xfrm>
        </p:grpSpPr>
        <p:sp>
          <p:nvSpPr>
            <p:cNvPr id="62515" name="Text Box 5"/>
            <p:cNvSpPr txBox="1">
              <a:spLocks noChangeArrowheads="1"/>
            </p:cNvSpPr>
            <p:nvPr/>
          </p:nvSpPr>
          <p:spPr bwMode="auto">
            <a:xfrm>
              <a:off x="657" y="2922"/>
              <a:ext cx="6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rgbClr val="000000"/>
                  </a:solidFill>
                  <a:cs typeface="Arial" charset="0"/>
                </a:rPr>
                <a:t>X.E</a:t>
              </a:r>
            </a:p>
          </p:txBody>
        </p:sp>
        <p:sp>
          <p:nvSpPr>
            <p:cNvPr id="62516" name="Line 6"/>
            <p:cNvSpPr>
              <a:spLocks noChangeShapeType="1"/>
            </p:cNvSpPr>
            <p:nvPr/>
          </p:nvSpPr>
          <p:spPr bwMode="auto">
            <a:xfrm>
              <a:off x="836" y="2938"/>
              <a:ext cx="91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801688" y="388938"/>
            <a:ext cx="1655762" cy="336550"/>
            <a:chOff x="3198" y="2840"/>
            <a:chExt cx="1043" cy="212"/>
          </a:xfrm>
          <a:noFill/>
        </p:grpSpPr>
        <p:sp>
          <p:nvSpPr>
            <p:cNvPr id="62513" name="Text Box 8"/>
            <p:cNvSpPr txBox="1">
              <a:spLocks noChangeArrowheads="1"/>
            </p:cNvSpPr>
            <p:nvPr/>
          </p:nvSpPr>
          <p:spPr bwMode="auto">
            <a:xfrm>
              <a:off x="3198" y="2840"/>
              <a:ext cx="1043" cy="21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FFFF00"/>
                  </a:solidFill>
                  <a:cs typeface="Arial" charset="0"/>
                </a:rPr>
                <a:t>Shift/Load = X</a:t>
              </a:r>
            </a:p>
          </p:txBody>
        </p:sp>
        <p:sp>
          <p:nvSpPr>
            <p:cNvPr id="62514" name="Line 9"/>
            <p:cNvSpPr>
              <a:spLocks noChangeShapeType="1"/>
            </p:cNvSpPr>
            <p:nvPr/>
          </p:nvSpPr>
          <p:spPr bwMode="auto">
            <a:xfrm>
              <a:off x="3614" y="2876"/>
              <a:ext cx="227" cy="0"/>
            </a:xfrm>
            <a:prstGeom prst="line">
              <a:avLst/>
            </a:prstGeom>
            <a:grpFill/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97290" name="Text Box 10"/>
          <p:cNvSpPr txBox="1">
            <a:spLocks noChangeArrowheads="1"/>
          </p:cNvSpPr>
          <p:nvPr/>
        </p:nvSpPr>
        <p:spPr bwMode="auto">
          <a:xfrm>
            <a:off x="1077913" y="1109663"/>
            <a:ext cx="8636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3300"/>
                </a:solidFill>
                <a:cs typeface="Arial" charset="0"/>
              </a:rPr>
              <a:t>P =</a:t>
            </a:r>
          </a:p>
        </p:txBody>
      </p:sp>
      <p:sp>
        <p:nvSpPr>
          <p:cNvPr id="97291" name="Rectangle 11"/>
          <p:cNvSpPr>
            <a:spLocks noChangeArrowheads="1"/>
          </p:cNvSpPr>
          <p:nvPr/>
        </p:nvSpPr>
        <p:spPr bwMode="auto">
          <a:xfrm>
            <a:off x="792163" y="1685925"/>
            <a:ext cx="9366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fr-FR">
                <a:solidFill>
                  <a:srgbClr val="000000"/>
                </a:solidFill>
                <a:cs typeface="Arial" charset="0"/>
              </a:rPr>
              <a:t>X=1</a:t>
            </a:r>
          </a:p>
        </p:txBody>
      </p:sp>
      <p:sp>
        <p:nvSpPr>
          <p:cNvPr id="97292" name="Rectangle 12"/>
          <p:cNvSpPr>
            <a:spLocks noChangeArrowheads="1"/>
          </p:cNvSpPr>
          <p:nvPr/>
        </p:nvSpPr>
        <p:spPr bwMode="auto">
          <a:xfrm>
            <a:off x="792163" y="2617788"/>
            <a:ext cx="9366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fr-FR">
                <a:solidFill>
                  <a:srgbClr val="000000"/>
                </a:solidFill>
                <a:cs typeface="Arial" charset="0"/>
              </a:rPr>
              <a:t>X=0</a:t>
            </a:r>
          </a:p>
        </p:txBody>
      </p:sp>
      <p:sp>
        <p:nvSpPr>
          <p:cNvPr id="97293" name="AutoShape 13"/>
          <p:cNvSpPr>
            <a:spLocks noChangeArrowheads="1"/>
          </p:cNvSpPr>
          <p:nvPr/>
        </p:nvSpPr>
        <p:spPr bwMode="auto">
          <a:xfrm>
            <a:off x="1346200" y="1768475"/>
            <a:ext cx="288925" cy="215900"/>
          </a:xfrm>
          <a:prstGeom prst="rightArrow">
            <a:avLst>
              <a:gd name="adj1" fmla="val 50000"/>
              <a:gd name="adj2" fmla="val 33456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7294" name="AutoShape 14"/>
          <p:cNvSpPr>
            <a:spLocks/>
          </p:cNvSpPr>
          <p:nvPr/>
        </p:nvSpPr>
        <p:spPr bwMode="auto">
          <a:xfrm>
            <a:off x="1692275" y="1557338"/>
            <a:ext cx="71438" cy="647700"/>
          </a:xfrm>
          <a:prstGeom prst="leftBrace">
            <a:avLst>
              <a:gd name="adj1" fmla="val 75555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7295" name="Text Box 15"/>
          <p:cNvSpPr txBox="1">
            <a:spLocks noChangeArrowheads="1"/>
          </p:cNvSpPr>
          <p:nvPr/>
        </p:nvSpPr>
        <p:spPr bwMode="auto">
          <a:xfrm>
            <a:off x="1835150" y="1412875"/>
            <a:ext cx="10810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dirty="0">
                <a:solidFill>
                  <a:srgbClr val="003300"/>
                </a:solidFill>
                <a:cs typeface="Arial" charset="0"/>
              </a:rPr>
              <a:t>S =</a:t>
            </a:r>
            <a:r>
              <a:rPr lang="fr-FR" dirty="0">
                <a:solidFill>
                  <a:srgbClr val="000000"/>
                </a:solidFill>
                <a:cs typeface="Arial" charset="0"/>
              </a:rPr>
              <a:t>E</a:t>
            </a:r>
            <a:endParaRPr lang="fr-FR" baseline="-25000" dirty="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1808163" y="1974850"/>
            <a:ext cx="1108075" cy="366713"/>
            <a:chOff x="1139" y="3648"/>
            <a:chExt cx="698" cy="231"/>
          </a:xfrm>
          <a:noFill/>
        </p:grpSpPr>
        <p:sp>
          <p:nvSpPr>
            <p:cNvPr id="62511" name="Text Box 17"/>
            <p:cNvSpPr txBox="1">
              <a:spLocks noChangeArrowheads="1"/>
            </p:cNvSpPr>
            <p:nvPr/>
          </p:nvSpPr>
          <p:spPr bwMode="auto">
            <a:xfrm>
              <a:off x="1139" y="3648"/>
              <a:ext cx="698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rgbClr val="003300"/>
                  </a:solidFill>
                  <a:cs typeface="Arial" charset="0"/>
                </a:rPr>
                <a:t>P = </a:t>
              </a:r>
              <a:r>
                <a:rPr lang="fr-FR">
                  <a:solidFill>
                    <a:srgbClr val="000000"/>
                  </a:solidFill>
                  <a:cs typeface="Arial" charset="0"/>
                </a:rPr>
                <a:t>E</a:t>
              </a:r>
            </a:p>
          </p:txBody>
        </p:sp>
        <p:sp>
          <p:nvSpPr>
            <p:cNvPr id="62512" name="Line 18"/>
            <p:cNvSpPr>
              <a:spLocks noChangeShapeType="1"/>
            </p:cNvSpPr>
            <p:nvPr/>
          </p:nvSpPr>
          <p:spPr bwMode="auto">
            <a:xfrm>
              <a:off x="1459" y="3665"/>
              <a:ext cx="91" cy="0"/>
            </a:xfrm>
            <a:prstGeom prst="line">
              <a:avLst/>
            </a:prstGeom>
            <a:grp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7299" name="AutoShape 19"/>
          <p:cNvSpPr>
            <a:spLocks noChangeArrowheads="1"/>
          </p:cNvSpPr>
          <p:nvPr/>
        </p:nvSpPr>
        <p:spPr bwMode="auto">
          <a:xfrm>
            <a:off x="1327150" y="2703513"/>
            <a:ext cx="288925" cy="215900"/>
          </a:xfrm>
          <a:prstGeom prst="rightArrow">
            <a:avLst>
              <a:gd name="adj1" fmla="val 50000"/>
              <a:gd name="adj2" fmla="val 33456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7300" name="AutoShape 20"/>
          <p:cNvSpPr>
            <a:spLocks/>
          </p:cNvSpPr>
          <p:nvPr/>
        </p:nvSpPr>
        <p:spPr bwMode="auto">
          <a:xfrm>
            <a:off x="1663700" y="2501900"/>
            <a:ext cx="71438" cy="647700"/>
          </a:xfrm>
          <a:prstGeom prst="leftBrace">
            <a:avLst>
              <a:gd name="adj1" fmla="val 75555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7301" name="Text Box 21"/>
          <p:cNvSpPr txBox="1">
            <a:spLocks noChangeArrowheads="1"/>
          </p:cNvSpPr>
          <p:nvPr/>
        </p:nvSpPr>
        <p:spPr bwMode="auto">
          <a:xfrm>
            <a:off x="1806575" y="2357438"/>
            <a:ext cx="108108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3300"/>
                </a:solidFill>
                <a:cs typeface="Arial" charset="0"/>
              </a:rPr>
              <a:t>S =</a:t>
            </a:r>
            <a:r>
              <a:rPr lang="fr-FR">
                <a:solidFill>
                  <a:srgbClr val="000000"/>
                </a:solidFill>
                <a:cs typeface="Arial" charset="0"/>
              </a:rPr>
              <a:t>0</a:t>
            </a:r>
            <a:endParaRPr lang="fr-FR" baseline="-250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7302" name="Text Box 22"/>
          <p:cNvSpPr txBox="1">
            <a:spLocks noChangeArrowheads="1"/>
          </p:cNvSpPr>
          <p:nvPr/>
        </p:nvSpPr>
        <p:spPr bwMode="auto">
          <a:xfrm>
            <a:off x="1779588" y="2919413"/>
            <a:ext cx="110807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3300"/>
                </a:solidFill>
                <a:cs typeface="Arial" charset="0"/>
              </a:rPr>
              <a:t>P = </a:t>
            </a:r>
            <a:r>
              <a:rPr lang="fr-FR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97303" name="AutoShape 23"/>
          <p:cNvSpPr>
            <a:spLocks noChangeArrowheads="1"/>
          </p:cNvSpPr>
          <p:nvPr/>
        </p:nvSpPr>
        <p:spPr bwMode="auto">
          <a:xfrm>
            <a:off x="2571750" y="2709863"/>
            <a:ext cx="576263" cy="215900"/>
          </a:xfrm>
          <a:prstGeom prst="rightArrow">
            <a:avLst>
              <a:gd name="adj1" fmla="val 50000"/>
              <a:gd name="adj2" fmla="val 66728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7304" name="Text Box 24"/>
          <p:cNvSpPr txBox="1">
            <a:spLocks noChangeArrowheads="1"/>
          </p:cNvSpPr>
          <p:nvPr/>
        </p:nvSpPr>
        <p:spPr bwMode="auto">
          <a:xfrm>
            <a:off x="3348038" y="2565400"/>
            <a:ext cx="863600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2000" baseline="-25000">
                <a:solidFill>
                  <a:srgbClr val="003300"/>
                </a:solidFill>
                <a:cs typeface="Arial" charset="0"/>
              </a:rPr>
              <a:t>A</a:t>
            </a:r>
            <a:r>
              <a:rPr lang="fr-FR" sz="2000">
                <a:solidFill>
                  <a:srgbClr val="003300"/>
                </a:solidFill>
                <a:cs typeface="Arial" charset="0"/>
              </a:rPr>
              <a:t> =</a:t>
            </a:r>
          </a:p>
        </p:txBody>
      </p:sp>
      <p:sp>
        <p:nvSpPr>
          <p:cNvPr id="97305" name="Text Box 25"/>
          <p:cNvSpPr txBox="1">
            <a:spLocks noChangeArrowheads="1"/>
          </p:cNvSpPr>
          <p:nvPr/>
        </p:nvSpPr>
        <p:spPr bwMode="auto">
          <a:xfrm>
            <a:off x="4011613" y="2565400"/>
            <a:ext cx="50482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>
                <a:solidFill>
                  <a:srgbClr val="000000"/>
                </a:solidFill>
                <a:cs typeface="Arial" charset="0"/>
              </a:rPr>
              <a:t>S</a:t>
            </a:r>
            <a:r>
              <a:rPr lang="fr-FR" sz="2000" baseline="-25000">
                <a:solidFill>
                  <a:srgbClr val="000000"/>
                </a:solidFill>
                <a:cs typeface="Arial" charset="0"/>
              </a:rPr>
              <a:t>R</a:t>
            </a:r>
            <a:endParaRPr lang="fr-FR" sz="20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7306" name="Text Box 26"/>
          <p:cNvSpPr txBox="1">
            <a:spLocks noChangeArrowheads="1"/>
          </p:cNvSpPr>
          <p:nvPr/>
        </p:nvSpPr>
        <p:spPr bwMode="auto">
          <a:xfrm>
            <a:off x="4627563" y="2544763"/>
            <a:ext cx="863600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2000" baseline="-25000">
                <a:solidFill>
                  <a:srgbClr val="003300"/>
                </a:solidFill>
                <a:cs typeface="Arial" charset="0"/>
              </a:rPr>
              <a:t>B</a:t>
            </a:r>
            <a:r>
              <a:rPr lang="fr-FR" sz="2000">
                <a:solidFill>
                  <a:srgbClr val="003300"/>
                </a:solidFill>
                <a:cs typeface="Arial" charset="0"/>
              </a:rPr>
              <a:t> =</a:t>
            </a:r>
          </a:p>
        </p:txBody>
      </p:sp>
      <p:sp>
        <p:nvSpPr>
          <p:cNvPr id="97307" name="Text Box 27"/>
          <p:cNvSpPr txBox="1">
            <a:spLocks noChangeArrowheads="1"/>
          </p:cNvSpPr>
          <p:nvPr/>
        </p:nvSpPr>
        <p:spPr bwMode="auto">
          <a:xfrm>
            <a:off x="5291138" y="2544763"/>
            <a:ext cx="50482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>
                <a:solidFill>
                  <a:srgbClr val="000000"/>
                </a:solidFill>
                <a:cs typeface="Arial" charset="0"/>
              </a:rPr>
              <a:t>D</a:t>
            </a:r>
            <a:r>
              <a:rPr lang="fr-FR" sz="2000" baseline="-25000">
                <a:solidFill>
                  <a:srgbClr val="000000"/>
                </a:solidFill>
                <a:cs typeface="Arial" charset="0"/>
              </a:rPr>
              <a:t>A</a:t>
            </a:r>
            <a:endParaRPr lang="fr-FR" sz="20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7308" name="Text Box 28"/>
          <p:cNvSpPr txBox="1">
            <a:spLocks noChangeArrowheads="1"/>
          </p:cNvSpPr>
          <p:nvPr/>
        </p:nvSpPr>
        <p:spPr bwMode="auto">
          <a:xfrm>
            <a:off x="5995988" y="2563813"/>
            <a:ext cx="863600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2000" baseline="-25000">
                <a:solidFill>
                  <a:srgbClr val="003300"/>
                </a:solidFill>
                <a:cs typeface="Arial" charset="0"/>
              </a:rPr>
              <a:t>C</a:t>
            </a:r>
            <a:r>
              <a:rPr lang="fr-FR" sz="2000">
                <a:solidFill>
                  <a:srgbClr val="003300"/>
                </a:solidFill>
                <a:cs typeface="Arial" charset="0"/>
              </a:rPr>
              <a:t> =</a:t>
            </a:r>
          </a:p>
        </p:txBody>
      </p:sp>
      <p:sp>
        <p:nvSpPr>
          <p:cNvPr id="97309" name="Text Box 29"/>
          <p:cNvSpPr txBox="1">
            <a:spLocks noChangeArrowheads="1"/>
          </p:cNvSpPr>
          <p:nvPr/>
        </p:nvSpPr>
        <p:spPr bwMode="auto">
          <a:xfrm>
            <a:off x="6659563" y="2563813"/>
            <a:ext cx="50482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>
                <a:solidFill>
                  <a:srgbClr val="000000"/>
                </a:solidFill>
                <a:cs typeface="Arial" charset="0"/>
              </a:rPr>
              <a:t>D</a:t>
            </a:r>
            <a:r>
              <a:rPr lang="fr-FR" sz="2000" baseline="-25000">
                <a:solidFill>
                  <a:srgbClr val="000000"/>
                </a:solidFill>
                <a:cs typeface="Arial" charset="0"/>
              </a:rPr>
              <a:t>B</a:t>
            </a:r>
            <a:endParaRPr lang="fr-FR" sz="20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7310" name="Text Box 30"/>
          <p:cNvSpPr txBox="1">
            <a:spLocks noChangeArrowheads="1"/>
          </p:cNvSpPr>
          <p:nvPr/>
        </p:nvSpPr>
        <p:spPr bwMode="auto">
          <a:xfrm>
            <a:off x="7364413" y="2565400"/>
            <a:ext cx="863600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2000" baseline="-25000">
                <a:solidFill>
                  <a:srgbClr val="003300"/>
                </a:solidFill>
                <a:cs typeface="Arial" charset="0"/>
              </a:rPr>
              <a:t>D</a:t>
            </a:r>
            <a:r>
              <a:rPr lang="fr-FR" sz="2000">
                <a:solidFill>
                  <a:srgbClr val="003300"/>
                </a:solidFill>
                <a:cs typeface="Arial" charset="0"/>
              </a:rPr>
              <a:t> =</a:t>
            </a:r>
          </a:p>
        </p:txBody>
      </p:sp>
      <p:sp>
        <p:nvSpPr>
          <p:cNvPr id="97311" name="Text Box 31"/>
          <p:cNvSpPr txBox="1">
            <a:spLocks noChangeArrowheads="1"/>
          </p:cNvSpPr>
          <p:nvPr/>
        </p:nvSpPr>
        <p:spPr bwMode="auto">
          <a:xfrm>
            <a:off x="8027988" y="2565400"/>
            <a:ext cx="50482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>
                <a:solidFill>
                  <a:srgbClr val="000000"/>
                </a:solidFill>
                <a:cs typeface="Arial" charset="0"/>
              </a:rPr>
              <a:t>D</a:t>
            </a:r>
            <a:r>
              <a:rPr lang="fr-FR" sz="2000" baseline="-25000">
                <a:solidFill>
                  <a:srgbClr val="000000"/>
                </a:solidFill>
                <a:cs typeface="Arial" charset="0"/>
              </a:rPr>
              <a:t>C</a:t>
            </a:r>
            <a:endParaRPr lang="fr-FR" sz="20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7312" name="Text Box 32"/>
          <p:cNvSpPr txBox="1">
            <a:spLocks noChangeArrowheads="1"/>
          </p:cNvSpPr>
          <p:nvPr/>
        </p:nvSpPr>
        <p:spPr bwMode="auto">
          <a:xfrm>
            <a:off x="4398963" y="2598738"/>
            <a:ext cx="7207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cs typeface="Arial" charset="0"/>
              </a:rPr>
              <a:t>;</a:t>
            </a:r>
          </a:p>
        </p:txBody>
      </p:sp>
      <p:sp>
        <p:nvSpPr>
          <p:cNvPr id="97313" name="Text Box 33"/>
          <p:cNvSpPr txBox="1">
            <a:spLocks noChangeArrowheads="1"/>
          </p:cNvSpPr>
          <p:nvPr/>
        </p:nvSpPr>
        <p:spPr bwMode="auto">
          <a:xfrm>
            <a:off x="5813425" y="2617788"/>
            <a:ext cx="7207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cs typeface="Arial" charset="0"/>
              </a:rPr>
              <a:t>;</a:t>
            </a:r>
          </a:p>
        </p:txBody>
      </p:sp>
      <p:sp>
        <p:nvSpPr>
          <p:cNvPr id="97314" name="Text Box 34"/>
          <p:cNvSpPr txBox="1">
            <a:spLocks noChangeArrowheads="1"/>
          </p:cNvSpPr>
          <p:nvPr/>
        </p:nvSpPr>
        <p:spPr bwMode="auto">
          <a:xfrm>
            <a:off x="7119938" y="2560638"/>
            <a:ext cx="7207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cs typeface="Arial" charset="0"/>
              </a:rPr>
              <a:t>;</a:t>
            </a:r>
          </a:p>
        </p:txBody>
      </p:sp>
      <p:sp>
        <p:nvSpPr>
          <p:cNvPr id="97315" name="Rectangle 35"/>
          <p:cNvSpPr>
            <a:spLocks noChangeArrowheads="1"/>
          </p:cNvSpPr>
          <p:nvPr/>
        </p:nvSpPr>
        <p:spPr bwMode="auto">
          <a:xfrm>
            <a:off x="6913563" y="3392488"/>
            <a:ext cx="15319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tabLst>
                <a:tab pos="668338" algn="l"/>
              </a:tabLst>
            </a:pPr>
            <a:r>
              <a:rPr lang="ar-SA" sz="160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fr-FR" sz="1600" b="1">
                <a:solidFill>
                  <a:srgbClr val="FFFF00"/>
                </a:solidFill>
                <a:cs typeface="Times New Roman" pitchFamily="18" charset="0"/>
              </a:rPr>
              <a:t>Shift/Load</a:t>
            </a:r>
            <a:r>
              <a:rPr lang="fr-FR" sz="1600">
                <a:solidFill>
                  <a:srgbClr val="FFFF00"/>
                </a:solidFill>
                <a:cs typeface="Times New Roman" pitchFamily="18" charset="0"/>
              </a:rPr>
              <a:t> =1</a:t>
            </a:r>
            <a:endParaRPr lang="ar-DZ" sz="160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97316" name="Rectangle 36"/>
          <p:cNvSpPr>
            <a:spLocks noChangeArrowheads="1"/>
          </p:cNvSpPr>
          <p:nvPr/>
        </p:nvSpPr>
        <p:spPr bwMode="auto">
          <a:xfrm>
            <a:off x="6985000" y="5362575"/>
            <a:ext cx="15319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rtl="1">
              <a:tabLst>
                <a:tab pos="668338" algn="l"/>
              </a:tabLst>
            </a:pPr>
            <a:r>
              <a:rPr lang="ar-SA" sz="160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fr-FR" sz="1600" b="1">
                <a:solidFill>
                  <a:srgbClr val="FFFF00"/>
                </a:solidFill>
                <a:cs typeface="Times New Roman" pitchFamily="18" charset="0"/>
              </a:rPr>
              <a:t>Shift/Load</a:t>
            </a:r>
            <a:r>
              <a:rPr lang="fr-FR" sz="1600">
                <a:solidFill>
                  <a:srgbClr val="FFFF00"/>
                </a:solidFill>
                <a:cs typeface="Times New Roman" pitchFamily="18" charset="0"/>
              </a:rPr>
              <a:t> =0</a:t>
            </a:r>
            <a:endParaRPr lang="ar-DZ" sz="160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97317" name="Text Box 37"/>
          <p:cNvSpPr txBox="1">
            <a:spLocks noChangeArrowheads="1"/>
          </p:cNvSpPr>
          <p:nvPr/>
        </p:nvSpPr>
        <p:spPr bwMode="auto">
          <a:xfrm>
            <a:off x="5641975" y="5732463"/>
            <a:ext cx="335438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rgbClr val="003300"/>
                </a:solidFill>
              </a:rPr>
              <a:t>االمخرج </a:t>
            </a:r>
            <a:r>
              <a:rPr lang="fr-FR" sz="1600">
                <a:solidFill>
                  <a:srgbClr val="003300"/>
                </a:solidFill>
              </a:rPr>
              <a:t>Q</a:t>
            </a:r>
            <a:r>
              <a:rPr lang="fr-FR" sz="1600" baseline="-25000">
                <a:solidFill>
                  <a:srgbClr val="003300"/>
                </a:solidFill>
              </a:rPr>
              <a:t>B</a:t>
            </a:r>
            <a:r>
              <a:rPr lang="ar-DZ" sz="1600">
                <a:solidFill>
                  <a:srgbClr val="003300"/>
                </a:solidFill>
              </a:rPr>
              <a:t>  متصل بـ </a:t>
            </a:r>
            <a:r>
              <a:rPr lang="fr-FR" sz="1600">
                <a:solidFill>
                  <a:srgbClr val="003300"/>
                </a:solidFill>
              </a:rPr>
              <a:t>D</a:t>
            </a:r>
            <a:r>
              <a:rPr lang="fr-FR" sz="1600" baseline="-25000">
                <a:solidFill>
                  <a:srgbClr val="003300"/>
                </a:solidFill>
              </a:rPr>
              <a:t>A</a:t>
            </a:r>
            <a:r>
              <a:rPr lang="ar-DZ" sz="1600">
                <a:solidFill>
                  <a:srgbClr val="003300"/>
                </a:solidFill>
              </a:rPr>
              <a:t>  (ازاحة </a:t>
            </a:r>
            <a:r>
              <a:rPr lang="fr-FR" sz="1600">
                <a:solidFill>
                  <a:srgbClr val="003300"/>
                </a:solidFill>
              </a:rPr>
              <a:t>Shift</a:t>
            </a:r>
            <a:r>
              <a:rPr lang="ar-DZ" sz="1600">
                <a:solidFill>
                  <a:srgbClr val="003300"/>
                </a:solidFill>
              </a:rPr>
              <a:t>) .</a:t>
            </a:r>
            <a:endParaRPr lang="fr-FR" sz="1600">
              <a:solidFill>
                <a:srgbClr val="003300"/>
              </a:solidFill>
            </a:endParaRPr>
          </a:p>
        </p:txBody>
      </p:sp>
      <p:sp>
        <p:nvSpPr>
          <p:cNvPr id="97318" name="AutoShape 38"/>
          <p:cNvSpPr>
            <a:spLocks/>
          </p:cNvSpPr>
          <p:nvPr/>
        </p:nvSpPr>
        <p:spPr bwMode="auto">
          <a:xfrm>
            <a:off x="5616575" y="5705475"/>
            <a:ext cx="144463" cy="1152525"/>
          </a:xfrm>
          <a:prstGeom prst="leftBrace">
            <a:avLst>
              <a:gd name="adj1" fmla="val 66483"/>
              <a:gd name="adj2" fmla="val 50000"/>
            </a:avLst>
          </a:prstGeom>
          <a:noFill/>
          <a:ln w="9525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7319" name="AutoShape 39"/>
          <p:cNvSpPr>
            <a:spLocks noChangeArrowheads="1"/>
          </p:cNvSpPr>
          <p:nvPr/>
        </p:nvSpPr>
        <p:spPr bwMode="auto">
          <a:xfrm>
            <a:off x="5580063" y="4364038"/>
            <a:ext cx="287337" cy="144462"/>
          </a:xfrm>
          <a:prstGeom prst="leftArrow">
            <a:avLst>
              <a:gd name="adj1" fmla="val 50000"/>
              <a:gd name="adj2" fmla="val 49725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7320" name="Text Box 40"/>
          <p:cNvSpPr txBox="1">
            <a:spLocks noChangeArrowheads="1"/>
          </p:cNvSpPr>
          <p:nvPr/>
        </p:nvSpPr>
        <p:spPr bwMode="auto">
          <a:xfrm>
            <a:off x="2987675" y="4224338"/>
            <a:ext cx="2633663" cy="9159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/>
              <a:t>مداخل تفرعية</a:t>
            </a:r>
            <a:r>
              <a:rPr lang="fr-FR" b="1"/>
              <a:t>.</a:t>
            </a:r>
            <a:r>
              <a:rPr lang="ar-DZ" b="1"/>
              <a:t> (الشحن يتم في نفس الوقت</a:t>
            </a:r>
            <a:r>
              <a:rPr lang="ar-DZ" sz="1400" b="1"/>
              <a:t> </a:t>
            </a:r>
            <a:r>
              <a:rPr lang="fr-FR" sz="1400" b="1"/>
              <a:t>SYNCHRONE</a:t>
            </a:r>
            <a:r>
              <a:rPr lang="ar-DZ" b="1"/>
              <a:t>) بواسطة المداخل الارغامية</a:t>
            </a:r>
            <a:endParaRPr lang="fr-FR" b="1"/>
          </a:p>
        </p:txBody>
      </p:sp>
      <p:sp>
        <p:nvSpPr>
          <p:cNvPr id="97321" name="Text Box 41"/>
          <p:cNvSpPr txBox="1">
            <a:spLocks noChangeArrowheads="1"/>
          </p:cNvSpPr>
          <p:nvPr/>
        </p:nvSpPr>
        <p:spPr bwMode="auto">
          <a:xfrm>
            <a:off x="5724525" y="3810000"/>
            <a:ext cx="30861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rgbClr val="003300"/>
                </a:solidFill>
              </a:rPr>
              <a:t>القلاب </a:t>
            </a:r>
            <a:r>
              <a:rPr lang="fr-FR" sz="1600">
                <a:solidFill>
                  <a:srgbClr val="003300"/>
                </a:solidFill>
              </a:rPr>
              <a:t>Q</a:t>
            </a:r>
            <a:r>
              <a:rPr lang="fr-FR" sz="1600" baseline="-25000">
                <a:solidFill>
                  <a:srgbClr val="003300"/>
                </a:solidFill>
              </a:rPr>
              <a:t>A</a:t>
            </a:r>
            <a:r>
              <a:rPr lang="ar-DZ" sz="1600">
                <a:solidFill>
                  <a:srgbClr val="003300"/>
                </a:solidFill>
              </a:rPr>
              <a:t>  يشحن (</a:t>
            </a:r>
            <a:r>
              <a:rPr lang="fr-FR" sz="1600">
                <a:solidFill>
                  <a:srgbClr val="003300"/>
                </a:solidFill>
              </a:rPr>
              <a:t>Load</a:t>
            </a:r>
            <a:r>
              <a:rPr lang="ar-DZ" sz="1600">
                <a:solidFill>
                  <a:srgbClr val="003300"/>
                </a:solidFill>
              </a:rPr>
              <a:t>) بحالة </a:t>
            </a:r>
            <a:r>
              <a:rPr lang="fr-FR" sz="1600">
                <a:solidFill>
                  <a:srgbClr val="003300"/>
                </a:solidFill>
              </a:rPr>
              <a:t>E</a:t>
            </a:r>
            <a:r>
              <a:rPr lang="fr-FR" sz="1600" baseline="-25000">
                <a:solidFill>
                  <a:srgbClr val="003300"/>
                </a:solidFill>
              </a:rPr>
              <a:t>1</a:t>
            </a:r>
            <a:r>
              <a:rPr lang="ar-DZ" sz="1600">
                <a:solidFill>
                  <a:srgbClr val="003300"/>
                </a:solidFill>
              </a:rPr>
              <a:t> .</a:t>
            </a:r>
            <a:endParaRPr lang="fr-FR" sz="1600">
              <a:solidFill>
                <a:srgbClr val="003300"/>
              </a:solidFill>
            </a:endParaRPr>
          </a:p>
        </p:txBody>
      </p:sp>
      <p:sp>
        <p:nvSpPr>
          <p:cNvPr id="97322" name="Text Box 42"/>
          <p:cNvSpPr txBox="1">
            <a:spLocks noChangeArrowheads="1"/>
          </p:cNvSpPr>
          <p:nvPr/>
        </p:nvSpPr>
        <p:spPr bwMode="auto">
          <a:xfrm>
            <a:off x="6002338" y="4159250"/>
            <a:ext cx="2808287" cy="5810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rgbClr val="003300"/>
                </a:solidFill>
              </a:rPr>
              <a:t>القلاب </a:t>
            </a:r>
            <a:r>
              <a:rPr lang="fr-FR" sz="1600">
                <a:solidFill>
                  <a:srgbClr val="003300"/>
                </a:solidFill>
              </a:rPr>
              <a:t>Q</a:t>
            </a:r>
            <a:r>
              <a:rPr lang="fr-FR" sz="1600" baseline="-25000">
                <a:solidFill>
                  <a:srgbClr val="003300"/>
                </a:solidFill>
              </a:rPr>
              <a:t>B</a:t>
            </a:r>
            <a:r>
              <a:rPr lang="ar-DZ" sz="1600">
                <a:solidFill>
                  <a:srgbClr val="003300"/>
                </a:solidFill>
              </a:rPr>
              <a:t>  يشحن (</a:t>
            </a:r>
            <a:r>
              <a:rPr lang="fr-FR" sz="1600">
                <a:solidFill>
                  <a:srgbClr val="003300"/>
                </a:solidFill>
              </a:rPr>
              <a:t>Load</a:t>
            </a:r>
            <a:r>
              <a:rPr lang="ar-DZ" sz="1600">
                <a:solidFill>
                  <a:srgbClr val="003300"/>
                </a:solidFill>
              </a:rPr>
              <a:t>) بحالة </a:t>
            </a:r>
            <a:r>
              <a:rPr lang="fr-FR" sz="1600">
                <a:solidFill>
                  <a:srgbClr val="003300"/>
                </a:solidFill>
              </a:rPr>
              <a:t>E</a:t>
            </a:r>
            <a:r>
              <a:rPr lang="fr-FR" sz="1600" baseline="-25000">
                <a:solidFill>
                  <a:srgbClr val="003300"/>
                </a:solidFill>
              </a:rPr>
              <a:t>2</a:t>
            </a:r>
            <a:r>
              <a:rPr lang="ar-DZ" sz="1600">
                <a:solidFill>
                  <a:srgbClr val="003300"/>
                </a:solidFill>
              </a:rPr>
              <a:t> .</a:t>
            </a:r>
            <a:endParaRPr lang="fr-FR" sz="1600">
              <a:solidFill>
                <a:srgbClr val="003300"/>
              </a:solidFill>
            </a:endParaRPr>
          </a:p>
        </p:txBody>
      </p:sp>
      <p:sp>
        <p:nvSpPr>
          <p:cNvPr id="97323" name="Text Box 43"/>
          <p:cNvSpPr txBox="1">
            <a:spLocks noChangeArrowheads="1"/>
          </p:cNvSpPr>
          <p:nvPr/>
        </p:nvSpPr>
        <p:spPr bwMode="auto">
          <a:xfrm>
            <a:off x="6002338" y="4494213"/>
            <a:ext cx="2808287" cy="5810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rgbClr val="003300"/>
                </a:solidFill>
              </a:rPr>
              <a:t>القلاب </a:t>
            </a:r>
            <a:r>
              <a:rPr lang="fr-FR" sz="1600">
                <a:solidFill>
                  <a:srgbClr val="003300"/>
                </a:solidFill>
              </a:rPr>
              <a:t>Q</a:t>
            </a:r>
            <a:r>
              <a:rPr lang="fr-FR" sz="1600" baseline="-25000">
                <a:solidFill>
                  <a:srgbClr val="003300"/>
                </a:solidFill>
              </a:rPr>
              <a:t>C</a:t>
            </a:r>
            <a:r>
              <a:rPr lang="ar-DZ" sz="1600">
                <a:solidFill>
                  <a:srgbClr val="003300"/>
                </a:solidFill>
              </a:rPr>
              <a:t>  يشحن (</a:t>
            </a:r>
            <a:r>
              <a:rPr lang="fr-FR" sz="1600">
                <a:solidFill>
                  <a:srgbClr val="003300"/>
                </a:solidFill>
              </a:rPr>
              <a:t>Load</a:t>
            </a:r>
            <a:r>
              <a:rPr lang="ar-DZ" sz="1600">
                <a:solidFill>
                  <a:srgbClr val="003300"/>
                </a:solidFill>
              </a:rPr>
              <a:t>) بحالة </a:t>
            </a:r>
            <a:r>
              <a:rPr lang="fr-FR" sz="1600">
                <a:solidFill>
                  <a:srgbClr val="003300"/>
                </a:solidFill>
              </a:rPr>
              <a:t>E</a:t>
            </a:r>
            <a:r>
              <a:rPr lang="fr-FR" sz="1600" baseline="-25000">
                <a:solidFill>
                  <a:srgbClr val="003300"/>
                </a:solidFill>
              </a:rPr>
              <a:t>3</a:t>
            </a:r>
            <a:r>
              <a:rPr lang="ar-DZ" sz="1600">
                <a:solidFill>
                  <a:srgbClr val="003300"/>
                </a:solidFill>
              </a:rPr>
              <a:t> .</a:t>
            </a:r>
            <a:endParaRPr lang="fr-FR" sz="1600">
              <a:solidFill>
                <a:srgbClr val="003300"/>
              </a:solidFill>
            </a:endParaRPr>
          </a:p>
        </p:txBody>
      </p:sp>
      <p:sp>
        <p:nvSpPr>
          <p:cNvPr id="97324" name="Text Box 44"/>
          <p:cNvSpPr txBox="1">
            <a:spLocks noChangeArrowheads="1"/>
          </p:cNvSpPr>
          <p:nvPr/>
        </p:nvSpPr>
        <p:spPr bwMode="auto">
          <a:xfrm>
            <a:off x="6007100" y="4781550"/>
            <a:ext cx="2808288" cy="5810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rgbClr val="003300"/>
                </a:solidFill>
              </a:rPr>
              <a:t>القلاب </a:t>
            </a:r>
            <a:r>
              <a:rPr lang="fr-FR" sz="1600">
                <a:solidFill>
                  <a:srgbClr val="003300"/>
                </a:solidFill>
              </a:rPr>
              <a:t>Q</a:t>
            </a:r>
            <a:r>
              <a:rPr lang="fr-FR" sz="1600" baseline="-25000">
                <a:solidFill>
                  <a:srgbClr val="003300"/>
                </a:solidFill>
              </a:rPr>
              <a:t>D</a:t>
            </a:r>
            <a:r>
              <a:rPr lang="ar-DZ" sz="1600">
                <a:solidFill>
                  <a:srgbClr val="003300"/>
                </a:solidFill>
              </a:rPr>
              <a:t>  يشحن (</a:t>
            </a:r>
            <a:r>
              <a:rPr lang="fr-FR" sz="1600">
                <a:solidFill>
                  <a:srgbClr val="003300"/>
                </a:solidFill>
              </a:rPr>
              <a:t>Load</a:t>
            </a:r>
            <a:r>
              <a:rPr lang="ar-DZ" sz="1600">
                <a:solidFill>
                  <a:srgbClr val="003300"/>
                </a:solidFill>
              </a:rPr>
              <a:t>) بحالة </a:t>
            </a:r>
            <a:r>
              <a:rPr lang="fr-FR" sz="1600">
                <a:solidFill>
                  <a:srgbClr val="003300"/>
                </a:solidFill>
              </a:rPr>
              <a:t>E</a:t>
            </a:r>
            <a:r>
              <a:rPr lang="fr-FR" sz="1600" baseline="-25000">
                <a:solidFill>
                  <a:srgbClr val="003300"/>
                </a:solidFill>
              </a:rPr>
              <a:t>4</a:t>
            </a:r>
            <a:r>
              <a:rPr lang="ar-DZ" sz="1600">
                <a:solidFill>
                  <a:srgbClr val="003300"/>
                </a:solidFill>
              </a:rPr>
              <a:t> .</a:t>
            </a:r>
            <a:endParaRPr lang="fr-FR" sz="1600">
              <a:solidFill>
                <a:srgbClr val="003300"/>
              </a:solidFill>
            </a:endParaRPr>
          </a:p>
        </p:txBody>
      </p:sp>
      <p:sp>
        <p:nvSpPr>
          <p:cNvPr id="97325" name="AutoShape 45"/>
          <p:cNvSpPr>
            <a:spLocks/>
          </p:cNvSpPr>
          <p:nvPr/>
        </p:nvSpPr>
        <p:spPr bwMode="auto">
          <a:xfrm>
            <a:off x="5910263" y="3856038"/>
            <a:ext cx="144462" cy="1152525"/>
          </a:xfrm>
          <a:prstGeom prst="leftBrace">
            <a:avLst>
              <a:gd name="adj1" fmla="val 66484"/>
              <a:gd name="adj2" fmla="val 50000"/>
            </a:avLst>
          </a:prstGeom>
          <a:noFill/>
          <a:ln w="9525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7326" name="AutoShape 46"/>
          <p:cNvSpPr>
            <a:spLocks noChangeArrowheads="1"/>
          </p:cNvSpPr>
          <p:nvPr/>
        </p:nvSpPr>
        <p:spPr bwMode="auto">
          <a:xfrm>
            <a:off x="5313363" y="6200775"/>
            <a:ext cx="252412" cy="144463"/>
          </a:xfrm>
          <a:prstGeom prst="leftArrow">
            <a:avLst>
              <a:gd name="adj1" fmla="val 50000"/>
              <a:gd name="adj2" fmla="val 43681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7327" name="Text Box 47"/>
          <p:cNvSpPr txBox="1">
            <a:spLocks noChangeArrowheads="1"/>
          </p:cNvSpPr>
          <p:nvPr/>
        </p:nvSpPr>
        <p:spPr bwMode="auto">
          <a:xfrm>
            <a:off x="2765425" y="6073775"/>
            <a:ext cx="25796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/>
              <a:t>مخرج تسلسلي بإزاحة عن يمين </a:t>
            </a:r>
            <a:endParaRPr lang="fr-FR" b="1"/>
          </a:p>
        </p:txBody>
      </p:sp>
      <p:sp>
        <p:nvSpPr>
          <p:cNvPr id="97328" name="Text Box 48"/>
          <p:cNvSpPr txBox="1">
            <a:spLocks noChangeArrowheads="1"/>
          </p:cNvSpPr>
          <p:nvPr/>
        </p:nvSpPr>
        <p:spPr bwMode="auto">
          <a:xfrm>
            <a:off x="5637213" y="6070600"/>
            <a:ext cx="335438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rgbClr val="003300"/>
                </a:solidFill>
              </a:rPr>
              <a:t>االمخرج </a:t>
            </a:r>
            <a:r>
              <a:rPr lang="fr-FR" sz="1600">
                <a:solidFill>
                  <a:srgbClr val="003300"/>
                </a:solidFill>
              </a:rPr>
              <a:t>Q</a:t>
            </a:r>
            <a:r>
              <a:rPr lang="fr-FR" sz="1600" baseline="-25000">
                <a:solidFill>
                  <a:srgbClr val="003300"/>
                </a:solidFill>
              </a:rPr>
              <a:t>C</a:t>
            </a:r>
            <a:r>
              <a:rPr lang="ar-DZ" sz="1600">
                <a:solidFill>
                  <a:srgbClr val="003300"/>
                </a:solidFill>
              </a:rPr>
              <a:t>  متصل بـ </a:t>
            </a:r>
            <a:r>
              <a:rPr lang="fr-FR" sz="1600">
                <a:solidFill>
                  <a:srgbClr val="003300"/>
                </a:solidFill>
              </a:rPr>
              <a:t>D</a:t>
            </a:r>
            <a:r>
              <a:rPr lang="fr-FR" sz="1600" baseline="-25000">
                <a:solidFill>
                  <a:srgbClr val="003300"/>
                </a:solidFill>
              </a:rPr>
              <a:t>B</a:t>
            </a:r>
            <a:r>
              <a:rPr lang="ar-DZ" sz="1600">
                <a:solidFill>
                  <a:srgbClr val="003300"/>
                </a:solidFill>
              </a:rPr>
              <a:t>  (ازاحة </a:t>
            </a:r>
            <a:r>
              <a:rPr lang="fr-FR" sz="1600">
                <a:solidFill>
                  <a:srgbClr val="003300"/>
                </a:solidFill>
              </a:rPr>
              <a:t>Shift</a:t>
            </a:r>
            <a:r>
              <a:rPr lang="ar-DZ" sz="1600">
                <a:solidFill>
                  <a:srgbClr val="003300"/>
                </a:solidFill>
              </a:rPr>
              <a:t>) .</a:t>
            </a:r>
            <a:endParaRPr lang="fr-FR" sz="1600">
              <a:solidFill>
                <a:srgbClr val="003300"/>
              </a:solidFill>
            </a:endParaRPr>
          </a:p>
        </p:txBody>
      </p:sp>
      <p:sp>
        <p:nvSpPr>
          <p:cNvPr id="97329" name="Text Box 49"/>
          <p:cNvSpPr txBox="1">
            <a:spLocks noChangeArrowheads="1"/>
          </p:cNvSpPr>
          <p:nvPr/>
        </p:nvSpPr>
        <p:spPr bwMode="auto">
          <a:xfrm>
            <a:off x="5480050" y="6367463"/>
            <a:ext cx="35496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>
                <a:solidFill>
                  <a:srgbClr val="003300"/>
                </a:solidFill>
              </a:rPr>
              <a:t>االمخرج </a:t>
            </a:r>
            <a:r>
              <a:rPr lang="fr-FR" sz="1600">
                <a:solidFill>
                  <a:srgbClr val="003300"/>
                </a:solidFill>
              </a:rPr>
              <a:t>Q</a:t>
            </a:r>
            <a:r>
              <a:rPr lang="fr-FR" sz="1600" baseline="-25000">
                <a:solidFill>
                  <a:srgbClr val="003300"/>
                </a:solidFill>
              </a:rPr>
              <a:t>D</a:t>
            </a:r>
            <a:r>
              <a:rPr lang="ar-DZ" sz="1600">
                <a:solidFill>
                  <a:srgbClr val="003300"/>
                </a:solidFill>
              </a:rPr>
              <a:t>  متصل بـ </a:t>
            </a:r>
            <a:r>
              <a:rPr lang="fr-FR" sz="1600">
                <a:solidFill>
                  <a:srgbClr val="003300"/>
                </a:solidFill>
              </a:rPr>
              <a:t>D</a:t>
            </a:r>
            <a:r>
              <a:rPr lang="fr-FR" sz="1600" baseline="-25000">
                <a:solidFill>
                  <a:srgbClr val="003300"/>
                </a:solidFill>
              </a:rPr>
              <a:t>C</a:t>
            </a:r>
            <a:r>
              <a:rPr lang="ar-DZ" sz="1600">
                <a:solidFill>
                  <a:srgbClr val="003300"/>
                </a:solidFill>
              </a:rPr>
              <a:t>  (ازاحة </a:t>
            </a:r>
            <a:r>
              <a:rPr lang="fr-FR" sz="1600">
                <a:solidFill>
                  <a:srgbClr val="003300"/>
                </a:solidFill>
              </a:rPr>
              <a:t>Shift</a:t>
            </a:r>
            <a:r>
              <a:rPr lang="ar-DZ" sz="1600">
                <a:solidFill>
                  <a:srgbClr val="003300"/>
                </a:solidFill>
              </a:rPr>
              <a:t>) .</a:t>
            </a:r>
            <a:endParaRPr lang="fr-FR" sz="1600">
              <a:solidFill>
                <a:srgbClr val="003300"/>
              </a:solidFill>
            </a:endParaRPr>
          </a:p>
        </p:txBody>
      </p:sp>
      <p:sp>
        <p:nvSpPr>
          <p:cNvPr id="97330" name="AutoShape 50"/>
          <p:cNvSpPr>
            <a:spLocks/>
          </p:cNvSpPr>
          <p:nvPr/>
        </p:nvSpPr>
        <p:spPr bwMode="auto">
          <a:xfrm>
            <a:off x="2709863" y="4044950"/>
            <a:ext cx="252412" cy="2520950"/>
          </a:xfrm>
          <a:prstGeom prst="leftBrace">
            <a:avLst>
              <a:gd name="adj1" fmla="val 83229"/>
              <a:gd name="adj2" fmla="val 50000"/>
            </a:avLst>
          </a:prstGeom>
          <a:noFill/>
          <a:ln w="9525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7331" name="Rectangle 51"/>
          <p:cNvSpPr>
            <a:spLocks noChangeArrowheads="1"/>
          </p:cNvSpPr>
          <p:nvPr/>
        </p:nvSpPr>
        <p:spPr bwMode="auto">
          <a:xfrm>
            <a:off x="-40341" y="5032375"/>
            <a:ext cx="2473325" cy="7016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SA" sz="2000" b="1" dirty="0">
                <a:solidFill>
                  <a:srgbClr val="0000FF"/>
                </a:solidFill>
                <a:cs typeface="Times New Roman" pitchFamily="18" charset="0"/>
              </a:rPr>
              <a:t>سجلات ذات مداخل </a:t>
            </a:r>
            <a:r>
              <a:rPr lang="ar-DZ" sz="2000" b="1" dirty="0" err="1">
                <a:solidFill>
                  <a:srgbClr val="0000FF"/>
                </a:solidFill>
                <a:cs typeface="Times New Roman" pitchFamily="18" charset="0"/>
              </a:rPr>
              <a:t>تفرعية</a:t>
            </a:r>
            <a:r>
              <a:rPr lang="ar-SA" sz="2000" b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endParaRPr lang="fr-FR" sz="2000" b="1" dirty="0">
              <a:solidFill>
                <a:srgbClr val="0000FF"/>
              </a:solidFill>
              <a:cs typeface="Times New Roman" pitchFamily="18" charset="0"/>
            </a:endParaRPr>
          </a:p>
          <a:p>
            <a:pPr algn="r" rtl="1"/>
            <a:r>
              <a:rPr lang="ar-SA" sz="2000" b="1" dirty="0">
                <a:solidFill>
                  <a:srgbClr val="0000FF"/>
                </a:solidFill>
                <a:cs typeface="Times New Roman" pitchFamily="18" charset="0"/>
              </a:rPr>
              <a:t>ومخ</a:t>
            </a:r>
            <a:r>
              <a:rPr lang="ar-DZ" sz="2000" b="1" dirty="0">
                <a:solidFill>
                  <a:srgbClr val="0000FF"/>
                </a:solidFill>
                <a:cs typeface="Times New Roman" pitchFamily="18" charset="0"/>
              </a:rPr>
              <a:t>رج تسلسلي</a:t>
            </a:r>
            <a:r>
              <a:rPr lang="fr-FR" sz="2000" b="1" dirty="0">
                <a:solidFill>
                  <a:srgbClr val="0000FF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97332" name="AutoShape 52"/>
          <p:cNvSpPr>
            <a:spLocks noChangeArrowheads="1"/>
          </p:cNvSpPr>
          <p:nvPr/>
        </p:nvSpPr>
        <p:spPr bwMode="auto">
          <a:xfrm>
            <a:off x="2422525" y="5231560"/>
            <a:ext cx="252413" cy="144462"/>
          </a:xfrm>
          <a:prstGeom prst="leftArrow">
            <a:avLst>
              <a:gd name="adj1" fmla="val 50000"/>
              <a:gd name="adj2" fmla="val 43682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7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7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7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97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97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97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97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97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97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97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97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97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97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97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97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97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97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97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97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97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97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97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7" dur="500"/>
                                        <p:tgtEl>
                                          <p:spTgt spid="97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97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7" dur="500"/>
                                        <p:tgtEl>
                                          <p:spTgt spid="97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97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7" dur="500"/>
                                        <p:tgtEl>
                                          <p:spTgt spid="97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97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7" dur="500"/>
                                        <p:tgtEl>
                                          <p:spTgt spid="97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2" dur="500"/>
                                        <p:tgtEl>
                                          <p:spTgt spid="97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7" dur="500"/>
                                        <p:tgtEl>
                                          <p:spTgt spid="97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2" dur="500"/>
                                        <p:tgtEl>
                                          <p:spTgt spid="97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7" dur="500"/>
                                        <p:tgtEl>
                                          <p:spTgt spid="97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2" dur="500"/>
                                        <p:tgtEl>
                                          <p:spTgt spid="97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7" dur="500"/>
                                        <p:tgtEl>
                                          <p:spTgt spid="97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2" dur="500"/>
                                        <p:tgtEl>
                                          <p:spTgt spid="97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7" dur="500"/>
                                        <p:tgtEl>
                                          <p:spTgt spid="97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2" dur="500"/>
                                        <p:tgtEl>
                                          <p:spTgt spid="97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7" dur="500"/>
                                        <p:tgtEl>
                                          <p:spTgt spid="97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2" dur="500"/>
                                        <p:tgtEl>
                                          <p:spTgt spid="97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7" dur="500"/>
                                        <p:tgtEl>
                                          <p:spTgt spid="97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2" grpId="0"/>
      <p:bldP spid="97283" grpId="0"/>
      <p:bldP spid="97290" grpId="0"/>
      <p:bldP spid="97291" grpId="0"/>
      <p:bldP spid="97292" grpId="0"/>
      <p:bldP spid="97293" grpId="0" animBg="1"/>
      <p:bldP spid="97294" grpId="0" animBg="1"/>
      <p:bldP spid="97295" grpId="0"/>
      <p:bldP spid="97299" grpId="0" animBg="1"/>
      <p:bldP spid="97300" grpId="0" animBg="1"/>
      <p:bldP spid="97301" grpId="0"/>
      <p:bldP spid="97302" grpId="0"/>
      <p:bldP spid="97303" grpId="0" animBg="1"/>
      <p:bldP spid="97304" grpId="0"/>
      <p:bldP spid="97305" grpId="0"/>
      <p:bldP spid="97306" grpId="0"/>
      <p:bldP spid="97307" grpId="0"/>
      <p:bldP spid="97308" grpId="0"/>
      <p:bldP spid="97309" grpId="0"/>
      <p:bldP spid="97310" grpId="0"/>
      <p:bldP spid="97311" grpId="0"/>
      <p:bldP spid="97312" grpId="0"/>
      <p:bldP spid="97313" grpId="0"/>
      <p:bldP spid="97314" grpId="0"/>
      <p:bldP spid="97315" grpId="0"/>
      <p:bldP spid="97316" grpId="0"/>
      <p:bldP spid="97317" grpId="0"/>
      <p:bldP spid="97318" grpId="0" animBg="1"/>
      <p:bldP spid="97319" grpId="0" animBg="1"/>
      <p:bldP spid="97320" grpId="0"/>
      <p:bldP spid="97321" grpId="0"/>
      <p:bldP spid="97322" grpId="0"/>
      <p:bldP spid="97323" grpId="0"/>
      <p:bldP spid="97324" grpId="0"/>
      <p:bldP spid="97325" grpId="0" animBg="1"/>
      <p:bldP spid="97326" grpId="0" animBg="1"/>
      <p:bldP spid="97327" grpId="0"/>
      <p:bldP spid="97328" grpId="0"/>
      <p:bldP spid="97329" grpId="0"/>
      <p:bldP spid="97330" grpId="0" animBg="1"/>
      <p:bldP spid="97331" grpId="0"/>
      <p:bldP spid="9733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09" name="Text Box 77"/>
          <p:cNvSpPr txBox="1">
            <a:spLocks noChangeArrowheads="1"/>
          </p:cNvSpPr>
          <p:nvPr/>
        </p:nvSpPr>
        <p:spPr bwMode="auto">
          <a:xfrm>
            <a:off x="1597025" y="5583238"/>
            <a:ext cx="15843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00"/>
                </a:solidFill>
                <a:cs typeface="Arial" charset="0"/>
              </a:rPr>
              <a:t>E = E</a:t>
            </a:r>
            <a:r>
              <a:rPr lang="fr-FR" baseline="-25000">
                <a:solidFill>
                  <a:srgbClr val="000000"/>
                </a:solidFill>
                <a:cs typeface="Arial" charset="0"/>
              </a:rPr>
              <a:t>S</a:t>
            </a:r>
          </a:p>
        </p:txBody>
      </p:sp>
      <p:grpSp>
        <p:nvGrpSpPr>
          <p:cNvPr id="2" name="Group 64"/>
          <p:cNvGrpSpPr>
            <a:grpSpLocks/>
          </p:cNvGrpSpPr>
          <p:nvPr/>
        </p:nvGrpSpPr>
        <p:grpSpPr bwMode="auto">
          <a:xfrm>
            <a:off x="0" y="333375"/>
            <a:ext cx="6292850" cy="2179638"/>
            <a:chOff x="0" y="210"/>
            <a:chExt cx="3964" cy="1373"/>
          </a:xfrm>
        </p:grpSpPr>
        <p:sp>
          <p:nvSpPr>
            <p:cNvPr id="81940" name="Line 48"/>
            <p:cNvSpPr>
              <a:spLocks noChangeShapeType="1"/>
            </p:cNvSpPr>
            <p:nvPr/>
          </p:nvSpPr>
          <p:spPr bwMode="auto">
            <a:xfrm>
              <a:off x="1247" y="1054"/>
              <a:ext cx="272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941" name="Line 49"/>
            <p:cNvSpPr>
              <a:spLocks noChangeShapeType="1"/>
            </p:cNvSpPr>
            <p:nvPr/>
          </p:nvSpPr>
          <p:spPr bwMode="auto">
            <a:xfrm>
              <a:off x="1252" y="491"/>
              <a:ext cx="272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942" name="Line 47"/>
            <p:cNvSpPr>
              <a:spLocks noChangeShapeType="1"/>
            </p:cNvSpPr>
            <p:nvPr/>
          </p:nvSpPr>
          <p:spPr bwMode="auto">
            <a:xfrm>
              <a:off x="1519" y="823"/>
              <a:ext cx="272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943" name="Line 46"/>
            <p:cNvSpPr>
              <a:spLocks noChangeShapeType="1"/>
            </p:cNvSpPr>
            <p:nvPr/>
          </p:nvSpPr>
          <p:spPr bwMode="auto">
            <a:xfrm>
              <a:off x="1530" y="718"/>
              <a:ext cx="272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944" name="Line 45"/>
            <p:cNvSpPr>
              <a:spLocks noChangeShapeType="1"/>
            </p:cNvSpPr>
            <p:nvPr/>
          </p:nvSpPr>
          <p:spPr bwMode="auto">
            <a:xfrm flipH="1">
              <a:off x="630" y="1108"/>
              <a:ext cx="635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945" name="Line 44"/>
            <p:cNvSpPr>
              <a:spLocks noChangeShapeType="1"/>
            </p:cNvSpPr>
            <p:nvPr/>
          </p:nvSpPr>
          <p:spPr bwMode="auto">
            <a:xfrm>
              <a:off x="626" y="546"/>
              <a:ext cx="589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946" name="Line 43"/>
            <p:cNvSpPr>
              <a:spLocks noChangeShapeType="1"/>
            </p:cNvSpPr>
            <p:nvPr/>
          </p:nvSpPr>
          <p:spPr bwMode="auto">
            <a:xfrm flipV="1">
              <a:off x="626" y="550"/>
              <a:ext cx="0" cy="844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947" name="Line 42"/>
            <p:cNvSpPr>
              <a:spLocks noChangeShapeType="1"/>
            </p:cNvSpPr>
            <p:nvPr/>
          </p:nvSpPr>
          <p:spPr bwMode="auto">
            <a:xfrm flipH="1">
              <a:off x="217" y="1000"/>
              <a:ext cx="1044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948" name="Line 41"/>
            <p:cNvSpPr>
              <a:spLocks noChangeShapeType="1"/>
            </p:cNvSpPr>
            <p:nvPr/>
          </p:nvSpPr>
          <p:spPr bwMode="auto">
            <a:xfrm>
              <a:off x="1060" y="437"/>
              <a:ext cx="227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949" name="Text Box 11"/>
            <p:cNvSpPr txBox="1">
              <a:spLocks noChangeArrowheads="1"/>
            </p:cNvSpPr>
            <p:nvPr/>
          </p:nvSpPr>
          <p:spPr bwMode="auto">
            <a:xfrm>
              <a:off x="508" y="1371"/>
              <a:ext cx="317" cy="2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000000"/>
                  </a:solidFill>
                  <a:cs typeface="Arial" charset="0"/>
                </a:rPr>
                <a:t>M</a:t>
              </a:r>
            </a:p>
          </p:txBody>
        </p:sp>
        <p:sp>
          <p:nvSpPr>
            <p:cNvPr id="81950" name="Text Box 13"/>
            <p:cNvSpPr txBox="1">
              <a:spLocks noChangeArrowheads="1"/>
            </p:cNvSpPr>
            <p:nvPr/>
          </p:nvSpPr>
          <p:spPr bwMode="auto">
            <a:xfrm>
              <a:off x="0" y="891"/>
              <a:ext cx="317" cy="23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rgbClr val="000000"/>
                  </a:solidFill>
                  <a:cs typeface="Arial" charset="0"/>
                </a:rPr>
                <a:t>E</a:t>
              </a:r>
              <a:r>
                <a:rPr lang="fr-FR" b="1" baseline="-25000">
                  <a:solidFill>
                    <a:srgbClr val="000000"/>
                  </a:solidFill>
                  <a:cs typeface="Arial" charset="0"/>
                </a:rPr>
                <a:t>S</a:t>
              </a:r>
              <a:endParaRPr lang="fr-FR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81951" name="Line 16"/>
            <p:cNvSpPr>
              <a:spLocks noChangeShapeType="1"/>
            </p:cNvSpPr>
            <p:nvPr/>
          </p:nvSpPr>
          <p:spPr bwMode="auto">
            <a:xfrm>
              <a:off x="1823" y="1071"/>
              <a:ext cx="499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952" name="Line 17"/>
            <p:cNvSpPr>
              <a:spLocks noChangeShapeType="1"/>
            </p:cNvSpPr>
            <p:nvPr/>
          </p:nvSpPr>
          <p:spPr bwMode="auto">
            <a:xfrm>
              <a:off x="1742" y="770"/>
              <a:ext cx="2222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953" name="Rectangle 18"/>
            <p:cNvSpPr>
              <a:spLocks noChangeArrowheads="1"/>
            </p:cNvSpPr>
            <p:nvPr/>
          </p:nvSpPr>
          <p:spPr bwMode="auto">
            <a:xfrm>
              <a:off x="2086" y="673"/>
              <a:ext cx="1497" cy="81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81954" name="Text Box 21"/>
            <p:cNvSpPr txBox="1">
              <a:spLocks noChangeArrowheads="1"/>
            </p:cNvSpPr>
            <p:nvPr/>
          </p:nvSpPr>
          <p:spPr bwMode="auto">
            <a:xfrm>
              <a:off x="2077" y="673"/>
              <a:ext cx="318" cy="23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rgbClr val="000000"/>
                  </a:solidFill>
                  <a:cs typeface="Arial" charset="0"/>
                </a:rPr>
                <a:t>E</a:t>
              </a:r>
            </a:p>
          </p:txBody>
        </p:sp>
        <p:sp>
          <p:nvSpPr>
            <p:cNvPr id="81955" name="Text Box 23"/>
            <p:cNvSpPr txBox="1">
              <a:spLocks noChangeArrowheads="1"/>
            </p:cNvSpPr>
            <p:nvPr/>
          </p:nvSpPr>
          <p:spPr bwMode="auto">
            <a:xfrm>
              <a:off x="1651" y="963"/>
              <a:ext cx="181" cy="2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000000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81956" name="Text Box 24"/>
            <p:cNvSpPr txBox="1">
              <a:spLocks noChangeArrowheads="1"/>
            </p:cNvSpPr>
            <p:nvPr/>
          </p:nvSpPr>
          <p:spPr bwMode="auto">
            <a:xfrm>
              <a:off x="2332" y="945"/>
              <a:ext cx="907" cy="23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b="1">
                  <a:solidFill>
                    <a:srgbClr val="000000"/>
                  </a:solidFill>
                </a:rPr>
                <a:t>سجل الازاحة</a:t>
              </a:r>
              <a:endParaRPr lang="fr-FR" b="1">
                <a:solidFill>
                  <a:srgbClr val="000000"/>
                </a:solidFill>
              </a:endParaRPr>
            </a:p>
          </p:txBody>
        </p:sp>
        <p:grpSp>
          <p:nvGrpSpPr>
            <p:cNvPr id="3" name="Group 27"/>
            <p:cNvGrpSpPr>
              <a:grpSpLocks/>
            </p:cNvGrpSpPr>
            <p:nvPr/>
          </p:nvGrpSpPr>
          <p:grpSpPr bwMode="auto">
            <a:xfrm>
              <a:off x="1715" y="677"/>
              <a:ext cx="208" cy="179"/>
              <a:chOff x="1474" y="2568"/>
              <a:chExt cx="208" cy="179"/>
            </a:xfrm>
          </p:grpSpPr>
          <p:sp>
            <p:nvSpPr>
              <p:cNvPr id="81973" name="AutoShape 25"/>
              <p:cNvSpPr>
                <a:spLocks noChangeArrowheads="1"/>
              </p:cNvSpPr>
              <p:nvPr/>
            </p:nvSpPr>
            <p:spPr bwMode="auto">
              <a:xfrm>
                <a:off x="1474" y="2568"/>
                <a:ext cx="156" cy="179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1974" name="Oval 26"/>
              <p:cNvSpPr>
                <a:spLocks noChangeAspect="1" noChangeArrowheads="1"/>
              </p:cNvSpPr>
              <p:nvPr/>
            </p:nvSpPr>
            <p:spPr bwMode="auto">
              <a:xfrm>
                <a:off x="1628" y="2632"/>
                <a:ext cx="54" cy="5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4" name="Group 40"/>
            <p:cNvGrpSpPr>
              <a:grpSpLocks/>
            </p:cNvGrpSpPr>
            <p:nvPr/>
          </p:nvGrpSpPr>
          <p:grpSpPr bwMode="auto">
            <a:xfrm>
              <a:off x="1170" y="400"/>
              <a:ext cx="208" cy="179"/>
              <a:chOff x="2109" y="2205"/>
              <a:chExt cx="208" cy="179"/>
            </a:xfrm>
          </p:grpSpPr>
          <p:sp>
            <p:nvSpPr>
              <p:cNvPr id="81971" name="AutoShape 29"/>
              <p:cNvSpPr>
                <a:spLocks noChangeArrowheads="1"/>
              </p:cNvSpPr>
              <p:nvPr/>
            </p:nvSpPr>
            <p:spPr bwMode="auto">
              <a:xfrm>
                <a:off x="2109" y="2205"/>
                <a:ext cx="156" cy="179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1972" name="Oval 30"/>
              <p:cNvSpPr>
                <a:spLocks noChangeAspect="1" noChangeArrowheads="1"/>
              </p:cNvSpPr>
              <p:nvPr/>
            </p:nvSpPr>
            <p:spPr bwMode="auto">
              <a:xfrm>
                <a:off x="2263" y="2269"/>
                <a:ext cx="54" cy="5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5" name="Group 31"/>
            <p:cNvGrpSpPr>
              <a:grpSpLocks/>
            </p:cNvGrpSpPr>
            <p:nvPr/>
          </p:nvGrpSpPr>
          <p:grpSpPr bwMode="auto">
            <a:xfrm>
              <a:off x="1170" y="957"/>
              <a:ext cx="208" cy="179"/>
              <a:chOff x="1474" y="2568"/>
              <a:chExt cx="208" cy="179"/>
            </a:xfrm>
          </p:grpSpPr>
          <p:sp>
            <p:nvSpPr>
              <p:cNvPr id="81969" name="AutoShape 32"/>
              <p:cNvSpPr>
                <a:spLocks noChangeArrowheads="1"/>
              </p:cNvSpPr>
              <p:nvPr/>
            </p:nvSpPr>
            <p:spPr bwMode="auto">
              <a:xfrm>
                <a:off x="1474" y="2568"/>
                <a:ext cx="156" cy="179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1970" name="Oval 33"/>
              <p:cNvSpPr>
                <a:spLocks noChangeAspect="1" noChangeArrowheads="1"/>
              </p:cNvSpPr>
              <p:nvPr/>
            </p:nvSpPr>
            <p:spPr bwMode="auto">
              <a:xfrm>
                <a:off x="1628" y="2632"/>
                <a:ext cx="54" cy="5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6" name="Group 39"/>
            <p:cNvGrpSpPr>
              <a:grpSpLocks/>
            </p:cNvGrpSpPr>
            <p:nvPr/>
          </p:nvGrpSpPr>
          <p:grpSpPr bwMode="auto">
            <a:xfrm>
              <a:off x="555" y="647"/>
              <a:ext cx="143" cy="179"/>
              <a:chOff x="1256" y="2432"/>
              <a:chExt cx="143" cy="179"/>
            </a:xfrm>
          </p:grpSpPr>
          <p:sp>
            <p:nvSpPr>
              <p:cNvPr id="81967" name="AutoShape 37"/>
              <p:cNvSpPr>
                <a:spLocks noChangeAspect="1" noChangeArrowheads="1"/>
              </p:cNvSpPr>
              <p:nvPr/>
            </p:nvSpPr>
            <p:spPr bwMode="auto">
              <a:xfrm>
                <a:off x="1256" y="2487"/>
                <a:ext cx="143" cy="124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1968" name="Oval 38"/>
              <p:cNvSpPr>
                <a:spLocks noChangeAspect="1" noChangeArrowheads="1"/>
              </p:cNvSpPr>
              <p:nvPr/>
            </p:nvSpPr>
            <p:spPr bwMode="auto">
              <a:xfrm>
                <a:off x="1301" y="2432"/>
                <a:ext cx="54" cy="5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81961" name="Line 50"/>
            <p:cNvSpPr>
              <a:spLocks noChangeShapeType="1"/>
            </p:cNvSpPr>
            <p:nvPr/>
          </p:nvSpPr>
          <p:spPr bwMode="auto">
            <a:xfrm>
              <a:off x="1529" y="491"/>
              <a:ext cx="0" cy="227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962" name="Line 51"/>
            <p:cNvSpPr>
              <a:spLocks noChangeShapeType="1"/>
            </p:cNvSpPr>
            <p:nvPr/>
          </p:nvSpPr>
          <p:spPr bwMode="auto">
            <a:xfrm>
              <a:off x="1519" y="826"/>
              <a:ext cx="0" cy="227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963" name="Text Box 15"/>
            <p:cNvSpPr txBox="1">
              <a:spLocks noChangeArrowheads="1"/>
            </p:cNvSpPr>
            <p:nvPr/>
          </p:nvSpPr>
          <p:spPr bwMode="auto">
            <a:xfrm>
              <a:off x="3330" y="664"/>
              <a:ext cx="317" cy="23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rgbClr val="000000"/>
                  </a:solidFill>
                  <a:cs typeface="Arial" charset="0"/>
                </a:rPr>
                <a:t>S</a:t>
              </a:r>
              <a:endParaRPr lang="fr-FR" b="1" baseline="-250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81964" name="Line 52"/>
            <p:cNvSpPr>
              <a:spLocks noChangeShapeType="1"/>
            </p:cNvSpPr>
            <p:nvPr/>
          </p:nvSpPr>
          <p:spPr bwMode="auto">
            <a:xfrm>
              <a:off x="1062" y="210"/>
              <a:ext cx="0" cy="227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965" name="Line 53"/>
            <p:cNvSpPr>
              <a:spLocks noChangeShapeType="1"/>
            </p:cNvSpPr>
            <p:nvPr/>
          </p:nvSpPr>
          <p:spPr bwMode="auto">
            <a:xfrm>
              <a:off x="1062" y="210"/>
              <a:ext cx="2630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966" name="Line 54"/>
            <p:cNvSpPr>
              <a:spLocks noChangeShapeType="1"/>
            </p:cNvSpPr>
            <p:nvPr/>
          </p:nvSpPr>
          <p:spPr bwMode="auto">
            <a:xfrm>
              <a:off x="3692" y="211"/>
              <a:ext cx="0" cy="549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 type="oval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20889" name="Text Box 57"/>
          <p:cNvSpPr txBox="1">
            <a:spLocks noChangeArrowheads="1"/>
          </p:cNvSpPr>
          <p:nvPr/>
        </p:nvSpPr>
        <p:spPr bwMode="auto">
          <a:xfrm>
            <a:off x="7380288" y="319088"/>
            <a:ext cx="16557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 err="1">
                <a:solidFill>
                  <a:srgbClr val="000000"/>
                </a:solidFill>
              </a:rPr>
              <a:t>اليك</a:t>
            </a:r>
            <a:r>
              <a:rPr lang="ar-DZ" dirty="0">
                <a:solidFill>
                  <a:srgbClr val="000000"/>
                </a:solidFill>
              </a:rPr>
              <a:t> السجل التالي: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20892" name="Text Box 60"/>
          <p:cNvSpPr txBox="1">
            <a:spLocks noChangeArrowheads="1"/>
          </p:cNvSpPr>
          <p:nvPr/>
        </p:nvSpPr>
        <p:spPr bwMode="auto">
          <a:xfrm>
            <a:off x="539750" y="3860800"/>
            <a:ext cx="381635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000000"/>
                </a:solidFill>
                <a:cs typeface="Arial" charset="0"/>
              </a:rPr>
              <a:t>E =( S.M ) . ( E</a:t>
            </a:r>
            <a:r>
              <a:rPr lang="fr-FR" sz="2400" baseline="-25000">
                <a:solidFill>
                  <a:srgbClr val="000000"/>
                </a:solidFill>
                <a:cs typeface="Arial" charset="0"/>
              </a:rPr>
              <a:t>S</a:t>
            </a:r>
            <a:r>
              <a:rPr lang="fr-FR" sz="2400">
                <a:solidFill>
                  <a:srgbClr val="000000"/>
                </a:solidFill>
                <a:cs typeface="Arial" charset="0"/>
              </a:rPr>
              <a:t>.M)</a:t>
            </a:r>
          </a:p>
        </p:txBody>
      </p:sp>
      <p:sp>
        <p:nvSpPr>
          <p:cNvPr id="120897" name="Text Box 65"/>
          <p:cNvSpPr txBox="1">
            <a:spLocks noChangeArrowheads="1"/>
          </p:cNvSpPr>
          <p:nvPr/>
        </p:nvSpPr>
        <p:spPr bwMode="auto">
          <a:xfrm>
            <a:off x="6227763" y="2565400"/>
            <a:ext cx="25193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>
                <a:solidFill>
                  <a:srgbClr val="000000"/>
                </a:solidFill>
              </a:rPr>
              <a:t> ـ اكتب معادلة المدخل </a:t>
            </a:r>
            <a:r>
              <a:rPr lang="fr-FR">
                <a:solidFill>
                  <a:srgbClr val="000000"/>
                </a:solidFill>
              </a:rPr>
              <a:t>E</a:t>
            </a:r>
            <a:r>
              <a:rPr lang="ar-DZ">
                <a:solidFill>
                  <a:srgbClr val="000000"/>
                </a:solidFill>
              </a:rPr>
              <a:t> </a:t>
            </a:r>
            <a:r>
              <a:rPr lang="fr-FR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20898" name="Text Box 66"/>
          <p:cNvSpPr txBox="1">
            <a:spLocks noChangeArrowheads="1"/>
          </p:cNvSpPr>
          <p:nvPr/>
        </p:nvSpPr>
        <p:spPr bwMode="auto">
          <a:xfrm>
            <a:off x="5508625" y="2924175"/>
            <a:ext cx="33115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>
                <a:solidFill>
                  <a:srgbClr val="000000"/>
                </a:solidFill>
              </a:rPr>
              <a:t> ـ ناقش حسب قيم </a:t>
            </a:r>
            <a:r>
              <a:rPr lang="fr-FR">
                <a:solidFill>
                  <a:srgbClr val="000000"/>
                </a:solidFill>
              </a:rPr>
              <a:t>M</a:t>
            </a:r>
            <a:r>
              <a:rPr lang="ar-DZ">
                <a:solidFill>
                  <a:srgbClr val="000000"/>
                </a:solidFill>
              </a:rPr>
              <a:t>  نوع السجل </a:t>
            </a:r>
            <a:r>
              <a:rPr lang="fr-FR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20899" name="Line 67"/>
          <p:cNvSpPr>
            <a:spLocks noChangeShapeType="1"/>
          </p:cNvSpPr>
          <p:nvPr/>
        </p:nvSpPr>
        <p:spPr bwMode="auto">
          <a:xfrm>
            <a:off x="1582738" y="3946525"/>
            <a:ext cx="2159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0900" name="Line 68"/>
          <p:cNvSpPr>
            <a:spLocks noChangeShapeType="1"/>
          </p:cNvSpPr>
          <p:nvPr/>
        </p:nvSpPr>
        <p:spPr bwMode="auto">
          <a:xfrm>
            <a:off x="1212850" y="3903663"/>
            <a:ext cx="701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0901" name="Line 69"/>
          <p:cNvSpPr>
            <a:spLocks noChangeShapeType="1"/>
          </p:cNvSpPr>
          <p:nvPr/>
        </p:nvSpPr>
        <p:spPr bwMode="auto">
          <a:xfrm>
            <a:off x="2416175" y="3908425"/>
            <a:ext cx="7540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0902" name="Line 70"/>
          <p:cNvSpPr>
            <a:spLocks noChangeShapeType="1"/>
          </p:cNvSpPr>
          <p:nvPr/>
        </p:nvSpPr>
        <p:spPr bwMode="auto">
          <a:xfrm>
            <a:off x="1163638" y="3846513"/>
            <a:ext cx="20161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0904" name="Text Box 72"/>
          <p:cNvSpPr txBox="1">
            <a:spLocks noChangeArrowheads="1"/>
          </p:cNvSpPr>
          <p:nvPr/>
        </p:nvSpPr>
        <p:spPr bwMode="auto">
          <a:xfrm>
            <a:off x="395288" y="5084763"/>
            <a:ext cx="7921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00"/>
                </a:solidFill>
                <a:cs typeface="Arial" charset="0"/>
              </a:rPr>
              <a:t>M=0</a:t>
            </a:r>
          </a:p>
        </p:txBody>
      </p:sp>
      <p:sp>
        <p:nvSpPr>
          <p:cNvPr id="120905" name="AutoShape 73"/>
          <p:cNvSpPr>
            <a:spLocks noChangeAspect="1" noChangeArrowheads="1"/>
          </p:cNvSpPr>
          <p:nvPr/>
        </p:nvSpPr>
        <p:spPr bwMode="auto">
          <a:xfrm>
            <a:off x="1187450" y="5192713"/>
            <a:ext cx="360363" cy="180975"/>
          </a:xfrm>
          <a:prstGeom prst="rightArrow">
            <a:avLst>
              <a:gd name="adj1" fmla="val 50000"/>
              <a:gd name="adj2" fmla="val 49781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0906" name="Text Box 74"/>
          <p:cNvSpPr txBox="1">
            <a:spLocks noChangeArrowheads="1"/>
          </p:cNvSpPr>
          <p:nvPr/>
        </p:nvSpPr>
        <p:spPr bwMode="auto">
          <a:xfrm>
            <a:off x="1619250" y="5103813"/>
            <a:ext cx="15843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00"/>
                </a:solidFill>
                <a:cs typeface="Arial" charset="0"/>
              </a:rPr>
              <a:t>E = S</a:t>
            </a:r>
          </a:p>
        </p:txBody>
      </p:sp>
      <p:sp>
        <p:nvSpPr>
          <p:cNvPr id="120907" name="Text Box 75"/>
          <p:cNvSpPr txBox="1">
            <a:spLocks noChangeArrowheads="1"/>
          </p:cNvSpPr>
          <p:nvPr/>
        </p:nvSpPr>
        <p:spPr bwMode="auto">
          <a:xfrm>
            <a:off x="373063" y="5564188"/>
            <a:ext cx="7921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00"/>
                </a:solidFill>
                <a:cs typeface="Arial" charset="0"/>
              </a:rPr>
              <a:t>M=1</a:t>
            </a:r>
          </a:p>
        </p:txBody>
      </p:sp>
      <p:sp>
        <p:nvSpPr>
          <p:cNvPr id="120908" name="AutoShape 76"/>
          <p:cNvSpPr>
            <a:spLocks noChangeAspect="1" noChangeArrowheads="1"/>
          </p:cNvSpPr>
          <p:nvPr/>
        </p:nvSpPr>
        <p:spPr bwMode="auto">
          <a:xfrm>
            <a:off x="1165225" y="5672138"/>
            <a:ext cx="360363" cy="180975"/>
          </a:xfrm>
          <a:prstGeom prst="rightArrow">
            <a:avLst>
              <a:gd name="adj1" fmla="val 50000"/>
              <a:gd name="adj2" fmla="val 49781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0910" name="Text Box 78"/>
          <p:cNvSpPr txBox="1">
            <a:spLocks noChangeArrowheads="1"/>
          </p:cNvSpPr>
          <p:nvPr/>
        </p:nvSpPr>
        <p:spPr bwMode="auto">
          <a:xfrm>
            <a:off x="2339975" y="5157788"/>
            <a:ext cx="25209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>
                <a:solidFill>
                  <a:srgbClr val="000000"/>
                </a:solidFill>
              </a:rPr>
              <a:t>المدخل متصل مع المخرج</a:t>
            </a:r>
            <a:endParaRPr lang="fr-FR" sz="1600" b="1">
              <a:solidFill>
                <a:srgbClr val="000000"/>
              </a:solidFill>
            </a:endParaRPr>
          </a:p>
        </p:txBody>
      </p:sp>
      <p:sp>
        <p:nvSpPr>
          <p:cNvPr id="120911" name="Text Box 79"/>
          <p:cNvSpPr txBox="1">
            <a:spLocks noChangeArrowheads="1"/>
          </p:cNvSpPr>
          <p:nvPr/>
        </p:nvSpPr>
        <p:spPr bwMode="auto">
          <a:xfrm>
            <a:off x="2484438" y="5589588"/>
            <a:ext cx="25209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>
                <a:solidFill>
                  <a:srgbClr val="000000"/>
                </a:solidFill>
              </a:rPr>
              <a:t>المدخل متصل مع المدخل التسلسلي</a:t>
            </a:r>
            <a:endParaRPr lang="fr-FR" sz="1600" b="1">
              <a:solidFill>
                <a:srgbClr val="000000"/>
              </a:solidFill>
            </a:endParaRPr>
          </a:p>
        </p:txBody>
      </p:sp>
      <p:sp>
        <p:nvSpPr>
          <p:cNvPr id="120912" name="Text Box 80"/>
          <p:cNvSpPr txBox="1">
            <a:spLocks noChangeArrowheads="1"/>
          </p:cNvSpPr>
          <p:nvPr/>
        </p:nvSpPr>
        <p:spPr bwMode="auto">
          <a:xfrm>
            <a:off x="1835150" y="6092825"/>
            <a:ext cx="626586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/>
              <a:t>يسمى سجل ازاحة حلقي او دائري (عداد تزامني حلقي).</a:t>
            </a:r>
            <a:endParaRPr lang="fr-FR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0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0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0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20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20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20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20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20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20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20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120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20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120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120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120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500"/>
                                        <p:tgtEl>
                                          <p:spTgt spid="120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120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909" grpId="0"/>
      <p:bldP spid="120889" grpId="0"/>
      <p:bldP spid="120892" grpId="0"/>
      <p:bldP spid="120897" grpId="0"/>
      <p:bldP spid="120898" grpId="0"/>
      <p:bldP spid="120899" grpId="0" animBg="1"/>
      <p:bldP spid="120900" grpId="0" animBg="1"/>
      <p:bldP spid="120901" grpId="0" animBg="1"/>
      <p:bldP spid="120902" grpId="0" animBg="1"/>
      <p:bldP spid="120904" grpId="0"/>
      <p:bldP spid="120905" grpId="0" animBg="1"/>
      <p:bldP spid="120906" grpId="0"/>
      <p:bldP spid="120907" grpId="0"/>
      <p:bldP spid="120908" grpId="0" animBg="1"/>
      <p:bldP spid="120910" grpId="0"/>
      <p:bldP spid="120911" grpId="0"/>
      <p:bldP spid="12091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66" name="Text Box 234"/>
          <p:cNvSpPr txBox="1">
            <a:spLocks noChangeArrowheads="1"/>
          </p:cNvSpPr>
          <p:nvPr/>
        </p:nvSpPr>
        <p:spPr bwMode="auto">
          <a:xfrm>
            <a:off x="6588170" y="-24"/>
            <a:ext cx="2484424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 dirty="0" smtClean="0">
                <a:solidFill>
                  <a:srgbClr val="FF3300"/>
                </a:solidFill>
              </a:rPr>
              <a:t>إليك </a:t>
            </a:r>
            <a:r>
              <a:rPr lang="ar-DZ" b="1" u="sng" dirty="0">
                <a:solidFill>
                  <a:srgbClr val="FF3300"/>
                </a:solidFill>
              </a:rPr>
              <a:t>السجل الشامل التالي : </a:t>
            </a:r>
            <a:r>
              <a:rPr lang="fr-FR" b="1" u="sng" dirty="0">
                <a:solidFill>
                  <a:srgbClr val="FF3300"/>
                </a:solidFill>
              </a:rPr>
              <a:t> </a:t>
            </a:r>
          </a:p>
        </p:txBody>
      </p:sp>
      <p:grpSp>
        <p:nvGrpSpPr>
          <p:cNvPr id="2" name="Group 235"/>
          <p:cNvGrpSpPr>
            <a:grpSpLocks/>
          </p:cNvGrpSpPr>
          <p:nvPr/>
        </p:nvGrpSpPr>
        <p:grpSpPr bwMode="auto">
          <a:xfrm>
            <a:off x="-36513" y="357166"/>
            <a:ext cx="9131301" cy="3481388"/>
            <a:chOff x="8" y="0"/>
            <a:chExt cx="5752" cy="2193"/>
          </a:xfrm>
        </p:grpSpPr>
        <p:sp>
          <p:nvSpPr>
            <p:cNvPr id="96339" name="Line 236"/>
            <p:cNvSpPr>
              <a:spLocks noChangeShapeType="1"/>
            </p:cNvSpPr>
            <p:nvPr/>
          </p:nvSpPr>
          <p:spPr bwMode="auto">
            <a:xfrm>
              <a:off x="839" y="590"/>
              <a:ext cx="356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40" name="Line 237"/>
            <p:cNvSpPr>
              <a:spLocks noChangeShapeType="1"/>
            </p:cNvSpPr>
            <p:nvPr/>
          </p:nvSpPr>
          <p:spPr bwMode="auto">
            <a:xfrm>
              <a:off x="158" y="1980"/>
              <a:ext cx="182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41" name="Line 238"/>
            <p:cNvSpPr>
              <a:spLocks noChangeShapeType="1"/>
            </p:cNvSpPr>
            <p:nvPr/>
          </p:nvSpPr>
          <p:spPr bwMode="auto">
            <a:xfrm flipH="1">
              <a:off x="644" y="1994"/>
              <a:ext cx="318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42" name="Line 239"/>
            <p:cNvSpPr>
              <a:spLocks noChangeShapeType="1"/>
            </p:cNvSpPr>
            <p:nvPr/>
          </p:nvSpPr>
          <p:spPr bwMode="auto">
            <a:xfrm>
              <a:off x="526" y="582"/>
              <a:ext cx="318" cy="0"/>
            </a:xfrm>
            <a:prstGeom prst="line">
              <a:avLst/>
            </a:prstGeom>
            <a:ln>
              <a:solidFill>
                <a:srgbClr val="3333FF"/>
              </a:solidFill>
              <a:headEnd type="oval" w="sm" len="sm"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43" name="Line 240"/>
            <p:cNvSpPr>
              <a:spLocks noChangeAspect="1" noChangeShapeType="1"/>
            </p:cNvSpPr>
            <p:nvPr/>
          </p:nvSpPr>
          <p:spPr bwMode="auto">
            <a:xfrm flipV="1">
              <a:off x="340" y="1316"/>
              <a:ext cx="437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44" name="Line 241"/>
            <p:cNvSpPr>
              <a:spLocks noChangeAspect="1" noChangeShapeType="1"/>
            </p:cNvSpPr>
            <p:nvPr/>
          </p:nvSpPr>
          <p:spPr bwMode="auto">
            <a:xfrm>
              <a:off x="1506" y="600"/>
              <a:ext cx="3776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45" name="Line 242"/>
            <p:cNvSpPr>
              <a:spLocks noChangeAspect="1" noChangeShapeType="1"/>
            </p:cNvSpPr>
            <p:nvPr/>
          </p:nvSpPr>
          <p:spPr bwMode="auto">
            <a:xfrm>
              <a:off x="4544" y="804"/>
              <a:ext cx="302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46" name="Rectangle 243"/>
            <p:cNvSpPr>
              <a:spLocks noChangeAspect="1" noChangeArrowheads="1"/>
            </p:cNvSpPr>
            <p:nvPr/>
          </p:nvSpPr>
          <p:spPr bwMode="auto">
            <a:xfrm>
              <a:off x="4663" y="492"/>
              <a:ext cx="470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47" name="AutoShape 244"/>
            <p:cNvSpPr>
              <a:spLocks noChangeAspect="1" noChangeArrowheads="1"/>
            </p:cNvSpPr>
            <p:nvPr/>
          </p:nvSpPr>
          <p:spPr bwMode="auto">
            <a:xfrm rot="5400000">
              <a:off x="4660" y="765"/>
              <a:ext cx="90" cy="79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49" name="Text Box 246"/>
            <p:cNvSpPr txBox="1">
              <a:spLocks noChangeAspect="1" noChangeArrowheads="1"/>
            </p:cNvSpPr>
            <p:nvPr/>
          </p:nvSpPr>
          <p:spPr bwMode="auto">
            <a:xfrm>
              <a:off x="4640" y="500"/>
              <a:ext cx="302" cy="18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D</a:t>
              </a:r>
              <a:endParaRPr lang="fr-FR" sz="14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96350" name="Text Box 247"/>
            <p:cNvSpPr txBox="1">
              <a:spLocks noChangeAspect="1" noChangeArrowheads="1"/>
            </p:cNvSpPr>
            <p:nvPr/>
          </p:nvSpPr>
          <p:spPr bwMode="auto">
            <a:xfrm>
              <a:off x="4921" y="503"/>
              <a:ext cx="260" cy="18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D</a:t>
              </a:r>
              <a:endParaRPr lang="fr-FR" sz="14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96351" name="Text Box 248"/>
            <p:cNvSpPr txBox="1">
              <a:spLocks noChangeAspect="1" noChangeArrowheads="1"/>
            </p:cNvSpPr>
            <p:nvPr/>
          </p:nvSpPr>
          <p:spPr bwMode="auto">
            <a:xfrm>
              <a:off x="4700" y="725"/>
              <a:ext cx="181" cy="18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96352" name="Line 249"/>
            <p:cNvSpPr>
              <a:spLocks noChangeAspect="1" noChangeShapeType="1"/>
            </p:cNvSpPr>
            <p:nvPr/>
          </p:nvSpPr>
          <p:spPr bwMode="auto">
            <a:xfrm>
              <a:off x="3370" y="805"/>
              <a:ext cx="301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53" name="Line 250"/>
            <p:cNvSpPr>
              <a:spLocks noChangeAspect="1" noChangeShapeType="1"/>
            </p:cNvSpPr>
            <p:nvPr/>
          </p:nvSpPr>
          <p:spPr bwMode="auto">
            <a:xfrm>
              <a:off x="2158" y="794"/>
              <a:ext cx="302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54" name="Line 251"/>
            <p:cNvSpPr>
              <a:spLocks noChangeAspect="1" noChangeShapeType="1"/>
            </p:cNvSpPr>
            <p:nvPr/>
          </p:nvSpPr>
          <p:spPr bwMode="auto">
            <a:xfrm>
              <a:off x="968" y="797"/>
              <a:ext cx="279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55" name="Rectangle 252"/>
            <p:cNvSpPr>
              <a:spLocks noChangeAspect="1" noChangeArrowheads="1"/>
            </p:cNvSpPr>
            <p:nvPr/>
          </p:nvSpPr>
          <p:spPr bwMode="auto">
            <a:xfrm>
              <a:off x="1092" y="483"/>
              <a:ext cx="470" cy="62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56" name="Text Box 253"/>
            <p:cNvSpPr txBox="1">
              <a:spLocks noChangeAspect="1" noChangeArrowheads="1"/>
            </p:cNvSpPr>
            <p:nvPr/>
          </p:nvSpPr>
          <p:spPr bwMode="auto">
            <a:xfrm>
              <a:off x="1348" y="949"/>
              <a:ext cx="260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sz="14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96357" name="AutoShape 254"/>
            <p:cNvSpPr>
              <a:spLocks noChangeAspect="1" noChangeArrowheads="1"/>
            </p:cNvSpPr>
            <p:nvPr/>
          </p:nvSpPr>
          <p:spPr bwMode="auto">
            <a:xfrm rot="5400000">
              <a:off x="1089" y="756"/>
              <a:ext cx="90" cy="79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59" name="Text Box 256"/>
            <p:cNvSpPr txBox="1">
              <a:spLocks noChangeAspect="1" noChangeArrowheads="1"/>
            </p:cNvSpPr>
            <p:nvPr/>
          </p:nvSpPr>
          <p:spPr bwMode="auto">
            <a:xfrm>
              <a:off x="1062" y="948"/>
              <a:ext cx="261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sz="14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96360" name="Text Box 257"/>
            <p:cNvSpPr txBox="1">
              <a:spLocks noChangeAspect="1" noChangeArrowheads="1"/>
            </p:cNvSpPr>
            <p:nvPr/>
          </p:nvSpPr>
          <p:spPr bwMode="auto">
            <a:xfrm>
              <a:off x="1069" y="491"/>
              <a:ext cx="302" cy="18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A</a:t>
              </a:r>
              <a:endParaRPr lang="fr-FR" sz="14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96361" name="Text Box 258"/>
            <p:cNvSpPr txBox="1">
              <a:spLocks noChangeAspect="1" noChangeArrowheads="1"/>
            </p:cNvSpPr>
            <p:nvPr/>
          </p:nvSpPr>
          <p:spPr bwMode="auto">
            <a:xfrm>
              <a:off x="1358" y="472"/>
              <a:ext cx="260" cy="18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A</a:t>
              </a:r>
              <a:endParaRPr lang="fr-FR" sz="14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96362" name="Text Box 259"/>
            <p:cNvSpPr txBox="1">
              <a:spLocks noChangeAspect="1" noChangeArrowheads="1"/>
            </p:cNvSpPr>
            <p:nvPr/>
          </p:nvSpPr>
          <p:spPr bwMode="auto">
            <a:xfrm>
              <a:off x="1129" y="716"/>
              <a:ext cx="181" cy="18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96363" name="Text Box 260"/>
            <p:cNvSpPr txBox="1">
              <a:spLocks noChangeAspect="1" noChangeArrowheads="1"/>
            </p:cNvSpPr>
            <p:nvPr/>
          </p:nvSpPr>
          <p:spPr bwMode="auto">
            <a:xfrm>
              <a:off x="8" y="1860"/>
              <a:ext cx="242" cy="16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96364" name="Rectangle 261"/>
            <p:cNvSpPr>
              <a:spLocks noChangeAspect="1" noChangeArrowheads="1"/>
            </p:cNvSpPr>
            <p:nvPr/>
          </p:nvSpPr>
          <p:spPr bwMode="auto">
            <a:xfrm>
              <a:off x="2283" y="487"/>
              <a:ext cx="47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65" name="AutoShape 262"/>
            <p:cNvSpPr>
              <a:spLocks noChangeAspect="1" noChangeArrowheads="1"/>
            </p:cNvSpPr>
            <p:nvPr/>
          </p:nvSpPr>
          <p:spPr bwMode="auto">
            <a:xfrm rot="5400000">
              <a:off x="2281" y="760"/>
              <a:ext cx="90" cy="79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67" name="Text Box 264"/>
            <p:cNvSpPr txBox="1">
              <a:spLocks noChangeAspect="1" noChangeArrowheads="1"/>
            </p:cNvSpPr>
            <p:nvPr/>
          </p:nvSpPr>
          <p:spPr bwMode="auto">
            <a:xfrm>
              <a:off x="2261" y="494"/>
              <a:ext cx="302" cy="18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B</a:t>
              </a:r>
              <a:endParaRPr lang="fr-FR" sz="14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96368" name="Text Box 265"/>
            <p:cNvSpPr txBox="1">
              <a:spLocks noChangeAspect="1" noChangeArrowheads="1"/>
            </p:cNvSpPr>
            <p:nvPr/>
          </p:nvSpPr>
          <p:spPr bwMode="auto">
            <a:xfrm>
              <a:off x="2542" y="498"/>
              <a:ext cx="261" cy="18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B</a:t>
              </a:r>
              <a:endParaRPr lang="fr-FR" sz="14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96369" name="Text Box 266"/>
            <p:cNvSpPr txBox="1">
              <a:spLocks noChangeAspect="1" noChangeArrowheads="1"/>
            </p:cNvSpPr>
            <p:nvPr/>
          </p:nvSpPr>
          <p:spPr bwMode="auto">
            <a:xfrm>
              <a:off x="2321" y="713"/>
              <a:ext cx="181" cy="18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96370" name="Rectangle 267"/>
            <p:cNvSpPr>
              <a:spLocks noChangeAspect="1" noChangeArrowheads="1"/>
            </p:cNvSpPr>
            <p:nvPr/>
          </p:nvSpPr>
          <p:spPr bwMode="auto">
            <a:xfrm>
              <a:off x="3487" y="490"/>
              <a:ext cx="470" cy="62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71" name="AutoShape 268"/>
            <p:cNvSpPr>
              <a:spLocks noChangeAspect="1" noChangeArrowheads="1"/>
            </p:cNvSpPr>
            <p:nvPr/>
          </p:nvSpPr>
          <p:spPr bwMode="auto">
            <a:xfrm rot="5400000">
              <a:off x="3484" y="764"/>
              <a:ext cx="89" cy="7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73" name="Text Box 270"/>
            <p:cNvSpPr txBox="1">
              <a:spLocks noChangeAspect="1" noChangeArrowheads="1"/>
            </p:cNvSpPr>
            <p:nvPr/>
          </p:nvSpPr>
          <p:spPr bwMode="auto">
            <a:xfrm>
              <a:off x="3464" y="497"/>
              <a:ext cx="302" cy="18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C</a:t>
              </a:r>
              <a:endParaRPr lang="fr-FR" sz="14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96374" name="Text Box 271"/>
            <p:cNvSpPr txBox="1">
              <a:spLocks noChangeAspect="1" noChangeArrowheads="1"/>
            </p:cNvSpPr>
            <p:nvPr/>
          </p:nvSpPr>
          <p:spPr bwMode="auto">
            <a:xfrm>
              <a:off x="3745" y="501"/>
              <a:ext cx="261" cy="18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C</a:t>
              </a:r>
              <a:endParaRPr lang="fr-FR" sz="14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96375" name="Text Box 272"/>
            <p:cNvSpPr txBox="1">
              <a:spLocks noChangeAspect="1" noChangeArrowheads="1"/>
            </p:cNvSpPr>
            <p:nvPr/>
          </p:nvSpPr>
          <p:spPr bwMode="auto">
            <a:xfrm>
              <a:off x="3525" y="723"/>
              <a:ext cx="180" cy="18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H</a:t>
              </a:r>
            </a:p>
          </p:txBody>
        </p:sp>
        <p:sp>
          <p:nvSpPr>
            <p:cNvPr id="96376" name="Line 273"/>
            <p:cNvSpPr>
              <a:spLocks noChangeShapeType="1"/>
            </p:cNvSpPr>
            <p:nvPr/>
          </p:nvSpPr>
          <p:spPr bwMode="auto">
            <a:xfrm flipV="1">
              <a:off x="967" y="1209"/>
              <a:ext cx="3936" cy="0"/>
            </a:xfrm>
            <a:prstGeom prst="line">
              <a:avLst/>
            </a:prstGeom>
            <a:ln>
              <a:solidFill>
                <a:srgbClr val="000000"/>
              </a:solidFill>
              <a:headEnd type="oval" w="sm" len="sm"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77" name="Line 274"/>
            <p:cNvSpPr>
              <a:spLocks noChangeAspect="1" noChangeShapeType="1"/>
            </p:cNvSpPr>
            <p:nvPr/>
          </p:nvSpPr>
          <p:spPr bwMode="auto">
            <a:xfrm>
              <a:off x="967" y="793"/>
              <a:ext cx="0" cy="1203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 type="none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78" name="Line 275"/>
            <p:cNvSpPr>
              <a:spLocks noChangeAspect="1" noChangeShapeType="1"/>
            </p:cNvSpPr>
            <p:nvPr/>
          </p:nvSpPr>
          <p:spPr bwMode="auto">
            <a:xfrm>
              <a:off x="2164" y="791"/>
              <a:ext cx="0" cy="415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79" name="Line 276"/>
            <p:cNvSpPr>
              <a:spLocks noChangeAspect="1" noChangeShapeType="1"/>
            </p:cNvSpPr>
            <p:nvPr/>
          </p:nvSpPr>
          <p:spPr bwMode="auto">
            <a:xfrm>
              <a:off x="3373" y="801"/>
              <a:ext cx="0" cy="405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80" name="Line 277"/>
            <p:cNvSpPr>
              <a:spLocks noChangeAspect="1" noChangeShapeType="1"/>
            </p:cNvSpPr>
            <p:nvPr/>
          </p:nvSpPr>
          <p:spPr bwMode="auto">
            <a:xfrm>
              <a:off x="4552" y="801"/>
              <a:ext cx="0" cy="405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 type="none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81" name="Line 278"/>
            <p:cNvSpPr>
              <a:spLocks noChangeAspect="1" noChangeShapeType="1"/>
            </p:cNvSpPr>
            <p:nvPr/>
          </p:nvSpPr>
          <p:spPr bwMode="auto">
            <a:xfrm flipV="1">
              <a:off x="1671" y="182"/>
              <a:ext cx="0" cy="417"/>
            </a:xfrm>
            <a:prstGeom prst="line">
              <a:avLst/>
            </a:prstGeom>
            <a:ln>
              <a:solidFill>
                <a:srgbClr val="000000"/>
              </a:solidFill>
              <a:headEnd type="oval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82" name="Line 279"/>
            <p:cNvSpPr>
              <a:spLocks noChangeAspect="1" noChangeShapeType="1"/>
            </p:cNvSpPr>
            <p:nvPr/>
          </p:nvSpPr>
          <p:spPr bwMode="auto">
            <a:xfrm flipV="1">
              <a:off x="2866" y="182"/>
              <a:ext cx="0" cy="417"/>
            </a:xfrm>
            <a:prstGeom prst="line">
              <a:avLst/>
            </a:prstGeom>
            <a:ln>
              <a:solidFill>
                <a:srgbClr val="000000"/>
              </a:solidFill>
              <a:headEnd type="oval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83" name="Line 280"/>
            <p:cNvSpPr>
              <a:spLocks noChangeAspect="1" noChangeShapeType="1"/>
            </p:cNvSpPr>
            <p:nvPr/>
          </p:nvSpPr>
          <p:spPr bwMode="auto">
            <a:xfrm flipV="1">
              <a:off x="4054" y="177"/>
              <a:ext cx="0" cy="417"/>
            </a:xfrm>
            <a:prstGeom prst="line">
              <a:avLst/>
            </a:prstGeom>
            <a:ln>
              <a:solidFill>
                <a:srgbClr val="000000"/>
              </a:solidFill>
              <a:headEnd type="oval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84" name="Line 281"/>
            <p:cNvSpPr>
              <a:spLocks noChangeAspect="1" noChangeShapeType="1"/>
            </p:cNvSpPr>
            <p:nvPr/>
          </p:nvSpPr>
          <p:spPr bwMode="auto">
            <a:xfrm flipV="1">
              <a:off x="5280" y="182"/>
              <a:ext cx="0" cy="417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85" name="Text Box 282"/>
            <p:cNvSpPr txBox="1">
              <a:spLocks noChangeAspect="1" noChangeArrowheads="1"/>
            </p:cNvSpPr>
            <p:nvPr/>
          </p:nvSpPr>
          <p:spPr bwMode="auto">
            <a:xfrm>
              <a:off x="1559" y="17"/>
              <a:ext cx="30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A</a:t>
              </a:r>
              <a:endParaRPr lang="fr-FR" sz="14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96386" name="Text Box 283"/>
            <p:cNvSpPr txBox="1">
              <a:spLocks noChangeAspect="1" noChangeArrowheads="1"/>
            </p:cNvSpPr>
            <p:nvPr/>
          </p:nvSpPr>
          <p:spPr bwMode="auto">
            <a:xfrm>
              <a:off x="2738" y="8"/>
              <a:ext cx="30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B</a:t>
              </a:r>
              <a:endParaRPr lang="fr-FR" sz="14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96387" name="Text Box 284"/>
            <p:cNvSpPr txBox="1">
              <a:spLocks noChangeAspect="1" noChangeArrowheads="1"/>
            </p:cNvSpPr>
            <p:nvPr/>
          </p:nvSpPr>
          <p:spPr bwMode="auto">
            <a:xfrm>
              <a:off x="3933" y="0"/>
              <a:ext cx="301" cy="19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 dirty="0">
                  <a:solidFill>
                    <a:srgbClr val="003300"/>
                  </a:solidFill>
                  <a:cs typeface="Arial" charset="0"/>
                </a:rPr>
                <a:t>C</a:t>
              </a:r>
              <a:endParaRPr lang="fr-FR" sz="1400" b="1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96388" name="Text Box 285"/>
            <p:cNvSpPr txBox="1">
              <a:spLocks noChangeAspect="1" noChangeArrowheads="1"/>
            </p:cNvSpPr>
            <p:nvPr/>
          </p:nvSpPr>
          <p:spPr bwMode="auto">
            <a:xfrm>
              <a:off x="5134" y="0"/>
              <a:ext cx="302" cy="19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D</a:t>
              </a:r>
              <a:endParaRPr lang="fr-FR" sz="14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96390" name="Line 287"/>
            <p:cNvSpPr>
              <a:spLocks noChangeShapeType="1"/>
            </p:cNvSpPr>
            <p:nvPr/>
          </p:nvSpPr>
          <p:spPr bwMode="auto">
            <a:xfrm>
              <a:off x="748" y="568"/>
              <a:ext cx="0" cy="748"/>
            </a:xfrm>
            <a:prstGeom prst="line">
              <a:avLst/>
            </a:prstGeom>
            <a:ln>
              <a:solidFill>
                <a:srgbClr val="CC66FF"/>
              </a:solidFill>
              <a:headEnd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3" name="Group 288"/>
            <p:cNvGrpSpPr>
              <a:grpSpLocks/>
            </p:cNvGrpSpPr>
            <p:nvPr/>
          </p:nvGrpSpPr>
          <p:grpSpPr bwMode="auto">
            <a:xfrm>
              <a:off x="600" y="509"/>
              <a:ext cx="282" cy="185"/>
              <a:chOff x="673" y="2215"/>
              <a:chExt cx="282" cy="185"/>
            </a:xfrm>
          </p:grpSpPr>
          <p:sp>
            <p:nvSpPr>
              <p:cNvPr id="96448" name="Line 289"/>
              <p:cNvSpPr>
                <a:spLocks noChangeShapeType="1"/>
              </p:cNvSpPr>
              <p:nvPr/>
            </p:nvSpPr>
            <p:spPr bwMode="auto">
              <a:xfrm>
                <a:off x="673" y="2373"/>
                <a:ext cx="113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96449" name="Line 290"/>
              <p:cNvSpPr>
                <a:spLocks noChangeShapeType="1"/>
              </p:cNvSpPr>
              <p:nvPr/>
            </p:nvSpPr>
            <p:spPr bwMode="auto">
              <a:xfrm>
                <a:off x="673" y="2237"/>
                <a:ext cx="90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4" name="Group 291"/>
              <p:cNvGrpSpPr>
                <a:grpSpLocks noChangeAspect="1"/>
              </p:cNvGrpSpPr>
              <p:nvPr/>
            </p:nvGrpSpPr>
            <p:grpSpPr bwMode="auto">
              <a:xfrm>
                <a:off x="771" y="2215"/>
                <a:ext cx="184" cy="185"/>
                <a:chOff x="4424" y="1071"/>
                <a:chExt cx="227" cy="228"/>
              </a:xfrm>
            </p:grpSpPr>
            <p:sp>
              <p:nvSpPr>
                <p:cNvPr id="96451" name="Rectangle 292"/>
                <p:cNvSpPr>
                  <a:spLocks noChangeAspect="1" noChangeArrowheads="1"/>
                </p:cNvSpPr>
                <p:nvPr/>
              </p:nvSpPr>
              <p:spPr bwMode="auto">
                <a:xfrm>
                  <a:off x="4424" y="1071"/>
                  <a:ext cx="227" cy="227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rgbClr val="0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96452" name="Line 293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4425" y="1073"/>
                  <a:ext cx="181" cy="9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6453" name="Line 294"/>
                <p:cNvSpPr>
                  <a:spLocks noChangeAspect="1" noChangeShapeType="1"/>
                </p:cNvSpPr>
                <p:nvPr/>
              </p:nvSpPr>
              <p:spPr bwMode="auto">
                <a:xfrm rot="120000" flipH="1">
                  <a:off x="4433" y="1164"/>
                  <a:ext cx="181" cy="13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6454" name="Line 295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4424" y="1170"/>
                  <a:ext cx="182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6455" name="Line 29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604" y="1168"/>
                  <a:ext cx="43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96392" name="Line 297"/>
            <p:cNvSpPr>
              <a:spLocks noChangeShapeType="1"/>
            </p:cNvSpPr>
            <p:nvPr/>
          </p:nvSpPr>
          <p:spPr bwMode="auto">
            <a:xfrm flipV="1">
              <a:off x="673" y="395"/>
              <a:ext cx="0" cy="136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93" name="Line 298"/>
            <p:cNvSpPr>
              <a:spLocks noChangeShapeType="1"/>
            </p:cNvSpPr>
            <p:nvPr/>
          </p:nvSpPr>
          <p:spPr bwMode="auto">
            <a:xfrm>
              <a:off x="673" y="395"/>
              <a:ext cx="2188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94" name="Line 299"/>
            <p:cNvSpPr>
              <a:spLocks noChangeShapeType="1"/>
            </p:cNvSpPr>
            <p:nvPr/>
          </p:nvSpPr>
          <p:spPr bwMode="auto">
            <a:xfrm>
              <a:off x="603" y="664"/>
              <a:ext cx="0" cy="952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95" name="Line 300"/>
            <p:cNvSpPr>
              <a:spLocks noChangeAspect="1" noChangeShapeType="1"/>
            </p:cNvSpPr>
            <p:nvPr/>
          </p:nvSpPr>
          <p:spPr bwMode="auto">
            <a:xfrm flipV="1">
              <a:off x="340" y="1460"/>
              <a:ext cx="4370" cy="0"/>
            </a:xfrm>
            <a:prstGeom prst="line">
              <a:avLst/>
            </a:prstGeom>
            <a:ln>
              <a:solidFill>
                <a:srgbClr val="3333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96" name="Text Box 301"/>
            <p:cNvSpPr txBox="1">
              <a:spLocks noChangeArrowheads="1"/>
            </p:cNvSpPr>
            <p:nvPr/>
          </p:nvSpPr>
          <p:spPr bwMode="auto">
            <a:xfrm>
              <a:off x="494" y="1588"/>
              <a:ext cx="318" cy="19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0000"/>
                  </a:solidFill>
                  <a:cs typeface="Arial" charset="0"/>
                </a:rPr>
                <a:t>A</a:t>
              </a:r>
            </a:p>
          </p:txBody>
        </p:sp>
        <p:sp>
          <p:nvSpPr>
            <p:cNvPr id="96397" name="Line 302"/>
            <p:cNvSpPr>
              <a:spLocks noChangeShapeType="1"/>
            </p:cNvSpPr>
            <p:nvPr/>
          </p:nvSpPr>
          <p:spPr bwMode="auto">
            <a:xfrm>
              <a:off x="3237" y="654"/>
              <a:ext cx="0" cy="793"/>
            </a:xfrm>
            <a:prstGeom prst="line">
              <a:avLst/>
            </a:prstGeom>
            <a:ln>
              <a:solidFill>
                <a:srgbClr val="CC66FF"/>
              </a:solidFill>
              <a:headEnd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98" name="Line 303"/>
            <p:cNvSpPr>
              <a:spLocks noChangeShapeType="1"/>
            </p:cNvSpPr>
            <p:nvPr/>
          </p:nvSpPr>
          <p:spPr bwMode="auto">
            <a:xfrm>
              <a:off x="3155" y="566"/>
              <a:ext cx="0" cy="748"/>
            </a:xfrm>
            <a:prstGeom prst="line">
              <a:avLst/>
            </a:prstGeom>
            <a:ln>
              <a:solidFill>
                <a:srgbClr val="CC66FF"/>
              </a:solidFill>
              <a:headEnd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99" name="Line 304"/>
            <p:cNvSpPr>
              <a:spLocks noChangeShapeType="1"/>
            </p:cNvSpPr>
            <p:nvPr/>
          </p:nvSpPr>
          <p:spPr bwMode="auto">
            <a:xfrm>
              <a:off x="3011" y="681"/>
              <a:ext cx="90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400" name="Line 305"/>
            <p:cNvSpPr>
              <a:spLocks noChangeShapeType="1"/>
            </p:cNvSpPr>
            <p:nvPr/>
          </p:nvSpPr>
          <p:spPr bwMode="auto">
            <a:xfrm>
              <a:off x="3017" y="539"/>
              <a:ext cx="90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5" name="Group 306"/>
            <p:cNvGrpSpPr>
              <a:grpSpLocks noChangeAspect="1"/>
            </p:cNvGrpSpPr>
            <p:nvPr/>
          </p:nvGrpSpPr>
          <p:grpSpPr bwMode="auto">
            <a:xfrm>
              <a:off x="3109" y="523"/>
              <a:ext cx="184" cy="185"/>
              <a:chOff x="4424" y="1071"/>
              <a:chExt cx="227" cy="228"/>
            </a:xfrm>
          </p:grpSpPr>
          <p:sp>
            <p:nvSpPr>
              <p:cNvPr id="96443" name="Rectangle 307"/>
              <p:cNvSpPr>
                <a:spLocks noChangeAspect="1" noChangeArrowheads="1"/>
              </p:cNvSpPr>
              <p:nvPr/>
            </p:nvSpPr>
            <p:spPr bwMode="auto">
              <a:xfrm>
                <a:off x="4424" y="1071"/>
                <a:ext cx="227" cy="22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6444" name="Line 308"/>
              <p:cNvSpPr>
                <a:spLocks noChangeAspect="1" noChangeShapeType="1"/>
              </p:cNvSpPr>
              <p:nvPr/>
            </p:nvSpPr>
            <p:spPr bwMode="auto">
              <a:xfrm flipH="1" flipV="1">
                <a:off x="4425" y="1073"/>
                <a:ext cx="181" cy="9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445" name="Line 309"/>
              <p:cNvSpPr>
                <a:spLocks noChangeAspect="1" noChangeShapeType="1"/>
              </p:cNvSpPr>
              <p:nvPr/>
            </p:nvSpPr>
            <p:spPr bwMode="auto">
              <a:xfrm rot="120000" flipH="1">
                <a:off x="4433" y="1164"/>
                <a:ext cx="181" cy="13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446" name="Line 310"/>
              <p:cNvSpPr>
                <a:spLocks noChangeAspect="1" noChangeShapeType="1"/>
              </p:cNvSpPr>
              <p:nvPr/>
            </p:nvSpPr>
            <p:spPr bwMode="auto">
              <a:xfrm flipH="1">
                <a:off x="4424" y="1170"/>
                <a:ext cx="18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447" name="Line 311"/>
              <p:cNvSpPr>
                <a:spLocks noChangeAspect="1" noChangeShapeType="1"/>
              </p:cNvSpPr>
              <p:nvPr/>
            </p:nvSpPr>
            <p:spPr bwMode="auto">
              <a:xfrm flipV="1">
                <a:off x="4604" y="1168"/>
                <a:ext cx="4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6402" name="Line 312"/>
            <p:cNvSpPr>
              <a:spLocks noChangeShapeType="1"/>
            </p:cNvSpPr>
            <p:nvPr/>
          </p:nvSpPr>
          <p:spPr bwMode="auto">
            <a:xfrm flipV="1">
              <a:off x="3011" y="401"/>
              <a:ext cx="0" cy="136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403" name="Line 313"/>
            <p:cNvSpPr>
              <a:spLocks noChangeShapeType="1"/>
            </p:cNvSpPr>
            <p:nvPr/>
          </p:nvSpPr>
          <p:spPr bwMode="auto">
            <a:xfrm>
              <a:off x="3011" y="401"/>
              <a:ext cx="2267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404" name="Line 314"/>
            <p:cNvSpPr>
              <a:spLocks noChangeShapeType="1"/>
            </p:cNvSpPr>
            <p:nvPr/>
          </p:nvSpPr>
          <p:spPr bwMode="auto">
            <a:xfrm>
              <a:off x="3011" y="681"/>
              <a:ext cx="0" cy="952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405" name="Line 315"/>
            <p:cNvSpPr>
              <a:spLocks noChangeShapeType="1"/>
            </p:cNvSpPr>
            <p:nvPr/>
          </p:nvSpPr>
          <p:spPr bwMode="auto">
            <a:xfrm>
              <a:off x="2012" y="654"/>
              <a:ext cx="0" cy="793"/>
            </a:xfrm>
            <a:prstGeom prst="line">
              <a:avLst/>
            </a:prstGeom>
            <a:ln>
              <a:solidFill>
                <a:srgbClr val="CC66FF"/>
              </a:solidFill>
              <a:headEnd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406" name="Line 316"/>
            <p:cNvSpPr>
              <a:spLocks noChangeShapeType="1"/>
            </p:cNvSpPr>
            <p:nvPr/>
          </p:nvSpPr>
          <p:spPr bwMode="auto">
            <a:xfrm>
              <a:off x="1930" y="566"/>
              <a:ext cx="0" cy="748"/>
            </a:xfrm>
            <a:prstGeom prst="line">
              <a:avLst/>
            </a:prstGeom>
            <a:ln>
              <a:solidFill>
                <a:srgbClr val="CC66FF"/>
              </a:solidFill>
              <a:headEnd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407" name="Line 317"/>
            <p:cNvSpPr>
              <a:spLocks noChangeShapeType="1"/>
            </p:cNvSpPr>
            <p:nvPr/>
          </p:nvSpPr>
          <p:spPr bwMode="auto">
            <a:xfrm>
              <a:off x="1786" y="681"/>
              <a:ext cx="90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408" name="Line 318"/>
            <p:cNvSpPr>
              <a:spLocks noChangeShapeType="1"/>
            </p:cNvSpPr>
            <p:nvPr/>
          </p:nvSpPr>
          <p:spPr bwMode="auto">
            <a:xfrm>
              <a:off x="1786" y="545"/>
              <a:ext cx="90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6" name="Group 319"/>
            <p:cNvGrpSpPr>
              <a:grpSpLocks noChangeAspect="1"/>
            </p:cNvGrpSpPr>
            <p:nvPr/>
          </p:nvGrpSpPr>
          <p:grpSpPr bwMode="auto">
            <a:xfrm>
              <a:off x="1884" y="523"/>
              <a:ext cx="184" cy="185"/>
              <a:chOff x="4424" y="1071"/>
              <a:chExt cx="227" cy="228"/>
            </a:xfrm>
          </p:grpSpPr>
          <p:sp>
            <p:nvSpPr>
              <p:cNvPr id="96438" name="Rectangle 320"/>
              <p:cNvSpPr>
                <a:spLocks noChangeAspect="1" noChangeArrowheads="1"/>
              </p:cNvSpPr>
              <p:nvPr/>
            </p:nvSpPr>
            <p:spPr bwMode="auto">
              <a:xfrm>
                <a:off x="4424" y="1071"/>
                <a:ext cx="227" cy="22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6439" name="Line 321"/>
              <p:cNvSpPr>
                <a:spLocks noChangeAspect="1" noChangeShapeType="1"/>
              </p:cNvSpPr>
              <p:nvPr/>
            </p:nvSpPr>
            <p:spPr bwMode="auto">
              <a:xfrm flipH="1" flipV="1">
                <a:off x="4425" y="1073"/>
                <a:ext cx="181" cy="9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440" name="Line 322"/>
              <p:cNvSpPr>
                <a:spLocks noChangeAspect="1" noChangeShapeType="1"/>
              </p:cNvSpPr>
              <p:nvPr/>
            </p:nvSpPr>
            <p:spPr bwMode="auto">
              <a:xfrm rot="120000" flipH="1">
                <a:off x="4433" y="1164"/>
                <a:ext cx="181" cy="13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441" name="Line 323"/>
              <p:cNvSpPr>
                <a:spLocks noChangeAspect="1" noChangeShapeType="1"/>
              </p:cNvSpPr>
              <p:nvPr/>
            </p:nvSpPr>
            <p:spPr bwMode="auto">
              <a:xfrm flipH="1">
                <a:off x="4424" y="1170"/>
                <a:ext cx="18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442" name="Line 324"/>
              <p:cNvSpPr>
                <a:spLocks noChangeAspect="1" noChangeShapeType="1"/>
              </p:cNvSpPr>
              <p:nvPr/>
            </p:nvSpPr>
            <p:spPr bwMode="auto">
              <a:xfrm flipV="1">
                <a:off x="4604" y="1168"/>
                <a:ext cx="4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6410" name="Line 325"/>
            <p:cNvSpPr>
              <a:spLocks noChangeShapeType="1"/>
            </p:cNvSpPr>
            <p:nvPr/>
          </p:nvSpPr>
          <p:spPr bwMode="auto">
            <a:xfrm flipV="1">
              <a:off x="1786" y="449"/>
              <a:ext cx="0" cy="91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411" name="Line 326"/>
            <p:cNvSpPr>
              <a:spLocks noChangeShapeType="1"/>
            </p:cNvSpPr>
            <p:nvPr/>
          </p:nvSpPr>
          <p:spPr bwMode="auto">
            <a:xfrm>
              <a:off x="1786" y="449"/>
              <a:ext cx="2267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412" name="Line 327"/>
            <p:cNvSpPr>
              <a:spLocks noChangeShapeType="1"/>
            </p:cNvSpPr>
            <p:nvPr/>
          </p:nvSpPr>
          <p:spPr bwMode="auto">
            <a:xfrm>
              <a:off x="1786" y="681"/>
              <a:ext cx="0" cy="952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413" name="Text Box 328"/>
            <p:cNvSpPr txBox="1">
              <a:spLocks noChangeArrowheads="1"/>
            </p:cNvSpPr>
            <p:nvPr/>
          </p:nvSpPr>
          <p:spPr bwMode="auto">
            <a:xfrm>
              <a:off x="1679" y="1604"/>
              <a:ext cx="318" cy="19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0000"/>
                  </a:solidFill>
                  <a:cs typeface="Arial" charset="0"/>
                </a:rPr>
                <a:t>B</a:t>
              </a:r>
            </a:p>
          </p:txBody>
        </p:sp>
        <p:sp>
          <p:nvSpPr>
            <p:cNvPr id="96414" name="Text Box 329"/>
            <p:cNvSpPr txBox="1">
              <a:spLocks noChangeArrowheads="1"/>
            </p:cNvSpPr>
            <p:nvPr/>
          </p:nvSpPr>
          <p:spPr bwMode="auto">
            <a:xfrm>
              <a:off x="2909" y="1601"/>
              <a:ext cx="318" cy="19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000000"/>
                  </a:solidFill>
                  <a:cs typeface="Arial" charset="0"/>
                </a:rPr>
                <a:t>C</a:t>
              </a:r>
            </a:p>
          </p:txBody>
        </p:sp>
        <p:sp>
          <p:nvSpPr>
            <p:cNvPr id="96415" name="Text Box 330"/>
            <p:cNvSpPr txBox="1">
              <a:spLocks noChangeArrowheads="1"/>
            </p:cNvSpPr>
            <p:nvPr/>
          </p:nvSpPr>
          <p:spPr bwMode="auto">
            <a:xfrm>
              <a:off x="4104" y="1617"/>
              <a:ext cx="318" cy="19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0000"/>
                  </a:solidFill>
                  <a:cs typeface="Arial" charset="0"/>
                </a:rPr>
                <a:t>D</a:t>
              </a:r>
            </a:p>
          </p:txBody>
        </p:sp>
        <p:sp>
          <p:nvSpPr>
            <p:cNvPr id="96416" name="Line 331"/>
            <p:cNvSpPr>
              <a:spLocks noChangeShapeType="1"/>
            </p:cNvSpPr>
            <p:nvPr/>
          </p:nvSpPr>
          <p:spPr bwMode="auto">
            <a:xfrm>
              <a:off x="4417" y="654"/>
              <a:ext cx="0" cy="793"/>
            </a:xfrm>
            <a:prstGeom prst="line">
              <a:avLst/>
            </a:prstGeom>
            <a:ln>
              <a:solidFill>
                <a:srgbClr val="CC66FF"/>
              </a:solidFill>
              <a:headEnd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417" name="Line 332"/>
            <p:cNvSpPr>
              <a:spLocks noChangeShapeType="1"/>
            </p:cNvSpPr>
            <p:nvPr/>
          </p:nvSpPr>
          <p:spPr bwMode="auto">
            <a:xfrm>
              <a:off x="4335" y="566"/>
              <a:ext cx="0" cy="748"/>
            </a:xfrm>
            <a:prstGeom prst="line">
              <a:avLst/>
            </a:prstGeom>
            <a:ln>
              <a:solidFill>
                <a:srgbClr val="CC66FF"/>
              </a:solidFill>
              <a:headEnd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418" name="Line 333"/>
            <p:cNvSpPr>
              <a:spLocks noChangeShapeType="1"/>
            </p:cNvSpPr>
            <p:nvPr/>
          </p:nvSpPr>
          <p:spPr bwMode="auto">
            <a:xfrm>
              <a:off x="4191" y="681"/>
              <a:ext cx="90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419" name="Line 334"/>
            <p:cNvSpPr>
              <a:spLocks noChangeShapeType="1"/>
            </p:cNvSpPr>
            <p:nvPr/>
          </p:nvSpPr>
          <p:spPr bwMode="auto">
            <a:xfrm>
              <a:off x="4191" y="545"/>
              <a:ext cx="90" cy="0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7" name="Group 335"/>
            <p:cNvGrpSpPr>
              <a:grpSpLocks noChangeAspect="1"/>
            </p:cNvGrpSpPr>
            <p:nvPr/>
          </p:nvGrpSpPr>
          <p:grpSpPr bwMode="auto">
            <a:xfrm>
              <a:off x="4289" y="523"/>
              <a:ext cx="184" cy="185"/>
              <a:chOff x="4424" y="1071"/>
              <a:chExt cx="227" cy="228"/>
            </a:xfrm>
          </p:grpSpPr>
          <p:sp>
            <p:nvSpPr>
              <p:cNvPr id="96433" name="Rectangle 336"/>
              <p:cNvSpPr>
                <a:spLocks noChangeAspect="1" noChangeArrowheads="1"/>
              </p:cNvSpPr>
              <p:nvPr/>
            </p:nvSpPr>
            <p:spPr bwMode="auto">
              <a:xfrm>
                <a:off x="4424" y="1071"/>
                <a:ext cx="227" cy="22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6434" name="Line 337"/>
              <p:cNvSpPr>
                <a:spLocks noChangeAspect="1" noChangeShapeType="1"/>
              </p:cNvSpPr>
              <p:nvPr/>
            </p:nvSpPr>
            <p:spPr bwMode="auto">
              <a:xfrm flipH="1" flipV="1">
                <a:off x="4425" y="1073"/>
                <a:ext cx="181" cy="9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435" name="Line 338"/>
              <p:cNvSpPr>
                <a:spLocks noChangeAspect="1" noChangeShapeType="1"/>
              </p:cNvSpPr>
              <p:nvPr/>
            </p:nvSpPr>
            <p:spPr bwMode="auto">
              <a:xfrm rot="120000" flipH="1">
                <a:off x="4433" y="1164"/>
                <a:ext cx="181" cy="13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436" name="Line 339"/>
              <p:cNvSpPr>
                <a:spLocks noChangeAspect="1" noChangeShapeType="1"/>
              </p:cNvSpPr>
              <p:nvPr/>
            </p:nvSpPr>
            <p:spPr bwMode="auto">
              <a:xfrm flipH="1">
                <a:off x="4424" y="1170"/>
                <a:ext cx="18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437" name="Line 340"/>
              <p:cNvSpPr>
                <a:spLocks noChangeAspect="1" noChangeShapeType="1"/>
              </p:cNvSpPr>
              <p:nvPr/>
            </p:nvSpPr>
            <p:spPr bwMode="auto">
              <a:xfrm flipV="1">
                <a:off x="4604" y="1168"/>
                <a:ext cx="4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6421" name="Line 341"/>
            <p:cNvSpPr>
              <a:spLocks noChangeShapeType="1"/>
            </p:cNvSpPr>
            <p:nvPr/>
          </p:nvSpPr>
          <p:spPr bwMode="auto">
            <a:xfrm flipV="1">
              <a:off x="4191" y="457"/>
              <a:ext cx="0" cy="91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422" name="Line 342"/>
            <p:cNvSpPr>
              <a:spLocks noChangeShapeType="1"/>
            </p:cNvSpPr>
            <p:nvPr/>
          </p:nvSpPr>
          <p:spPr bwMode="auto">
            <a:xfrm flipV="1">
              <a:off x="4191" y="454"/>
              <a:ext cx="1314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423" name="Line 343"/>
            <p:cNvSpPr>
              <a:spLocks noChangeShapeType="1"/>
            </p:cNvSpPr>
            <p:nvPr/>
          </p:nvSpPr>
          <p:spPr bwMode="auto">
            <a:xfrm>
              <a:off x="4191" y="681"/>
              <a:ext cx="0" cy="952"/>
            </a:xfrm>
            <a:prstGeom prst="line">
              <a:avLst/>
            </a:prstGeom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424" name="Text Box 344"/>
            <p:cNvSpPr txBox="1">
              <a:spLocks noChangeArrowheads="1"/>
            </p:cNvSpPr>
            <p:nvPr/>
          </p:nvSpPr>
          <p:spPr bwMode="auto">
            <a:xfrm>
              <a:off x="289" y="443"/>
              <a:ext cx="340" cy="2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>
                  <a:solidFill>
                    <a:srgbClr val="0000FF"/>
                  </a:solidFill>
                  <a:cs typeface="Arial" charset="0"/>
                </a:rPr>
                <a:t>S</a:t>
              </a:r>
              <a:r>
                <a:rPr lang="fr-FR" sz="1600" baseline="-25000" dirty="0">
                  <a:solidFill>
                    <a:srgbClr val="0000FF"/>
                  </a:solidFill>
                  <a:cs typeface="Arial" charset="0"/>
                </a:rPr>
                <a:t>R</a:t>
              </a:r>
              <a:endParaRPr lang="fr-FR" sz="1600" dirty="0">
                <a:solidFill>
                  <a:srgbClr val="0000FF"/>
                </a:solidFill>
                <a:cs typeface="Arial" charset="0"/>
              </a:endParaRPr>
            </a:p>
          </p:txBody>
        </p:sp>
        <p:sp>
          <p:nvSpPr>
            <p:cNvPr id="96425" name="Text Box 345"/>
            <p:cNvSpPr txBox="1">
              <a:spLocks noChangeArrowheads="1"/>
            </p:cNvSpPr>
            <p:nvPr/>
          </p:nvSpPr>
          <p:spPr bwMode="auto">
            <a:xfrm>
              <a:off x="5465" y="346"/>
              <a:ext cx="295" cy="2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FF3300"/>
                  </a:solidFill>
                  <a:cs typeface="Arial" charset="0"/>
                </a:rPr>
                <a:t>S</a:t>
              </a:r>
              <a:r>
                <a:rPr lang="fr-FR" sz="1600" baseline="-25000">
                  <a:solidFill>
                    <a:srgbClr val="FF3300"/>
                  </a:solidFill>
                  <a:cs typeface="Arial" charset="0"/>
                </a:rPr>
                <a:t>L</a:t>
              </a:r>
              <a:endParaRPr lang="fr-FR" sz="1600">
                <a:solidFill>
                  <a:srgbClr val="FF3300"/>
                </a:solidFill>
                <a:cs typeface="Arial" charset="0"/>
              </a:endParaRPr>
            </a:p>
          </p:txBody>
        </p:sp>
        <p:sp>
          <p:nvSpPr>
            <p:cNvPr id="96426" name="Text Box 346"/>
            <p:cNvSpPr txBox="1">
              <a:spLocks noChangeAspect="1" noChangeArrowheads="1"/>
            </p:cNvSpPr>
            <p:nvPr/>
          </p:nvSpPr>
          <p:spPr bwMode="auto">
            <a:xfrm>
              <a:off x="165" y="1353"/>
              <a:ext cx="242" cy="16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rgbClr val="003300"/>
                  </a:solidFill>
                  <a:cs typeface="Arial" charset="0"/>
                </a:rPr>
                <a:t>S</a:t>
              </a:r>
              <a:r>
                <a:rPr lang="fr-FR" sz="1400" b="1" baseline="-25000">
                  <a:solidFill>
                    <a:srgbClr val="003300"/>
                  </a:solidFill>
                  <a:cs typeface="Arial" charset="0"/>
                </a:rPr>
                <a:t>1</a:t>
              </a:r>
              <a:endParaRPr lang="fr-FR" sz="1400" b="1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96427" name="Text Box 347"/>
            <p:cNvSpPr txBox="1">
              <a:spLocks noChangeArrowheads="1"/>
            </p:cNvSpPr>
            <p:nvPr/>
          </p:nvSpPr>
          <p:spPr bwMode="auto">
            <a:xfrm>
              <a:off x="158" y="1185"/>
              <a:ext cx="318" cy="19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000000"/>
                  </a:solidFill>
                  <a:cs typeface="Arial" charset="0"/>
                </a:rPr>
                <a:t>S</a:t>
              </a:r>
              <a:r>
                <a:rPr lang="fr-FR" sz="1400" b="1" baseline="-25000" dirty="0">
                  <a:solidFill>
                    <a:srgbClr val="000000"/>
                  </a:solidFill>
                  <a:cs typeface="Arial" charset="0"/>
                </a:rPr>
                <a:t>0</a:t>
              </a:r>
              <a:endParaRPr lang="fr-FR" sz="1400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96428" name="Rectangle 348"/>
            <p:cNvSpPr>
              <a:spLocks noChangeArrowheads="1"/>
            </p:cNvSpPr>
            <p:nvPr/>
          </p:nvSpPr>
          <p:spPr bwMode="auto">
            <a:xfrm>
              <a:off x="295" y="1785"/>
              <a:ext cx="499" cy="40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ar-DZ" sz="1600" b="1" dirty="0">
                  <a:solidFill>
                    <a:srgbClr val="000000"/>
                  </a:solidFill>
                </a:rPr>
                <a:t>دارة الوقف</a:t>
              </a:r>
              <a:endParaRPr lang="fr-FR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96429" name="Text Box 349"/>
            <p:cNvSpPr txBox="1">
              <a:spLocks noChangeArrowheads="1"/>
            </p:cNvSpPr>
            <p:nvPr/>
          </p:nvSpPr>
          <p:spPr bwMode="auto">
            <a:xfrm>
              <a:off x="845" y="441"/>
              <a:ext cx="363" cy="1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>
                  <a:solidFill>
                    <a:srgbClr val="66FFCC"/>
                  </a:solidFill>
                  <a:cs typeface="Arial" charset="0"/>
                </a:rPr>
                <a:t>RL1</a:t>
              </a:r>
            </a:p>
          </p:txBody>
        </p:sp>
        <p:sp>
          <p:nvSpPr>
            <p:cNvPr id="96430" name="Text Box 350"/>
            <p:cNvSpPr txBox="1">
              <a:spLocks noChangeArrowheads="1"/>
            </p:cNvSpPr>
            <p:nvPr/>
          </p:nvSpPr>
          <p:spPr bwMode="auto">
            <a:xfrm>
              <a:off x="2018" y="457"/>
              <a:ext cx="318" cy="1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>
                  <a:solidFill>
                    <a:srgbClr val="66FFCC"/>
                  </a:solidFill>
                  <a:cs typeface="Arial" charset="0"/>
                </a:rPr>
                <a:t>RL1</a:t>
              </a:r>
            </a:p>
          </p:txBody>
        </p:sp>
        <p:sp>
          <p:nvSpPr>
            <p:cNvPr id="96431" name="Text Box 351"/>
            <p:cNvSpPr txBox="1">
              <a:spLocks noChangeArrowheads="1"/>
            </p:cNvSpPr>
            <p:nvPr/>
          </p:nvSpPr>
          <p:spPr bwMode="auto">
            <a:xfrm>
              <a:off x="3240" y="463"/>
              <a:ext cx="318" cy="1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>
                  <a:solidFill>
                    <a:srgbClr val="66FFCC"/>
                  </a:solidFill>
                  <a:cs typeface="Arial" charset="0"/>
                </a:rPr>
                <a:t>RL1</a:t>
              </a:r>
            </a:p>
          </p:txBody>
        </p:sp>
        <p:sp>
          <p:nvSpPr>
            <p:cNvPr id="96432" name="Text Box 352"/>
            <p:cNvSpPr txBox="1">
              <a:spLocks noChangeArrowheads="1"/>
            </p:cNvSpPr>
            <p:nvPr/>
          </p:nvSpPr>
          <p:spPr bwMode="auto">
            <a:xfrm>
              <a:off x="4422" y="466"/>
              <a:ext cx="318" cy="1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>
                  <a:solidFill>
                    <a:srgbClr val="66FFCC"/>
                  </a:solidFill>
                  <a:cs typeface="Arial" charset="0"/>
                </a:rPr>
                <a:t>RL1</a:t>
              </a:r>
            </a:p>
          </p:txBody>
        </p:sp>
        <p:sp>
          <p:nvSpPr>
            <p:cNvPr id="96389" name="Line 286"/>
            <p:cNvSpPr>
              <a:spLocks noChangeShapeType="1"/>
            </p:cNvSpPr>
            <p:nvPr/>
          </p:nvSpPr>
          <p:spPr bwMode="auto">
            <a:xfrm>
              <a:off x="823" y="664"/>
              <a:ext cx="0" cy="793"/>
            </a:xfrm>
            <a:prstGeom prst="line">
              <a:avLst/>
            </a:prstGeom>
            <a:ln>
              <a:solidFill>
                <a:srgbClr val="CC66FF"/>
              </a:solidFill>
              <a:headEnd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8" name="Group 353"/>
          <p:cNvGrpSpPr>
            <a:grpSpLocks noChangeAspect="1"/>
          </p:cNvGrpSpPr>
          <p:nvPr/>
        </p:nvGrpSpPr>
        <p:grpSpPr bwMode="auto">
          <a:xfrm>
            <a:off x="3563938" y="3165454"/>
            <a:ext cx="3508375" cy="2114550"/>
            <a:chOff x="1292" y="2205"/>
            <a:chExt cx="2063" cy="1244"/>
          </a:xfrm>
          <a:solidFill>
            <a:schemeClr val="bg1"/>
          </a:solidFill>
        </p:grpSpPr>
        <p:sp>
          <p:nvSpPr>
            <p:cNvPr id="96295" name="Line 354"/>
            <p:cNvSpPr>
              <a:spLocks noChangeAspect="1" noChangeShapeType="1"/>
            </p:cNvSpPr>
            <p:nvPr/>
          </p:nvSpPr>
          <p:spPr bwMode="auto">
            <a:xfrm>
              <a:off x="2176" y="2886"/>
              <a:ext cx="181" cy="0"/>
            </a:xfrm>
            <a:prstGeom prst="line">
              <a:avLst/>
            </a:prstGeom>
            <a:grpFill/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296" name="Line 355"/>
            <p:cNvSpPr>
              <a:spLocks noChangeAspect="1" noChangeShapeType="1"/>
            </p:cNvSpPr>
            <p:nvPr/>
          </p:nvSpPr>
          <p:spPr bwMode="auto">
            <a:xfrm flipH="1" flipV="1">
              <a:off x="1701" y="2654"/>
              <a:ext cx="648" cy="0"/>
            </a:xfrm>
            <a:prstGeom prst="line">
              <a:avLst/>
            </a:prstGeom>
            <a:grpFill/>
            <a:ln>
              <a:solidFill>
                <a:srgbClr val="000000"/>
              </a:solidFill>
              <a:headEnd/>
              <a:tailEnd type="oval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297" name="Line 356"/>
            <p:cNvSpPr>
              <a:spLocks noChangeAspect="1" noChangeShapeType="1"/>
            </p:cNvSpPr>
            <p:nvPr/>
          </p:nvSpPr>
          <p:spPr bwMode="auto">
            <a:xfrm flipH="1">
              <a:off x="2189" y="2688"/>
              <a:ext cx="136" cy="0"/>
            </a:xfrm>
            <a:prstGeom prst="line">
              <a:avLst/>
            </a:prstGeom>
            <a:grpFill/>
            <a:ln>
              <a:solidFill>
                <a:srgbClr val="000000"/>
              </a:solidFill>
              <a:headEnd type="none" w="sm" len="sm"/>
              <a:tailEnd type="oval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298" name="Line 357"/>
            <p:cNvSpPr>
              <a:spLocks noChangeAspect="1" noChangeShapeType="1"/>
            </p:cNvSpPr>
            <p:nvPr/>
          </p:nvSpPr>
          <p:spPr bwMode="auto">
            <a:xfrm flipH="1">
              <a:off x="2184" y="2523"/>
              <a:ext cx="136" cy="0"/>
            </a:xfrm>
            <a:prstGeom prst="line">
              <a:avLst/>
            </a:prstGeom>
            <a:grpFill/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299" name="Line 358"/>
            <p:cNvSpPr>
              <a:spLocks noChangeAspect="1" noChangeShapeType="1"/>
            </p:cNvSpPr>
            <p:nvPr/>
          </p:nvSpPr>
          <p:spPr bwMode="auto">
            <a:xfrm flipH="1">
              <a:off x="1519" y="2742"/>
              <a:ext cx="817" cy="0"/>
            </a:xfrm>
            <a:prstGeom prst="line">
              <a:avLst/>
            </a:prstGeom>
            <a:grpFill/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9" name="Group 359"/>
            <p:cNvGrpSpPr>
              <a:grpSpLocks noChangeAspect="1"/>
            </p:cNvGrpSpPr>
            <p:nvPr/>
          </p:nvGrpSpPr>
          <p:grpSpPr bwMode="auto">
            <a:xfrm flipV="1">
              <a:off x="1503" y="2323"/>
              <a:ext cx="859" cy="91"/>
              <a:chOff x="1522" y="2984"/>
              <a:chExt cx="859" cy="91"/>
            </a:xfrm>
            <a:grpFill/>
          </p:grpSpPr>
          <p:sp>
            <p:nvSpPr>
              <p:cNvPr id="96336" name="Line 360"/>
              <p:cNvSpPr>
                <a:spLocks noChangeAspect="1" noChangeShapeType="1"/>
              </p:cNvSpPr>
              <p:nvPr/>
            </p:nvSpPr>
            <p:spPr bwMode="auto">
              <a:xfrm flipH="1">
                <a:off x="2200" y="2984"/>
                <a:ext cx="181" cy="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96337" name="Line 361"/>
              <p:cNvSpPr>
                <a:spLocks noChangeAspect="1" noChangeShapeType="1"/>
              </p:cNvSpPr>
              <p:nvPr/>
            </p:nvSpPr>
            <p:spPr bwMode="auto">
              <a:xfrm>
                <a:off x="1522" y="3073"/>
                <a:ext cx="680" cy="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96338" name="Line 362"/>
              <p:cNvSpPr>
                <a:spLocks noChangeAspect="1" noChangeShapeType="1"/>
              </p:cNvSpPr>
              <p:nvPr/>
            </p:nvSpPr>
            <p:spPr bwMode="auto">
              <a:xfrm>
                <a:off x="2200" y="2984"/>
                <a:ext cx="0" cy="91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0" name="Group 363"/>
            <p:cNvGrpSpPr>
              <a:grpSpLocks noChangeAspect="1"/>
            </p:cNvGrpSpPr>
            <p:nvPr/>
          </p:nvGrpSpPr>
          <p:grpSpPr bwMode="auto">
            <a:xfrm>
              <a:off x="1522" y="2984"/>
              <a:ext cx="859" cy="91"/>
              <a:chOff x="1522" y="2984"/>
              <a:chExt cx="859" cy="91"/>
            </a:xfrm>
            <a:grpFill/>
          </p:grpSpPr>
          <p:sp>
            <p:nvSpPr>
              <p:cNvPr id="96333" name="Line 364"/>
              <p:cNvSpPr>
                <a:spLocks noChangeAspect="1" noChangeShapeType="1"/>
              </p:cNvSpPr>
              <p:nvPr/>
            </p:nvSpPr>
            <p:spPr bwMode="auto">
              <a:xfrm flipH="1">
                <a:off x="2200" y="2984"/>
                <a:ext cx="181" cy="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96334" name="Line 365"/>
              <p:cNvSpPr>
                <a:spLocks noChangeAspect="1" noChangeShapeType="1"/>
              </p:cNvSpPr>
              <p:nvPr/>
            </p:nvSpPr>
            <p:spPr bwMode="auto">
              <a:xfrm>
                <a:off x="1522" y="3073"/>
                <a:ext cx="680" cy="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96335" name="Line 366"/>
              <p:cNvSpPr>
                <a:spLocks noChangeAspect="1" noChangeShapeType="1"/>
              </p:cNvSpPr>
              <p:nvPr/>
            </p:nvSpPr>
            <p:spPr bwMode="auto">
              <a:xfrm>
                <a:off x="2200" y="2984"/>
                <a:ext cx="0" cy="91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6302" name="Line 367"/>
            <p:cNvSpPr>
              <a:spLocks noChangeAspect="1" noChangeShapeType="1"/>
            </p:cNvSpPr>
            <p:nvPr/>
          </p:nvSpPr>
          <p:spPr bwMode="auto">
            <a:xfrm>
              <a:off x="1885" y="2934"/>
              <a:ext cx="545" cy="0"/>
            </a:xfrm>
            <a:prstGeom prst="line">
              <a:avLst/>
            </a:prstGeom>
            <a:grpFill/>
            <a:ln>
              <a:solidFill>
                <a:srgbClr val="000000"/>
              </a:solidFill>
              <a:headEnd type="oval" w="sm" len="sm"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03" name="Line 368"/>
            <p:cNvSpPr>
              <a:spLocks noChangeAspect="1" noChangeShapeType="1"/>
            </p:cNvSpPr>
            <p:nvPr/>
          </p:nvSpPr>
          <p:spPr bwMode="auto">
            <a:xfrm>
              <a:off x="1701" y="2464"/>
              <a:ext cx="635" cy="0"/>
            </a:xfrm>
            <a:prstGeom prst="line">
              <a:avLst/>
            </a:prstGeom>
            <a:grpFill/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04" name="Line 369"/>
            <p:cNvSpPr>
              <a:spLocks noChangeAspect="1" noChangeShapeType="1"/>
            </p:cNvSpPr>
            <p:nvPr/>
          </p:nvSpPr>
          <p:spPr bwMode="auto">
            <a:xfrm>
              <a:off x="2517" y="2766"/>
              <a:ext cx="272" cy="0"/>
            </a:xfrm>
            <a:prstGeom prst="line">
              <a:avLst/>
            </a:prstGeom>
            <a:grpFill/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05" name="Line 370"/>
            <p:cNvSpPr>
              <a:spLocks noChangeAspect="1" noChangeShapeType="1"/>
            </p:cNvSpPr>
            <p:nvPr/>
          </p:nvSpPr>
          <p:spPr bwMode="auto">
            <a:xfrm>
              <a:off x="2517" y="2638"/>
              <a:ext cx="272" cy="0"/>
            </a:xfrm>
            <a:prstGeom prst="line">
              <a:avLst/>
            </a:prstGeom>
            <a:grpFill/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06" name="Line 371"/>
            <p:cNvSpPr>
              <a:spLocks noChangeAspect="1" noChangeShapeType="1"/>
            </p:cNvSpPr>
            <p:nvPr/>
          </p:nvSpPr>
          <p:spPr bwMode="auto">
            <a:xfrm>
              <a:off x="2336" y="2926"/>
              <a:ext cx="181" cy="0"/>
            </a:xfrm>
            <a:prstGeom prst="line">
              <a:avLst/>
            </a:prstGeom>
            <a:grpFill/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07" name="Line 372"/>
            <p:cNvSpPr>
              <a:spLocks noChangeAspect="1" noChangeShapeType="1"/>
            </p:cNvSpPr>
            <p:nvPr/>
          </p:nvSpPr>
          <p:spPr bwMode="auto">
            <a:xfrm>
              <a:off x="2328" y="2462"/>
              <a:ext cx="181" cy="0"/>
            </a:xfrm>
            <a:prstGeom prst="line">
              <a:avLst/>
            </a:prstGeom>
            <a:grpFill/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08" name="Line 373"/>
            <p:cNvSpPr>
              <a:spLocks noChangeAspect="1" noChangeShapeType="1"/>
            </p:cNvSpPr>
            <p:nvPr/>
          </p:nvSpPr>
          <p:spPr bwMode="auto">
            <a:xfrm>
              <a:off x="2381" y="2696"/>
              <a:ext cx="680" cy="0"/>
            </a:xfrm>
            <a:prstGeom prst="line">
              <a:avLst/>
            </a:prstGeom>
            <a:grpFill/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09" name="AutoShape 374"/>
            <p:cNvSpPr>
              <a:spLocks noChangeAspect="1" noChangeArrowheads="1"/>
            </p:cNvSpPr>
            <p:nvPr/>
          </p:nvSpPr>
          <p:spPr bwMode="auto">
            <a:xfrm rot="10800000">
              <a:off x="2699" y="2588"/>
              <a:ext cx="134" cy="215"/>
            </a:xfrm>
            <a:prstGeom prst="moon">
              <a:avLst>
                <a:gd name="adj" fmla="val 87500"/>
              </a:avLst>
            </a:prstGeom>
            <a:grpFill/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96310" name="AutoShape 375"/>
            <p:cNvSpPr>
              <a:spLocks noChangeAspect="1" noChangeArrowheads="1"/>
            </p:cNvSpPr>
            <p:nvPr/>
          </p:nvSpPr>
          <p:spPr bwMode="auto">
            <a:xfrm>
              <a:off x="2292" y="2387"/>
              <a:ext cx="134" cy="156"/>
            </a:xfrm>
            <a:prstGeom prst="flowChartDelay">
              <a:avLst/>
            </a:prstGeom>
            <a:grpFill/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96311" name="AutoShape 376"/>
            <p:cNvSpPr>
              <a:spLocks noChangeAspect="1" noChangeArrowheads="1"/>
            </p:cNvSpPr>
            <p:nvPr/>
          </p:nvSpPr>
          <p:spPr bwMode="auto">
            <a:xfrm>
              <a:off x="2298" y="2618"/>
              <a:ext cx="134" cy="156"/>
            </a:xfrm>
            <a:prstGeom prst="flowChartDelay">
              <a:avLst/>
            </a:prstGeom>
            <a:grpFill/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96312" name="AutoShape 377"/>
            <p:cNvSpPr>
              <a:spLocks noChangeAspect="1" noChangeArrowheads="1"/>
            </p:cNvSpPr>
            <p:nvPr/>
          </p:nvSpPr>
          <p:spPr bwMode="auto">
            <a:xfrm>
              <a:off x="2304" y="2852"/>
              <a:ext cx="134" cy="156"/>
            </a:xfrm>
            <a:prstGeom prst="flowChartDelay">
              <a:avLst/>
            </a:prstGeom>
            <a:grpFill/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96313" name="Line 378"/>
            <p:cNvSpPr>
              <a:spLocks noChangeAspect="1" noChangeShapeType="1"/>
            </p:cNvSpPr>
            <p:nvPr/>
          </p:nvSpPr>
          <p:spPr bwMode="auto">
            <a:xfrm>
              <a:off x="2517" y="2456"/>
              <a:ext cx="0" cy="182"/>
            </a:xfrm>
            <a:prstGeom prst="line">
              <a:avLst/>
            </a:prstGeom>
            <a:grpFill/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14" name="Line 379"/>
            <p:cNvSpPr>
              <a:spLocks noChangeAspect="1" noChangeShapeType="1"/>
            </p:cNvSpPr>
            <p:nvPr/>
          </p:nvSpPr>
          <p:spPr bwMode="auto">
            <a:xfrm>
              <a:off x="2517" y="2760"/>
              <a:ext cx="0" cy="159"/>
            </a:xfrm>
            <a:prstGeom prst="line">
              <a:avLst/>
            </a:prstGeom>
            <a:grpFill/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1" name="Group 380"/>
            <p:cNvGrpSpPr>
              <a:grpSpLocks noChangeAspect="1"/>
            </p:cNvGrpSpPr>
            <p:nvPr/>
          </p:nvGrpSpPr>
          <p:grpSpPr bwMode="auto">
            <a:xfrm>
              <a:off x="1951" y="2404"/>
              <a:ext cx="158" cy="116"/>
              <a:chOff x="1589" y="2432"/>
              <a:chExt cx="158" cy="116"/>
            </a:xfrm>
            <a:grpFill/>
          </p:grpSpPr>
          <p:sp>
            <p:nvSpPr>
              <p:cNvPr id="96331" name="AutoShape 381"/>
              <p:cNvSpPr>
                <a:spLocks noChangeAspect="1" noChangeArrowheads="1"/>
              </p:cNvSpPr>
              <p:nvPr/>
            </p:nvSpPr>
            <p:spPr bwMode="auto">
              <a:xfrm rot="5400000">
                <a:off x="1581" y="2440"/>
                <a:ext cx="116" cy="100"/>
              </a:xfrm>
              <a:prstGeom prst="triangle">
                <a:avLst>
                  <a:gd name="adj" fmla="val 50000"/>
                </a:avLst>
              </a:prstGeom>
              <a:grpFill/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6332" name="Oval 382"/>
              <p:cNvSpPr>
                <a:spLocks noChangeAspect="1" noChangeArrowheads="1"/>
              </p:cNvSpPr>
              <p:nvPr/>
            </p:nvSpPr>
            <p:spPr bwMode="auto">
              <a:xfrm>
                <a:off x="1693" y="2470"/>
                <a:ext cx="54" cy="54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12" name="Group 383"/>
            <p:cNvGrpSpPr>
              <a:grpSpLocks noChangeAspect="1"/>
            </p:cNvGrpSpPr>
            <p:nvPr/>
          </p:nvGrpSpPr>
          <p:grpSpPr bwMode="auto">
            <a:xfrm>
              <a:off x="1965" y="2872"/>
              <a:ext cx="158" cy="116"/>
              <a:chOff x="1589" y="2432"/>
              <a:chExt cx="158" cy="116"/>
            </a:xfrm>
            <a:grpFill/>
          </p:grpSpPr>
          <p:sp>
            <p:nvSpPr>
              <p:cNvPr id="96329" name="AutoShape 384"/>
              <p:cNvSpPr>
                <a:spLocks noChangeAspect="1" noChangeArrowheads="1"/>
              </p:cNvSpPr>
              <p:nvPr/>
            </p:nvSpPr>
            <p:spPr bwMode="auto">
              <a:xfrm rot="5400000">
                <a:off x="1581" y="2440"/>
                <a:ext cx="116" cy="100"/>
              </a:xfrm>
              <a:prstGeom prst="triangle">
                <a:avLst>
                  <a:gd name="adj" fmla="val 50000"/>
                </a:avLst>
              </a:prstGeom>
              <a:grpFill/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6330" name="Oval 385"/>
              <p:cNvSpPr>
                <a:spLocks noChangeAspect="1" noChangeArrowheads="1"/>
              </p:cNvSpPr>
              <p:nvPr/>
            </p:nvSpPr>
            <p:spPr bwMode="auto">
              <a:xfrm>
                <a:off x="1693" y="2470"/>
                <a:ext cx="54" cy="54"/>
              </a:xfrm>
              <a:prstGeom prst="ellipse">
                <a:avLst/>
              </a:prstGeom>
              <a:grpFill/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96317" name="Line 386"/>
            <p:cNvSpPr>
              <a:spLocks noChangeAspect="1" noChangeShapeType="1"/>
            </p:cNvSpPr>
            <p:nvPr/>
          </p:nvSpPr>
          <p:spPr bwMode="auto">
            <a:xfrm>
              <a:off x="1701" y="2470"/>
              <a:ext cx="0" cy="816"/>
            </a:xfrm>
            <a:prstGeom prst="line">
              <a:avLst/>
            </a:prstGeom>
            <a:grpFill/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18" name="Line 387"/>
            <p:cNvSpPr>
              <a:spLocks noChangeAspect="1" noChangeShapeType="1"/>
            </p:cNvSpPr>
            <p:nvPr/>
          </p:nvSpPr>
          <p:spPr bwMode="auto">
            <a:xfrm>
              <a:off x="2184" y="2519"/>
              <a:ext cx="0" cy="272"/>
            </a:xfrm>
            <a:prstGeom prst="line">
              <a:avLst/>
            </a:prstGeom>
            <a:grpFill/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19" name="Line 388"/>
            <p:cNvSpPr>
              <a:spLocks noChangeAspect="1" noChangeShapeType="1"/>
            </p:cNvSpPr>
            <p:nvPr/>
          </p:nvSpPr>
          <p:spPr bwMode="auto">
            <a:xfrm>
              <a:off x="1886" y="2795"/>
              <a:ext cx="0" cy="499"/>
            </a:xfrm>
            <a:prstGeom prst="line">
              <a:avLst/>
            </a:prstGeom>
            <a:grpFill/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20" name="Line 389"/>
            <p:cNvSpPr>
              <a:spLocks noChangeAspect="1" noChangeShapeType="1"/>
            </p:cNvSpPr>
            <p:nvPr/>
          </p:nvSpPr>
          <p:spPr bwMode="auto">
            <a:xfrm>
              <a:off x="1886" y="2791"/>
              <a:ext cx="295" cy="0"/>
            </a:xfrm>
            <a:prstGeom prst="line">
              <a:avLst/>
            </a:prstGeom>
            <a:grpFill/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21" name="Line 390"/>
            <p:cNvSpPr>
              <a:spLocks noChangeAspect="1" noChangeShapeType="1"/>
            </p:cNvSpPr>
            <p:nvPr/>
          </p:nvSpPr>
          <p:spPr bwMode="auto">
            <a:xfrm flipV="1">
              <a:off x="2176" y="2835"/>
              <a:ext cx="0" cy="45"/>
            </a:xfrm>
            <a:prstGeom prst="line">
              <a:avLst/>
            </a:prstGeom>
            <a:grpFill/>
            <a:ln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22" name="Line 391"/>
            <p:cNvSpPr>
              <a:spLocks noChangeAspect="1" noChangeShapeType="1"/>
            </p:cNvSpPr>
            <p:nvPr/>
          </p:nvSpPr>
          <p:spPr bwMode="auto">
            <a:xfrm flipH="1">
              <a:off x="1697" y="2836"/>
              <a:ext cx="476" cy="0"/>
            </a:xfrm>
            <a:prstGeom prst="line">
              <a:avLst/>
            </a:prstGeom>
            <a:grpFill/>
            <a:ln>
              <a:solidFill>
                <a:srgbClr val="000000"/>
              </a:solidFill>
              <a:headEnd/>
              <a:tailEnd type="oval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323" name="Text Box 392"/>
            <p:cNvSpPr txBox="1">
              <a:spLocks noChangeAspect="1" noChangeArrowheads="1"/>
            </p:cNvSpPr>
            <p:nvPr/>
          </p:nvSpPr>
          <p:spPr bwMode="auto">
            <a:xfrm>
              <a:off x="1791" y="3270"/>
              <a:ext cx="273" cy="17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000000"/>
                  </a:solidFill>
                  <a:cs typeface="Arial" charset="0"/>
                </a:rPr>
                <a:t>S</a:t>
              </a:r>
              <a:r>
                <a:rPr lang="fr-FR" sz="1400" b="1" baseline="-25000" dirty="0">
                  <a:solidFill>
                    <a:srgbClr val="000000"/>
                  </a:solidFill>
                  <a:cs typeface="Arial" charset="0"/>
                </a:rPr>
                <a:t>0</a:t>
              </a:r>
              <a:endParaRPr lang="fr-FR" sz="1400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96324" name="Text Box 393"/>
            <p:cNvSpPr txBox="1">
              <a:spLocks noChangeAspect="1" noChangeArrowheads="1"/>
            </p:cNvSpPr>
            <p:nvPr/>
          </p:nvSpPr>
          <p:spPr bwMode="auto">
            <a:xfrm>
              <a:off x="1589" y="3257"/>
              <a:ext cx="273" cy="17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0000"/>
                  </a:solidFill>
                  <a:cs typeface="Arial" charset="0"/>
                </a:rPr>
                <a:t>S</a:t>
              </a:r>
              <a:r>
                <a:rPr lang="fr-FR" sz="1400" b="1" baseline="-25000">
                  <a:solidFill>
                    <a:srgbClr val="000000"/>
                  </a:solidFill>
                  <a:cs typeface="Arial" charset="0"/>
                </a:rPr>
                <a:t>1</a:t>
              </a:r>
              <a:endParaRPr lang="fr-FR" sz="14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96325" name="Text Box 394"/>
            <p:cNvSpPr txBox="1">
              <a:spLocks noChangeAspect="1" noChangeArrowheads="1"/>
            </p:cNvSpPr>
            <p:nvPr/>
          </p:nvSpPr>
          <p:spPr bwMode="auto">
            <a:xfrm>
              <a:off x="1338" y="2648"/>
              <a:ext cx="273" cy="17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0000"/>
                  </a:solidFill>
                  <a:cs typeface="Arial" charset="0"/>
                </a:rPr>
                <a:t>A</a:t>
              </a:r>
            </a:p>
          </p:txBody>
        </p:sp>
        <p:sp>
          <p:nvSpPr>
            <p:cNvPr id="96326" name="Text Box 395"/>
            <p:cNvSpPr txBox="1">
              <a:spLocks noChangeAspect="1" noChangeArrowheads="1"/>
            </p:cNvSpPr>
            <p:nvPr/>
          </p:nvSpPr>
          <p:spPr bwMode="auto">
            <a:xfrm>
              <a:off x="1292" y="2205"/>
              <a:ext cx="273" cy="17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0000"/>
                  </a:solidFill>
                  <a:cs typeface="Arial" charset="0"/>
                </a:rPr>
                <a:t>S</a:t>
              </a:r>
              <a:r>
                <a:rPr lang="fr-FR" sz="1400" b="1" baseline="-25000">
                  <a:solidFill>
                    <a:srgbClr val="000000"/>
                  </a:solidFill>
                  <a:cs typeface="Arial" charset="0"/>
                </a:rPr>
                <a:t>R</a:t>
              </a:r>
              <a:endParaRPr lang="fr-FR" sz="14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96327" name="Text Box 396"/>
            <p:cNvSpPr txBox="1">
              <a:spLocks noChangeAspect="1" noChangeArrowheads="1"/>
            </p:cNvSpPr>
            <p:nvPr/>
          </p:nvSpPr>
          <p:spPr bwMode="auto">
            <a:xfrm>
              <a:off x="1308" y="2958"/>
              <a:ext cx="318" cy="17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sz="1400" b="1" baseline="-25000">
                  <a:solidFill>
                    <a:srgbClr val="000000"/>
                  </a:solidFill>
                  <a:cs typeface="Arial" charset="0"/>
                </a:rPr>
                <a:t>B</a:t>
              </a:r>
              <a:endParaRPr lang="fr-FR" sz="1400" b="1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96328" name="Text Box 397"/>
            <p:cNvSpPr txBox="1">
              <a:spLocks noChangeAspect="1" noChangeArrowheads="1"/>
            </p:cNvSpPr>
            <p:nvPr/>
          </p:nvSpPr>
          <p:spPr bwMode="auto">
            <a:xfrm>
              <a:off x="3037" y="2595"/>
              <a:ext cx="318" cy="19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rgbClr val="000000"/>
                  </a:solidFill>
                  <a:cs typeface="Arial" charset="0"/>
                </a:rPr>
                <a:t>D</a:t>
              </a:r>
              <a:r>
                <a:rPr lang="fr-FR" sz="1600" b="1" baseline="-25000" dirty="0">
                  <a:solidFill>
                    <a:srgbClr val="000000"/>
                  </a:solidFill>
                  <a:cs typeface="Arial" charset="0"/>
                </a:rPr>
                <a:t>A</a:t>
              </a:r>
              <a:endParaRPr lang="fr-FR" sz="1600" b="1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95630" name="Oval 398"/>
          <p:cNvSpPr>
            <a:spLocks noChangeArrowheads="1"/>
          </p:cNvSpPr>
          <p:nvPr/>
        </p:nvSpPr>
        <p:spPr bwMode="auto">
          <a:xfrm>
            <a:off x="952500" y="1085829"/>
            <a:ext cx="504825" cy="433387"/>
          </a:xfrm>
          <a:prstGeom prst="ellipse">
            <a:avLst/>
          </a:prstGeom>
          <a:noFill/>
          <a:ln w="19050">
            <a:solidFill>
              <a:srgbClr val="FF33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5631" name="Line 399"/>
          <p:cNvSpPr>
            <a:spLocks noChangeShapeType="1"/>
          </p:cNvSpPr>
          <p:nvPr/>
        </p:nvSpPr>
        <p:spPr bwMode="auto">
          <a:xfrm>
            <a:off x="1258888" y="1465241"/>
            <a:ext cx="2449512" cy="2376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95637" name="Text Box 405"/>
          <p:cNvSpPr txBox="1">
            <a:spLocks noChangeArrowheads="1"/>
          </p:cNvSpPr>
          <p:nvPr/>
        </p:nvSpPr>
        <p:spPr bwMode="auto">
          <a:xfrm>
            <a:off x="5962650" y="5300663"/>
            <a:ext cx="300196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>
                <a:solidFill>
                  <a:srgbClr val="000000"/>
                </a:solidFill>
              </a:rPr>
              <a:t>ـ </a:t>
            </a:r>
            <a:r>
              <a:rPr lang="ar-DZ" dirty="0" smtClean="0">
                <a:solidFill>
                  <a:srgbClr val="000000"/>
                </a:solidFill>
              </a:rPr>
              <a:t>أعط </a:t>
            </a:r>
            <a:r>
              <a:rPr lang="ar-DZ" dirty="0">
                <a:solidFill>
                  <a:srgbClr val="000000"/>
                </a:solidFill>
              </a:rPr>
              <a:t>المعادلة المنطقية لـ </a:t>
            </a:r>
            <a:r>
              <a:rPr lang="fr-FR" dirty="0">
                <a:solidFill>
                  <a:srgbClr val="000000"/>
                </a:solidFill>
              </a:rPr>
              <a:t>D</a:t>
            </a:r>
            <a:r>
              <a:rPr lang="fr-FR" baseline="-25000" dirty="0">
                <a:solidFill>
                  <a:srgbClr val="000000"/>
                </a:solidFill>
              </a:rPr>
              <a:t>A</a:t>
            </a:r>
            <a:r>
              <a:rPr lang="ar-DZ" dirty="0">
                <a:solidFill>
                  <a:srgbClr val="000000"/>
                </a:solidFill>
              </a:rPr>
              <a:t> .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95638" name="Text Box 406"/>
          <p:cNvSpPr txBox="1">
            <a:spLocks noChangeArrowheads="1"/>
          </p:cNvSpPr>
          <p:nvPr/>
        </p:nvSpPr>
        <p:spPr bwMode="auto">
          <a:xfrm>
            <a:off x="6380163" y="5622925"/>
            <a:ext cx="25844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>
                <a:solidFill>
                  <a:srgbClr val="000000"/>
                </a:solidFill>
              </a:rPr>
              <a:t>ـ اكمل الجدول التالي .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95639" name="Text Box 407"/>
          <p:cNvSpPr txBox="1">
            <a:spLocks noChangeArrowheads="1"/>
          </p:cNvSpPr>
          <p:nvPr/>
        </p:nvSpPr>
        <p:spPr bwMode="auto">
          <a:xfrm>
            <a:off x="5795963" y="5949950"/>
            <a:ext cx="31686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>
                <a:solidFill>
                  <a:srgbClr val="000000"/>
                </a:solidFill>
              </a:rPr>
              <a:t>ـ استنتج نوع الازاحة ونوع السجل.</a:t>
            </a:r>
            <a:endParaRPr lang="fr-FR">
              <a:solidFill>
                <a:srgbClr val="000000"/>
              </a:solidFill>
            </a:endParaRPr>
          </a:p>
        </p:txBody>
      </p:sp>
      <p:grpSp>
        <p:nvGrpSpPr>
          <p:cNvPr id="13" name="Group 437"/>
          <p:cNvGrpSpPr>
            <a:grpSpLocks/>
          </p:cNvGrpSpPr>
          <p:nvPr/>
        </p:nvGrpSpPr>
        <p:grpSpPr bwMode="auto">
          <a:xfrm>
            <a:off x="3175" y="5318125"/>
            <a:ext cx="5434013" cy="1423988"/>
            <a:chOff x="2" y="3350"/>
            <a:chExt cx="3423" cy="897"/>
          </a:xfrm>
        </p:grpSpPr>
        <p:sp>
          <p:nvSpPr>
            <p:cNvPr id="96267" name="Rectangle 409"/>
            <p:cNvSpPr>
              <a:spLocks noChangeArrowheads="1"/>
            </p:cNvSpPr>
            <p:nvPr/>
          </p:nvSpPr>
          <p:spPr bwMode="auto">
            <a:xfrm>
              <a:off x="1627" y="4079"/>
              <a:ext cx="1753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rtl="1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ar-DZ" b="1">
                  <a:solidFill>
                    <a:srgbClr val="000000"/>
                  </a:solidFill>
                </a:rPr>
                <a:t> </a:t>
              </a:r>
              <a:endParaRPr lang="fr-FR" b="1">
                <a:solidFill>
                  <a:srgbClr val="6600CC"/>
                </a:solidFill>
              </a:endParaRPr>
            </a:p>
          </p:txBody>
        </p:sp>
        <p:sp>
          <p:nvSpPr>
            <p:cNvPr id="96268" name="Rectangle 410"/>
            <p:cNvSpPr>
              <a:spLocks noChangeArrowheads="1"/>
            </p:cNvSpPr>
            <p:nvPr/>
          </p:nvSpPr>
          <p:spPr bwMode="auto">
            <a:xfrm>
              <a:off x="551" y="4071"/>
              <a:ext cx="757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96269" name="Rectangle 411"/>
            <p:cNvSpPr>
              <a:spLocks noChangeArrowheads="1"/>
            </p:cNvSpPr>
            <p:nvPr/>
          </p:nvSpPr>
          <p:spPr bwMode="auto">
            <a:xfrm>
              <a:off x="68" y="4071"/>
              <a:ext cx="758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96270" name="Rectangle 412"/>
            <p:cNvSpPr>
              <a:spLocks noChangeArrowheads="1"/>
            </p:cNvSpPr>
            <p:nvPr/>
          </p:nvSpPr>
          <p:spPr bwMode="auto">
            <a:xfrm>
              <a:off x="1595" y="3901"/>
              <a:ext cx="1695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rtl="1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b="1">
                <a:solidFill>
                  <a:srgbClr val="6600CC"/>
                </a:solidFill>
              </a:endParaRPr>
            </a:p>
          </p:txBody>
        </p:sp>
        <p:sp>
          <p:nvSpPr>
            <p:cNvPr id="96271" name="Rectangle 413"/>
            <p:cNvSpPr>
              <a:spLocks noChangeArrowheads="1"/>
            </p:cNvSpPr>
            <p:nvPr/>
          </p:nvSpPr>
          <p:spPr bwMode="auto">
            <a:xfrm>
              <a:off x="551" y="3900"/>
              <a:ext cx="757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96272" name="Rectangle 414"/>
            <p:cNvSpPr>
              <a:spLocks noChangeArrowheads="1"/>
            </p:cNvSpPr>
            <p:nvPr/>
          </p:nvSpPr>
          <p:spPr bwMode="auto">
            <a:xfrm>
              <a:off x="68" y="3900"/>
              <a:ext cx="758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96273" name="Rectangle 415"/>
            <p:cNvSpPr>
              <a:spLocks noChangeArrowheads="1"/>
            </p:cNvSpPr>
            <p:nvPr/>
          </p:nvSpPr>
          <p:spPr bwMode="auto">
            <a:xfrm>
              <a:off x="1595" y="3723"/>
              <a:ext cx="1650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rtl="1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 b="1">
                <a:solidFill>
                  <a:srgbClr val="6600CC"/>
                </a:solidFill>
              </a:endParaRPr>
            </a:p>
          </p:txBody>
        </p:sp>
        <p:sp>
          <p:nvSpPr>
            <p:cNvPr id="96274" name="Rectangle 416"/>
            <p:cNvSpPr>
              <a:spLocks noChangeArrowheads="1"/>
            </p:cNvSpPr>
            <p:nvPr/>
          </p:nvSpPr>
          <p:spPr bwMode="auto">
            <a:xfrm>
              <a:off x="551" y="3729"/>
              <a:ext cx="757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96275" name="Rectangle 417"/>
            <p:cNvSpPr>
              <a:spLocks noChangeArrowheads="1"/>
            </p:cNvSpPr>
            <p:nvPr/>
          </p:nvSpPr>
          <p:spPr bwMode="auto">
            <a:xfrm>
              <a:off x="68" y="3729"/>
              <a:ext cx="758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endParaRPr lang="fr-FR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96276" name="Rectangle 418"/>
            <p:cNvSpPr>
              <a:spLocks noChangeArrowheads="1"/>
            </p:cNvSpPr>
            <p:nvPr/>
          </p:nvSpPr>
          <p:spPr bwMode="auto">
            <a:xfrm>
              <a:off x="1135" y="3536"/>
              <a:ext cx="2245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rtl="1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ar-DZ" b="1">
                  <a:solidFill>
                    <a:srgbClr val="000000"/>
                  </a:solidFill>
                </a:rPr>
                <a:t>توقف( السجل لايعمل) .</a:t>
              </a:r>
              <a:r>
                <a:rPr lang="fr-FR" b="1">
                  <a:solidFill>
                    <a:srgbClr val="000000"/>
                  </a:solidFill>
                </a:rPr>
                <a:t>     </a:t>
              </a:r>
              <a:r>
                <a:rPr lang="ar-DZ" b="1">
                  <a:solidFill>
                    <a:srgbClr val="000000"/>
                  </a:solidFill>
                </a:rPr>
                <a:t>            </a:t>
              </a:r>
              <a:r>
                <a:rPr lang="ar-DZ">
                  <a:solidFill>
                    <a:srgbClr val="000000"/>
                  </a:solidFill>
                  <a:cs typeface="Arial" charset="0"/>
                </a:rPr>
                <a:t>0</a:t>
              </a:r>
              <a:r>
                <a:rPr lang="fr-FR" b="1">
                  <a:solidFill>
                    <a:srgbClr val="000000"/>
                  </a:solidFill>
                </a:rPr>
                <a:t> </a:t>
              </a:r>
              <a:r>
                <a:rPr lang="ar-DZ" b="1">
                  <a:solidFill>
                    <a:srgbClr val="000000"/>
                  </a:solidFill>
                </a:rPr>
                <a:t>        </a:t>
              </a:r>
              <a:r>
                <a:rPr lang="fr-FR" b="1">
                  <a:solidFill>
                    <a:srgbClr val="000000"/>
                  </a:solidFill>
                </a:rPr>
                <a:t> </a:t>
              </a:r>
              <a:r>
                <a:rPr lang="ar-DZ" b="1">
                  <a:solidFill>
                    <a:srgbClr val="000000"/>
                  </a:solidFill>
                </a:rPr>
                <a:t> </a:t>
              </a:r>
              <a:r>
                <a:rPr lang="ar-DZ" b="1">
                  <a:solidFill>
                    <a:srgbClr val="6600CC"/>
                  </a:solidFill>
                </a:rPr>
                <a:t> </a:t>
              </a:r>
              <a:endParaRPr lang="fr-FR" b="1">
                <a:solidFill>
                  <a:srgbClr val="6600CC"/>
                </a:solidFill>
              </a:endParaRPr>
            </a:p>
          </p:txBody>
        </p:sp>
        <p:sp>
          <p:nvSpPr>
            <p:cNvPr id="96277" name="Rectangle 419"/>
            <p:cNvSpPr>
              <a:spLocks noChangeArrowheads="1"/>
            </p:cNvSpPr>
            <p:nvPr/>
          </p:nvSpPr>
          <p:spPr bwMode="auto">
            <a:xfrm>
              <a:off x="545" y="3527"/>
              <a:ext cx="757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>
                  <a:solidFill>
                    <a:srgbClr val="0000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96278" name="Rectangle 420"/>
            <p:cNvSpPr>
              <a:spLocks noChangeArrowheads="1"/>
            </p:cNvSpPr>
            <p:nvPr/>
          </p:nvSpPr>
          <p:spPr bwMode="auto">
            <a:xfrm>
              <a:off x="2" y="3533"/>
              <a:ext cx="758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>
                  <a:solidFill>
                    <a:srgbClr val="000000"/>
                  </a:solidFill>
                  <a:cs typeface="Arial" charset="0"/>
                </a:rPr>
                <a:t>0</a:t>
              </a:r>
            </a:p>
          </p:txBody>
        </p:sp>
        <p:sp>
          <p:nvSpPr>
            <p:cNvPr id="95653" name="Rectangle 421"/>
            <p:cNvSpPr>
              <a:spLocks noChangeArrowheads="1"/>
            </p:cNvSpPr>
            <p:nvPr/>
          </p:nvSpPr>
          <p:spPr bwMode="auto">
            <a:xfrm>
              <a:off x="1584" y="3386"/>
              <a:ext cx="1796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  <a:defRPr/>
              </a:pPr>
              <a:endParaRPr lang="fr-FR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  <p:sp>
          <p:nvSpPr>
            <p:cNvPr id="96280" name="Rectangle 422"/>
            <p:cNvSpPr>
              <a:spLocks noChangeArrowheads="1"/>
            </p:cNvSpPr>
            <p:nvPr/>
          </p:nvSpPr>
          <p:spPr bwMode="auto">
            <a:xfrm>
              <a:off x="551" y="3350"/>
              <a:ext cx="757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b="1">
                  <a:solidFill>
                    <a:srgbClr val="000000"/>
                  </a:solidFill>
                </a:rPr>
                <a:t>S</a:t>
              </a:r>
              <a:r>
                <a:rPr lang="fr-FR" b="1" baseline="-2500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96281" name="Rectangle 423"/>
            <p:cNvSpPr>
              <a:spLocks noChangeArrowheads="1"/>
            </p:cNvSpPr>
            <p:nvPr/>
          </p:nvSpPr>
          <p:spPr bwMode="auto">
            <a:xfrm>
              <a:off x="2" y="3350"/>
              <a:ext cx="758" cy="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</a:pPr>
              <a:r>
                <a:rPr lang="fr-FR" b="1">
                  <a:solidFill>
                    <a:srgbClr val="000000"/>
                  </a:solidFill>
                </a:rPr>
                <a:t>S</a:t>
              </a:r>
              <a:r>
                <a:rPr lang="fr-FR" b="1" baseline="-25000">
                  <a:solidFill>
                    <a:srgbClr val="000000"/>
                  </a:solidFill>
                </a:rPr>
                <a:t>1</a:t>
              </a:r>
            </a:p>
          </p:txBody>
        </p:sp>
        <p:grpSp>
          <p:nvGrpSpPr>
            <p:cNvPr id="14" name="Group 424"/>
            <p:cNvGrpSpPr>
              <a:grpSpLocks/>
            </p:cNvGrpSpPr>
            <p:nvPr/>
          </p:nvGrpSpPr>
          <p:grpSpPr bwMode="auto">
            <a:xfrm>
              <a:off x="68" y="3386"/>
              <a:ext cx="3357" cy="857"/>
              <a:chOff x="521" y="890"/>
              <a:chExt cx="4800" cy="1150"/>
            </a:xfrm>
          </p:grpSpPr>
          <p:sp>
            <p:nvSpPr>
              <p:cNvPr id="96289" name="Line 425"/>
              <p:cNvSpPr>
                <a:spLocks noChangeShapeType="1"/>
              </p:cNvSpPr>
              <p:nvPr/>
            </p:nvSpPr>
            <p:spPr bwMode="auto">
              <a:xfrm>
                <a:off x="521" y="890"/>
                <a:ext cx="4800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290" name="Line 426"/>
              <p:cNvSpPr>
                <a:spLocks noChangeShapeType="1"/>
              </p:cNvSpPr>
              <p:nvPr/>
            </p:nvSpPr>
            <p:spPr bwMode="auto">
              <a:xfrm>
                <a:off x="521" y="1120"/>
                <a:ext cx="48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291" name="Line 427"/>
              <p:cNvSpPr>
                <a:spLocks noChangeShapeType="1"/>
              </p:cNvSpPr>
              <p:nvPr/>
            </p:nvSpPr>
            <p:spPr bwMode="auto">
              <a:xfrm>
                <a:off x="521" y="1350"/>
                <a:ext cx="48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292" name="Line 428"/>
              <p:cNvSpPr>
                <a:spLocks noChangeShapeType="1"/>
              </p:cNvSpPr>
              <p:nvPr/>
            </p:nvSpPr>
            <p:spPr bwMode="auto">
              <a:xfrm>
                <a:off x="521" y="1580"/>
                <a:ext cx="48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293" name="Line 429"/>
              <p:cNvSpPr>
                <a:spLocks noChangeShapeType="1"/>
              </p:cNvSpPr>
              <p:nvPr/>
            </p:nvSpPr>
            <p:spPr bwMode="auto">
              <a:xfrm>
                <a:off x="521" y="1810"/>
                <a:ext cx="48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294" name="Line 430"/>
              <p:cNvSpPr>
                <a:spLocks noChangeShapeType="1"/>
              </p:cNvSpPr>
              <p:nvPr/>
            </p:nvSpPr>
            <p:spPr bwMode="auto">
              <a:xfrm>
                <a:off x="521" y="2040"/>
                <a:ext cx="4800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6283" name="Line 431"/>
            <p:cNvSpPr>
              <a:spLocks noChangeShapeType="1"/>
            </p:cNvSpPr>
            <p:nvPr/>
          </p:nvSpPr>
          <p:spPr bwMode="auto">
            <a:xfrm>
              <a:off x="68" y="3386"/>
              <a:ext cx="0" cy="85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84" name="Line 432"/>
            <p:cNvSpPr>
              <a:spLocks noChangeShapeType="1"/>
            </p:cNvSpPr>
            <p:nvPr/>
          </p:nvSpPr>
          <p:spPr bwMode="auto">
            <a:xfrm>
              <a:off x="604" y="3386"/>
              <a:ext cx="0" cy="8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85" name="Line 433"/>
            <p:cNvSpPr>
              <a:spLocks noChangeShapeType="1"/>
            </p:cNvSpPr>
            <p:nvPr/>
          </p:nvSpPr>
          <p:spPr bwMode="auto">
            <a:xfrm>
              <a:off x="3425" y="3386"/>
              <a:ext cx="0" cy="85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86" name="Line 434"/>
            <p:cNvSpPr>
              <a:spLocks noChangeShapeType="1"/>
            </p:cNvSpPr>
            <p:nvPr/>
          </p:nvSpPr>
          <p:spPr bwMode="auto">
            <a:xfrm>
              <a:off x="1180" y="3386"/>
              <a:ext cx="0" cy="8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87" name="Text Box 435"/>
            <p:cNvSpPr txBox="1">
              <a:spLocks noChangeArrowheads="1"/>
            </p:cNvSpPr>
            <p:nvPr/>
          </p:nvSpPr>
          <p:spPr bwMode="auto">
            <a:xfrm>
              <a:off x="1270" y="3350"/>
              <a:ext cx="3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rgbClr val="6600CC"/>
                  </a:solidFill>
                  <a:cs typeface="Arial" charset="0"/>
                </a:rPr>
                <a:t>D</a:t>
              </a:r>
              <a:r>
                <a:rPr lang="fr-FR" baseline="-25000">
                  <a:solidFill>
                    <a:srgbClr val="6600CC"/>
                  </a:solidFill>
                  <a:cs typeface="Arial" charset="0"/>
                </a:rPr>
                <a:t>A</a:t>
              </a:r>
              <a:endParaRPr lang="fr-FR">
                <a:solidFill>
                  <a:srgbClr val="6600CC"/>
                </a:solidFill>
                <a:cs typeface="Arial" charset="0"/>
              </a:endParaRPr>
            </a:p>
          </p:txBody>
        </p:sp>
        <p:sp>
          <p:nvSpPr>
            <p:cNvPr id="96288" name="Line 436"/>
            <p:cNvSpPr>
              <a:spLocks noChangeShapeType="1"/>
            </p:cNvSpPr>
            <p:nvPr/>
          </p:nvSpPr>
          <p:spPr bwMode="auto">
            <a:xfrm>
              <a:off x="1629" y="3386"/>
              <a:ext cx="0" cy="8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5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5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5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5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95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466" grpId="0"/>
      <p:bldP spid="95630" grpId="0" animBg="1"/>
      <p:bldP spid="95631" grpId="0" animBg="1"/>
      <p:bldP spid="95637" grpId="0"/>
      <p:bldP spid="95638" grpId="0"/>
      <p:bldP spid="9563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2051050" y="692150"/>
            <a:ext cx="4524375" cy="396875"/>
            <a:chOff x="1066" y="3603"/>
            <a:chExt cx="2850" cy="250"/>
          </a:xfrm>
          <a:noFill/>
        </p:grpSpPr>
        <p:sp>
          <p:nvSpPr>
            <p:cNvPr id="97315" name="Rectangle 31"/>
            <p:cNvSpPr>
              <a:spLocks noChangeArrowheads="1"/>
            </p:cNvSpPr>
            <p:nvPr/>
          </p:nvSpPr>
          <p:spPr bwMode="auto">
            <a:xfrm>
              <a:off x="1066" y="3603"/>
              <a:ext cx="2850" cy="25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r>
                <a:rPr lang="fr-FR" sz="2000" b="1" dirty="0">
                  <a:solidFill>
                    <a:srgbClr val="006600"/>
                  </a:solidFill>
                  <a:cs typeface="Arial" charset="0"/>
                </a:rPr>
                <a:t>D</a:t>
              </a:r>
              <a:r>
                <a:rPr lang="fr-FR" sz="2000" b="1" baseline="-25000" dirty="0">
                  <a:solidFill>
                    <a:srgbClr val="006600"/>
                  </a:solidFill>
                  <a:cs typeface="Arial" charset="0"/>
                </a:rPr>
                <a:t>A</a:t>
              </a:r>
              <a:r>
                <a:rPr lang="fr-FR" sz="2000" b="1" dirty="0">
                  <a:solidFill>
                    <a:srgbClr val="006600"/>
                  </a:solidFill>
                  <a:cs typeface="Arial" charset="0"/>
                </a:rPr>
                <a:t> = S</a:t>
              </a:r>
              <a:r>
                <a:rPr lang="fr-FR" sz="2000" b="1" baseline="-25000" dirty="0">
                  <a:solidFill>
                    <a:srgbClr val="006600"/>
                  </a:solidFill>
                  <a:cs typeface="Arial" charset="0"/>
                </a:rPr>
                <a:t>0</a:t>
              </a:r>
              <a:r>
                <a:rPr lang="fr-FR" sz="2000" b="1" dirty="0">
                  <a:solidFill>
                    <a:srgbClr val="006600"/>
                  </a:solidFill>
                  <a:cs typeface="Arial" charset="0"/>
                </a:rPr>
                <a:t>.S</a:t>
              </a:r>
              <a:r>
                <a:rPr lang="fr-FR" sz="2000" b="1" baseline="-25000" dirty="0">
                  <a:solidFill>
                    <a:srgbClr val="006600"/>
                  </a:solidFill>
                  <a:cs typeface="Arial" charset="0"/>
                </a:rPr>
                <a:t>1</a:t>
              </a:r>
              <a:r>
                <a:rPr lang="fr-FR" sz="2000" b="1" dirty="0">
                  <a:solidFill>
                    <a:srgbClr val="006600"/>
                  </a:solidFill>
                  <a:cs typeface="Arial" charset="0"/>
                </a:rPr>
                <a:t>.Q</a:t>
              </a:r>
              <a:r>
                <a:rPr lang="fr-FR" sz="2000" b="1" baseline="-25000" dirty="0">
                  <a:solidFill>
                    <a:srgbClr val="006600"/>
                  </a:solidFill>
                  <a:cs typeface="Arial" charset="0"/>
                </a:rPr>
                <a:t>B </a:t>
              </a:r>
              <a:r>
                <a:rPr lang="fr-FR" sz="2000" b="1" dirty="0">
                  <a:solidFill>
                    <a:srgbClr val="006600"/>
                  </a:solidFill>
                  <a:cs typeface="Arial" charset="0"/>
                </a:rPr>
                <a:t>  +  S</a:t>
              </a:r>
              <a:r>
                <a:rPr lang="fr-FR" sz="2000" b="1" baseline="-25000" dirty="0">
                  <a:solidFill>
                    <a:srgbClr val="006600"/>
                  </a:solidFill>
                  <a:cs typeface="Arial" charset="0"/>
                </a:rPr>
                <a:t>0</a:t>
              </a:r>
              <a:r>
                <a:rPr lang="fr-FR" sz="2000" b="1" dirty="0">
                  <a:solidFill>
                    <a:srgbClr val="006600"/>
                  </a:solidFill>
                  <a:cs typeface="Arial" charset="0"/>
                </a:rPr>
                <a:t>.S</a:t>
              </a:r>
              <a:r>
                <a:rPr lang="fr-FR" sz="2000" b="1" baseline="-25000" dirty="0">
                  <a:solidFill>
                    <a:srgbClr val="006600"/>
                  </a:solidFill>
                  <a:cs typeface="Arial" charset="0"/>
                </a:rPr>
                <a:t>1</a:t>
              </a:r>
              <a:r>
                <a:rPr lang="fr-FR" sz="2000" b="1" dirty="0">
                  <a:solidFill>
                    <a:srgbClr val="006600"/>
                  </a:solidFill>
                  <a:cs typeface="Arial" charset="0"/>
                </a:rPr>
                <a:t>.S</a:t>
              </a:r>
              <a:r>
                <a:rPr lang="fr-FR" sz="2000" b="1" baseline="-25000" dirty="0">
                  <a:solidFill>
                    <a:srgbClr val="006600"/>
                  </a:solidFill>
                  <a:cs typeface="Arial" charset="0"/>
                </a:rPr>
                <a:t>R</a:t>
              </a:r>
              <a:r>
                <a:rPr lang="fr-FR" sz="2000" b="1" dirty="0">
                  <a:solidFill>
                    <a:srgbClr val="006600"/>
                  </a:solidFill>
                  <a:cs typeface="Arial" charset="0"/>
                </a:rPr>
                <a:t>  +  S</a:t>
              </a:r>
              <a:r>
                <a:rPr lang="fr-FR" sz="2000" b="1" baseline="-25000" dirty="0">
                  <a:solidFill>
                    <a:srgbClr val="006600"/>
                  </a:solidFill>
                  <a:cs typeface="Arial" charset="0"/>
                </a:rPr>
                <a:t>0</a:t>
              </a:r>
              <a:r>
                <a:rPr lang="fr-FR" sz="2000" b="1" dirty="0">
                  <a:solidFill>
                    <a:srgbClr val="006600"/>
                  </a:solidFill>
                  <a:cs typeface="Arial" charset="0"/>
                </a:rPr>
                <a:t>.S</a:t>
              </a:r>
              <a:r>
                <a:rPr lang="fr-FR" sz="2000" b="1" baseline="-25000" dirty="0">
                  <a:solidFill>
                    <a:srgbClr val="006600"/>
                  </a:solidFill>
                  <a:cs typeface="Arial" charset="0"/>
                </a:rPr>
                <a:t>1</a:t>
              </a:r>
              <a:r>
                <a:rPr lang="fr-FR" sz="2000" b="1" dirty="0">
                  <a:solidFill>
                    <a:srgbClr val="006600"/>
                  </a:solidFill>
                  <a:cs typeface="Arial" charset="0"/>
                </a:rPr>
                <a:t>.A </a:t>
              </a:r>
            </a:p>
          </p:txBody>
        </p:sp>
        <p:grpSp>
          <p:nvGrpSpPr>
            <p:cNvPr id="3" name="Group 32"/>
            <p:cNvGrpSpPr>
              <a:grpSpLocks/>
            </p:cNvGrpSpPr>
            <p:nvPr/>
          </p:nvGrpSpPr>
          <p:grpSpPr bwMode="auto">
            <a:xfrm>
              <a:off x="1533" y="3633"/>
              <a:ext cx="1200" cy="3"/>
              <a:chOff x="1713" y="3633"/>
              <a:chExt cx="1200" cy="3"/>
            </a:xfrm>
            <a:grpFill/>
          </p:grpSpPr>
          <p:sp>
            <p:nvSpPr>
              <p:cNvPr id="97317" name="Line 33"/>
              <p:cNvSpPr>
                <a:spLocks noChangeShapeType="1"/>
              </p:cNvSpPr>
              <p:nvPr/>
            </p:nvSpPr>
            <p:spPr bwMode="auto">
              <a:xfrm>
                <a:off x="1713" y="3636"/>
                <a:ext cx="90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97318" name="Line 34"/>
              <p:cNvSpPr>
                <a:spLocks noChangeShapeType="1"/>
              </p:cNvSpPr>
              <p:nvPr/>
            </p:nvSpPr>
            <p:spPr bwMode="auto">
              <a:xfrm>
                <a:off x="2823" y="3633"/>
                <a:ext cx="90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3201988" y="2890838"/>
            <a:ext cx="5189537" cy="3651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ar-DZ" b="1" dirty="0">
                <a:solidFill>
                  <a:srgbClr val="000000"/>
                </a:solidFill>
              </a:rPr>
              <a:t> شحن متوازي  بواسطة  المداخل </a:t>
            </a:r>
            <a:r>
              <a:rPr lang="fr-FR" b="1" dirty="0">
                <a:solidFill>
                  <a:srgbClr val="000000"/>
                </a:solidFill>
              </a:rPr>
              <a:t>B , A</a:t>
            </a:r>
            <a:r>
              <a:rPr lang="ar-DZ" b="1" dirty="0">
                <a:solidFill>
                  <a:srgbClr val="000000"/>
                </a:solidFill>
              </a:rPr>
              <a:t> </a:t>
            </a:r>
            <a:r>
              <a:rPr lang="fr-FR" b="1" dirty="0">
                <a:solidFill>
                  <a:srgbClr val="000000"/>
                </a:solidFill>
              </a:rPr>
              <a:t>D , C ,</a:t>
            </a:r>
            <a:r>
              <a:rPr lang="fr-FR" b="1" baseline="-25000" dirty="0">
                <a:solidFill>
                  <a:srgbClr val="000000"/>
                </a:solidFill>
              </a:rPr>
              <a:t> </a:t>
            </a:r>
            <a:r>
              <a:rPr lang="ar-DZ" b="1" baseline="-25000" dirty="0">
                <a:solidFill>
                  <a:srgbClr val="000000"/>
                </a:solidFill>
              </a:rPr>
              <a:t>.           </a:t>
            </a:r>
            <a:r>
              <a:rPr lang="fr-FR" b="1" baseline="-25000" dirty="0">
                <a:solidFill>
                  <a:srgbClr val="000000"/>
                </a:solidFill>
              </a:rPr>
              <a:t>  </a:t>
            </a:r>
            <a:r>
              <a:rPr lang="ar-DZ" b="1" baseline="-25000" dirty="0" smtClean="0">
                <a:solidFill>
                  <a:srgbClr val="000000"/>
                </a:solidFill>
              </a:rPr>
              <a:t>  </a:t>
            </a:r>
            <a:r>
              <a:rPr lang="fr-FR" b="1" dirty="0">
                <a:solidFill>
                  <a:srgbClr val="6600CC"/>
                </a:solidFill>
              </a:rPr>
              <a:t>A</a:t>
            </a:r>
          </a:p>
        </p:txBody>
      </p:sp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1917700" y="2873375"/>
            <a:ext cx="1214438" cy="3651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>
                <a:solidFill>
                  <a:srgbClr val="000000"/>
                </a:solidFill>
                <a:cs typeface="Arial" charset="0"/>
              </a:rPr>
              <a:t>1</a:t>
            </a:r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701675" y="2873375"/>
            <a:ext cx="1216025" cy="3651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>
                <a:solidFill>
                  <a:srgbClr val="000000"/>
                </a:solidFill>
                <a:cs typeface="Arial" charset="0"/>
              </a:rPr>
              <a:t>1</a:t>
            </a:r>
          </a:p>
        </p:txBody>
      </p:sp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3149600" y="2511425"/>
            <a:ext cx="5189538" cy="3651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ar-DZ" b="1" dirty="0" smtClean="0">
                <a:solidFill>
                  <a:srgbClr val="000000"/>
                </a:solidFill>
              </a:rPr>
              <a:t>إزاحة </a:t>
            </a:r>
            <a:r>
              <a:rPr lang="ar-DZ" b="1" dirty="0">
                <a:solidFill>
                  <a:srgbClr val="000000"/>
                </a:solidFill>
              </a:rPr>
              <a:t>عن اليسار(شحن تسلسلي بواسطة المدخل </a:t>
            </a:r>
            <a:r>
              <a:rPr lang="fr-FR" b="1" dirty="0">
                <a:solidFill>
                  <a:srgbClr val="000000"/>
                </a:solidFill>
              </a:rPr>
              <a:t>S</a:t>
            </a:r>
            <a:r>
              <a:rPr lang="fr-FR" b="1" baseline="-25000" dirty="0">
                <a:solidFill>
                  <a:srgbClr val="000000"/>
                </a:solidFill>
              </a:rPr>
              <a:t>L</a:t>
            </a:r>
            <a:r>
              <a:rPr lang="ar-DZ" b="1" dirty="0">
                <a:solidFill>
                  <a:srgbClr val="000000"/>
                </a:solidFill>
              </a:rPr>
              <a:t>).    </a:t>
            </a:r>
            <a:r>
              <a:rPr lang="ar-DZ" b="1" dirty="0" smtClean="0">
                <a:solidFill>
                  <a:srgbClr val="000000"/>
                </a:solidFill>
              </a:rPr>
              <a:t>  </a:t>
            </a:r>
            <a:r>
              <a:rPr lang="fr-FR" b="1" dirty="0">
                <a:solidFill>
                  <a:srgbClr val="6600CC"/>
                </a:solidFill>
              </a:rPr>
              <a:t>Q</a:t>
            </a:r>
            <a:r>
              <a:rPr lang="fr-FR" b="1" baseline="-25000" dirty="0">
                <a:solidFill>
                  <a:srgbClr val="6600CC"/>
                </a:solidFill>
              </a:rPr>
              <a:t>B</a:t>
            </a:r>
            <a:endParaRPr lang="fr-FR" b="1" dirty="0">
              <a:solidFill>
                <a:srgbClr val="6600CC"/>
              </a:solidFill>
            </a:endParaRPr>
          </a:p>
        </p:txBody>
      </p:sp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1917700" y="2508250"/>
            <a:ext cx="1214438" cy="3651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94215" name="Rectangle 7"/>
          <p:cNvSpPr>
            <a:spLocks noChangeArrowheads="1"/>
          </p:cNvSpPr>
          <p:nvPr/>
        </p:nvSpPr>
        <p:spPr bwMode="auto">
          <a:xfrm>
            <a:off x="701675" y="2508250"/>
            <a:ext cx="1216025" cy="3651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>
                <a:solidFill>
                  <a:srgbClr val="000000"/>
                </a:solidFill>
                <a:cs typeface="Arial" charset="0"/>
              </a:rPr>
              <a:t>1</a:t>
            </a:r>
          </a:p>
        </p:txBody>
      </p:sp>
      <p:sp>
        <p:nvSpPr>
          <p:cNvPr id="94216" name="Rectangle 8"/>
          <p:cNvSpPr>
            <a:spLocks noChangeArrowheads="1"/>
          </p:cNvSpPr>
          <p:nvPr/>
        </p:nvSpPr>
        <p:spPr bwMode="auto">
          <a:xfrm>
            <a:off x="3149600" y="2132013"/>
            <a:ext cx="5189538" cy="3651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ar-DZ" b="1" dirty="0" smtClean="0">
                <a:solidFill>
                  <a:srgbClr val="000000"/>
                </a:solidFill>
              </a:rPr>
              <a:t>إزاحة </a:t>
            </a:r>
            <a:r>
              <a:rPr lang="ar-DZ" b="1" dirty="0">
                <a:solidFill>
                  <a:srgbClr val="000000"/>
                </a:solidFill>
              </a:rPr>
              <a:t>عن اليمين(شحن تسلسلي بواسطة المدخل </a:t>
            </a:r>
            <a:r>
              <a:rPr lang="fr-FR" b="1" dirty="0">
                <a:solidFill>
                  <a:srgbClr val="000000"/>
                </a:solidFill>
              </a:rPr>
              <a:t>S</a:t>
            </a:r>
            <a:r>
              <a:rPr lang="fr-FR" b="1" baseline="-25000" dirty="0">
                <a:solidFill>
                  <a:srgbClr val="000000"/>
                </a:solidFill>
              </a:rPr>
              <a:t>R</a:t>
            </a:r>
            <a:r>
              <a:rPr lang="ar-DZ" b="1" dirty="0">
                <a:solidFill>
                  <a:srgbClr val="000000"/>
                </a:solidFill>
              </a:rPr>
              <a:t>).  </a:t>
            </a:r>
            <a:r>
              <a:rPr lang="ar-DZ" b="1" dirty="0" smtClean="0">
                <a:solidFill>
                  <a:srgbClr val="000000"/>
                </a:solidFill>
              </a:rPr>
              <a:t> </a:t>
            </a:r>
            <a:r>
              <a:rPr lang="fr-FR" b="1" dirty="0" smtClean="0">
                <a:solidFill>
                  <a:srgbClr val="000000"/>
                </a:solidFill>
              </a:rPr>
              <a:t>   </a:t>
            </a:r>
            <a:r>
              <a:rPr lang="ar-DZ" b="1" dirty="0" smtClean="0">
                <a:solidFill>
                  <a:srgbClr val="000000"/>
                </a:solidFill>
              </a:rPr>
              <a:t> </a:t>
            </a:r>
            <a:r>
              <a:rPr lang="fr-FR" b="1" dirty="0">
                <a:solidFill>
                  <a:srgbClr val="6600CC"/>
                </a:solidFill>
              </a:rPr>
              <a:t>S</a:t>
            </a:r>
            <a:r>
              <a:rPr lang="fr-FR" b="1" baseline="-25000" dirty="0">
                <a:solidFill>
                  <a:srgbClr val="6600CC"/>
                </a:solidFill>
              </a:rPr>
              <a:t>R</a:t>
            </a:r>
            <a:endParaRPr lang="fr-FR" b="1" dirty="0">
              <a:solidFill>
                <a:srgbClr val="6600CC"/>
              </a:solidFill>
            </a:endParaRPr>
          </a:p>
        </p:txBody>
      </p:sp>
      <p:sp>
        <p:nvSpPr>
          <p:cNvPr id="94217" name="Rectangle 9"/>
          <p:cNvSpPr>
            <a:spLocks noChangeArrowheads="1"/>
          </p:cNvSpPr>
          <p:nvPr/>
        </p:nvSpPr>
        <p:spPr bwMode="auto">
          <a:xfrm>
            <a:off x="1917700" y="2143125"/>
            <a:ext cx="1214438" cy="3651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>
                <a:solidFill>
                  <a:srgbClr val="000000"/>
                </a:solidFill>
                <a:cs typeface="Arial" charset="0"/>
              </a:rPr>
              <a:t>1</a:t>
            </a:r>
          </a:p>
        </p:txBody>
      </p:sp>
      <p:sp>
        <p:nvSpPr>
          <p:cNvPr id="94218" name="Rectangle 10"/>
          <p:cNvSpPr>
            <a:spLocks noChangeArrowheads="1"/>
          </p:cNvSpPr>
          <p:nvPr/>
        </p:nvSpPr>
        <p:spPr bwMode="auto">
          <a:xfrm>
            <a:off x="701675" y="2143125"/>
            <a:ext cx="1216025" cy="3651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94219" name="Rectangle 11"/>
          <p:cNvSpPr>
            <a:spLocks noChangeArrowheads="1"/>
          </p:cNvSpPr>
          <p:nvPr/>
        </p:nvSpPr>
        <p:spPr bwMode="auto">
          <a:xfrm>
            <a:off x="3132138" y="1778000"/>
            <a:ext cx="5189537" cy="3651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ar-DZ" b="1" dirty="0">
                <a:solidFill>
                  <a:srgbClr val="000000"/>
                </a:solidFill>
              </a:rPr>
              <a:t>توقف( السجل </a:t>
            </a:r>
            <a:r>
              <a:rPr lang="ar-DZ" b="1" dirty="0" smtClean="0">
                <a:solidFill>
                  <a:srgbClr val="000000"/>
                </a:solidFill>
              </a:rPr>
              <a:t>لا يعمل</a:t>
            </a:r>
            <a:r>
              <a:rPr lang="ar-DZ" b="1" dirty="0">
                <a:solidFill>
                  <a:srgbClr val="000000"/>
                </a:solidFill>
              </a:rPr>
              <a:t>) .</a:t>
            </a:r>
            <a:r>
              <a:rPr lang="fr-FR" b="1" dirty="0">
                <a:solidFill>
                  <a:srgbClr val="000000"/>
                </a:solidFill>
              </a:rPr>
              <a:t>       </a:t>
            </a:r>
            <a:r>
              <a:rPr lang="ar-DZ" b="1" dirty="0">
                <a:solidFill>
                  <a:srgbClr val="000000"/>
                </a:solidFill>
              </a:rPr>
              <a:t>                             </a:t>
            </a:r>
            <a:r>
              <a:rPr lang="fr-FR" b="1" dirty="0">
                <a:solidFill>
                  <a:srgbClr val="000000"/>
                </a:solidFill>
              </a:rPr>
              <a:t> </a:t>
            </a:r>
            <a:r>
              <a:rPr lang="ar-DZ" b="1" dirty="0" smtClean="0">
                <a:solidFill>
                  <a:srgbClr val="000000"/>
                </a:solidFill>
              </a:rPr>
              <a:t>     </a:t>
            </a:r>
            <a:r>
              <a:rPr lang="ar-DZ" b="1" dirty="0" smtClean="0">
                <a:solidFill>
                  <a:srgbClr val="6600CC"/>
                </a:solidFill>
              </a:rPr>
              <a:t> </a:t>
            </a:r>
            <a:r>
              <a:rPr lang="ar-DZ" b="1" dirty="0">
                <a:solidFill>
                  <a:srgbClr val="6600CC"/>
                </a:solidFill>
              </a:rPr>
              <a:t>0</a:t>
            </a:r>
            <a:endParaRPr lang="fr-FR" b="1" dirty="0">
              <a:solidFill>
                <a:srgbClr val="6600CC"/>
              </a:solidFill>
            </a:endParaRPr>
          </a:p>
        </p:txBody>
      </p:sp>
      <p:sp>
        <p:nvSpPr>
          <p:cNvPr id="94220" name="Rectangle 12"/>
          <p:cNvSpPr>
            <a:spLocks noChangeArrowheads="1"/>
          </p:cNvSpPr>
          <p:nvPr/>
        </p:nvSpPr>
        <p:spPr bwMode="auto">
          <a:xfrm>
            <a:off x="1917700" y="1778000"/>
            <a:ext cx="1214438" cy="3651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dirty="0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94221" name="Rectangle 13"/>
          <p:cNvSpPr>
            <a:spLocks noChangeArrowheads="1"/>
          </p:cNvSpPr>
          <p:nvPr/>
        </p:nvSpPr>
        <p:spPr bwMode="auto">
          <a:xfrm>
            <a:off x="701675" y="1778000"/>
            <a:ext cx="1216025" cy="3651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>
                <a:solidFill>
                  <a:srgbClr val="000000"/>
                </a:solidFill>
                <a:cs typeface="Arial" charset="0"/>
              </a:rPr>
              <a:t>0</a:t>
            </a:r>
          </a:p>
        </p:txBody>
      </p:sp>
      <p:sp>
        <p:nvSpPr>
          <p:cNvPr id="94222" name="Rectangle 14"/>
          <p:cNvSpPr>
            <a:spLocks noChangeArrowheads="1"/>
          </p:cNvSpPr>
          <p:nvPr/>
        </p:nvSpPr>
        <p:spPr bwMode="auto">
          <a:xfrm>
            <a:off x="3132138" y="1412875"/>
            <a:ext cx="5189537" cy="3651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fr-FR"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94223" name="Rectangle 15"/>
          <p:cNvSpPr>
            <a:spLocks noChangeArrowheads="1"/>
          </p:cNvSpPr>
          <p:nvPr/>
        </p:nvSpPr>
        <p:spPr bwMode="auto">
          <a:xfrm>
            <a:off x="1917700" y="1412875"/>
            <a:ext cx="1214438" cy="3651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>
                <a:solidFill>
                  <a:srgbClr val="000000"/>
                </a:solidFill>
              </a:rPr>
              <a:t>S</a:t>
            </a:r>
            <a:r>
              <a:rPr lang="fr-FR" b="1" baseline="-2500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94224" name="Rectangle 16"/>
          <p:cNvSpPr>
            <a:spLocks noChangeArrowheads="1"/>
          </p:cNvSpPr>
          <p:nvPr/>
        </p:nvSpPr>
        <p:spPr bwMode="auto">
          <a:xfrm>
            <a:off x="701675" y="1412875"/>
            <a:ext cx="1216025" cy="3651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fr-FR" b="1">
                <a:solidFill>
                  <a:srgbClr val="000000"/>
                </a:solidFill>
              </a:rPr>
              <a:t>S</a:t>
            </a:r>
            <a:r>
              <a:rPr lang="fr-FR" b="1" baseline="-25000">
                <a:solidFill>
                  <a:srgbClr val="000000"/>
                </a:solidFill>
              </a:rPr>
              <a:t>1</a:t>
            </a:r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701675" y="1408113"/>
            <a:ext cx="7620000" cy="1839912"/>
            <a:chOff x="385" y="1344"/>
            <a:chExt cx="4800" cy="1159"/>
          </a:xfrm>
          <a:noFill/>
        </p:grpSpPr>
        <p:grpSp>
          <p:nvGrpSpPr>
            <p:cNvPr id="5" name="Group 17"/>
            <p:cNvGrpSpPr>
              <a:grpSpLocks/>
            </p:cNvGrpSpPr>
            <p:nvPr/>
          </p:nvGrpSpPr>
          <p:grpSpPr bwMode="auto">
            <a:xfrm>
              <a:off x="385" y="1347"/>
              <a:ext cx="4800" cy="1150"/>
              <a:chOff x="521" y="890"/>
              <a:chExt cx="4800" cy="1150"/>
            </a:xfrm>
            <a:grpFill/>
          </p:grpSpPr>
          <p:grpSp>
            <p:nvGrpSpPr>
              <p:cNvPr id="6" name="Group 18"/>
              <p:cNvGrpSpPr>
                <a:grpSpLocks/>
              </p:cNvGrpSpPr>
              <p:nvPr/>
            </p:nvGrpSpPr>
            <p:grpSpPr bwMode="auto">
              <a:xfrm>
                <a:off x="521" y="890"/>
                <a:ext cx="4800" cy="1150"/>
                <a:chOff x="521" y="890"/>
                <a:chExt cx="4800" cy="1150"/>
              </a:xfrm>
              <a:grpFill/>
            </p:grpSpPr>
            <p:sp>
              <p:nvSpPr>
                <p:cNvPr id="97309" name="Line 19"/>
                <p:cNvSpPr>
                  <a:spLocks noChangeShapeType="1"/>
                </p:cNvSpPr>
                <p:nvPr/>
              </p:nvSpPr>
              <p:spPr bwMode="auto">
                <a:xfrm>
                  <a:off x="521" y="890"/>
                  <a:ext cx="4800" cy="0"/>
                </a:xfrm>
                <a:prstGeom prst="line">
                  <a:avLst/>
                </a:prstGeom>
                <a:grp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7310" name="Line 20"/>
                <p:cNvSpPr>
                  <a:spLocks noChangeShapeType="1"/>
                </p:cNvSpPr>
                <p:nvPr/>
              </p:nvSpPr>
              <p:spPr bwMode="auto">
                <a:xfrm>
                  <a:off x="521" y="1120"/>
                  <a:ext cx="4800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7311" name="Line 21"/>
                <p:cNvSpPr>
                  <a:spLocks noChangeShapeType="1"/>
                </p:cNvSpPr>
                <p:nvPr/>
              </p:nvSpPr>
              <p:spPr bwMode="auto">
                <a:xfrm>
                  <a:off x="521" y="1350"/>
                  <a:ext cx="4800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7312" name="Line 22"/>
                <p:cNvSpPr>
                  <a:spLocks noChangeShapeType="1"/>
                </p:cNvSpPr>
                <p:nvPr/>
              </p:nvSpPr>
              <p:spPr bwMode="auto">
                <a:xfrm>
                  <a:off x="521" y="1580"/>
                  <a:ext cx="4800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7313" name="Line 23"/>
                <p:cNvSpPr>
                  <a:spLocks noChangeShapeType="1"/>
                </p:cNvSpPr>
                <p:nvPr/>
              </p:nvSpPr>
              <p:spPr bwMode="auto">
                <a:xfrm>
                  <a:off x="521" y="1810"/>
                  <a:ext cx="4800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7314" name="Line 24"/>
                <p:cNvSpPr>
                  <a:spLocks noChangeShapeType="1"/>
                </p:cNvSpPr>
                <p:nvPr/>
              </p:nvSpPr>
              <p:spPr bwMode="auto">
                <a:xfrm>
                  <a:off x="521" y="2040"/>
                  <a:ext cx="4800" cy="0"/>
                </a:xfrm>
                <a:prstGeom prst="line">
                  <a:avLst/>
                </a:prstGeom>
                <a:grp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7" name="Group 25"/>
              <p:cNvGrpSpPr>
                <a:grpSpLocks/>
              </p:cNvGrpSpPr>
              <p:nvPr/>
            </p:nvGrpSpPr>
            <p:grpSpPr bwMode="auto">
              <a:xfrm>
                <a:off x="521" y="890"/>
                <a:ext cx="4800" cy="1150"/>
                <a:chOff x="521" y="890"/>
                <a:chExt cx="4800" cy="1150"/>
              </a:xfrm>
              <a:grpFill/>
            </p:grpSpPr>
            <p:sp>
              <p:nvSpPr>
                <p:cNvPr id="97305" name="Line 26"/>
                <p:cNvSpPr>
                  <a:spLocks noChangeShapeType="1"/>
                </p:cNvSpPr>
                <p:nvPr/>
              </p:nvSpPr>
              <p:spPr bwMode="auto">
                <a:xfrm>
                  <a:off x="521" y="890"/>
                  <a:ext cx="0" cy="1150"/>
                </a:xfrm>
                <a:prstGeom prst="line">
                  <a:avLst/>
                </a:prstGeom>
                <a:grp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7306" name="Line 27"/>
                <p:cNvSpPr>
                  <a:spLocks noChangeShapeType="1"/>
                </p:cNvSpPr>
                <p:nvPr/>
              </p:nvSpPr>
              <p:spPr bwMode="auto">
                <a:xfrm>
                  <a:off x="1287" y="890"/>
                  <a:ext cx="0" cy="115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7307" name="Line 28"/>
                <p:cNvSpPr>
                  <a:spLocks noChangeShapeType="1"/>
                </p:cNvSpPr>
                <p:nvPr/>
              </p:nvSpPr>
              <p:spPr bwMode="auto">
                <a:xfrm>
                  <a:off x="2052" y="890"/>
                  <a:ext cx="0" cy="115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7308" name="Line 29"/>
                <p:cNvSpPr>
                  <a:spLocks noChangeShapeType="1"/>
                </p:cNvSpPr>
                <p:nvPr/>
              </p:nvSpPr>
              <p:spPr bwMode="auto">
                <a:xfrm>
                  <a:off x="5321" y="890"/>
                  <a:ext cx="0" cy="1150"/>
                </a:xfrm>
                <a:prstGeom prst="line">
                  <a:avLst/>
                </a:prstGeom>
                <a:grp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97301" name="Line 35"/>
            <p:cNvSpPr>
              <a:spLocks noChangeShapeType="1"/>
            </p:cNvSpPr>
            <p:nvPr/>
          </p:nvSpPr>
          <p:spPr bwMode="auto">
            <a:xfrm>
              <a:off x="2562" y="1347"/>
              <a:ext cx="0" cy="1156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02" name="Text Box 36"/>
            <p:cNvSpPr txBox="1">
              <a:spLocks noChangeArrowheads="1"/>
            </p:cNvSpPr>
            <p:nvPr/>
          </p:nvSpPr>
          <p:spPr bwMode="auto">
            <a:xfrm>
              <a:off x="2063" y="1344"/>
              <a:ext cx="454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>
                  <a:solidFill>
                    <a:srgbClr val="6600CC"/>
                  </a:solidFill>
                  <a:cs typeface="Arial" charset="0"/>
                </a:rPr>
                <a:t>D</a:t>
              </a:r>
              <a:r>
                <a:rPr lang="fr-FR" baseline="-25000">
                  <a:solidFill>
                    <a:srgbClr val="6600CC"/>
                  </a:solidFill>
                  <a:cs typeface="Arial" charset="0"/>
                </a:rPr>
                <a:t>A</a:t>
              </a:r>
              <a:endParaRPr lang="fr-FR">
                <a:solidFill>
                  <a:srgbClr val="6600CC"/>
                </a:solidFill>
                <a:cs typeface="Arial" charset="0"/>
              </a:endParaRPr>
            </a:p>
          </p:txBody>
        </p:sp>
      </p:grpSp>
      <p:sp>
        <p:nvSpPr>
          <p:cNvPr id="94280" name="Text Box 72"/>
          <p:cNvSpPr txBox="1">
            <a:spLocks noChangeArrowheads="1"/>
          </p:cNvSpPr>
          <p:nvPr/>
        </p:nvSpPr>
        <p:spPr bwMode="auto">
          <a:xfrm>
            <a:off x="539750" y="4292600"/>
            <a:ext cx="74168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>
                <a:solidFill>
                  <a:srgbClr val="FF3300"/>
                </a:solidFill>
              </a:rPr>
              <a:t> ازاحة عن اليمين واليسار ونوعها سجلات شاملة : </a:t>
            </a:r>
            <a:r>
              <a:rPr lang="fr-FR">
                <a:solidFill>
                  <a:srgbClr val="FF3300"/>
                </a:solidFill>
              </a:rPr>
              <a:t>Registre Universel</a:t>
            </a:r>
            <a:r>
              <a:rPr lang="fr-FR" sz="2400">
                <a:solidFill>
                  <a:srgbClr val="FF33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94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94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94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94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94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94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94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94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9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94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9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94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94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" dur="500"/>
                                        <p:tgtEl>
                                          <p:spTgt spid="94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9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0" grpId="0"/>
      <p:bldP spid="94211" grpId="0"/>
      <p:bldP spid="94212" grpId="0"/>
      <p:bldP spid="94213" grpId="0"/>
      <p:bldP spid="94214" grpId="0"/>
      <p:bldP spid="94215" grpId="0"/>
      <p:bldP spid="94216" grpId="0"/>
      <p:bldP spid="94217" grpId="0"/>
      <p:bldP spid="94218" grpId="0"/>
      <p:bldP spid="94219" grpId="0"/>
      <p:bldP spid="94220" grpId="0"/>
      <p:bldP spid="94221" grpId="0"/>
      <p:bldP spid="94223" grpId="0"/>
      <p:bldP spid="94224" grpId="0"/>
      <p:bldP spid="9428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Rectangle 3"/>
          <p:cNvSpPr>
            <a:spLocks noChangeArrowheads="1"/>
          </p:cNvSpPr>
          <p:nvPr/>
        </p:nvSpPr>
        <p:spPr bwMode="auto">
          <a:xfrm>
            <a:off x="1167362" y="71414"/>
            <a:ext cx="762580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buFont typeface="Wingdings" pitchFamily="2" charset="2"/>
              <a:buChar char=""/>
              <a:tabLst>
                <a:tab pos="506413" algn="l"/>
              </a:tabLst>
            </a:pPr>
            <a:r>
              <a:rPr lang="fr-FR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يتم التحكم في محرك خطوة خطوة بواسطة سجل الإزاحة الحلقي </a:t>
            </a:r>
            <a:r>
              <a:rPr lang="fr-FR" sz="1400" b="1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SN74LS74</a:t>
            </a:r>
            <a:r>
              <a:rPr lang="ar-SA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التالي</a:t>
            </a:r>
            <a:r>
              <a:rPr lang="ar-DZ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أكمل الرسم</a:t>
            </a:r>
            <a:r>
              <a:rPr lang="ar-SA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:</a:t>
            </a:r>
          </a:p>
        </p:txBody>
      </p:sp>
      <p:graphicFrame>
        <p:nvGraphicFramePr>
          <p:cNvPr id="582" name="Group 431"/>
          <p:cNvGraphicFramePr>
            <a:graphicFrameLocks noGrp="1"/>
          </p:cNvGraphicFramePr>
          <p:nvPr/>
        </p:nvGraphicFramePr>
        <p:xfrm>
          <a:off x="107950" y="614362"/>
          <a:ext cx="2087563" cy="2743200"/>
        </p:xfrm>
        <a:graphic>
          <a:graphicData uri="http://schemas.openxmlformats.org/drawingml/2006/table">
            <a:tbl>
              <a:tblPr/>
              <a:tblGrid>
                <a:gridCol w="422275"/>
                <a:gridCol w="425450"/>
                <a:gridCol w="417513"/>
                <a:gridCol w="417512"/>
                <a:gridCol w="404813"/>
              </a:tblGrid>
              <a:tr h="130175"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Q</a:t>
                      </a:r>
                      <a:r>
                        <a:rPr kumimoji="0" lang="fr-FR" sz="12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Q</a:t>
                      </a:r>
                      <a:r>
                        <a:rPr kumimoji="0" lang="fr-FR" sz="1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Q</a:t>
                      </a:r>
                      <a:r>
                        <a:rPr kumimoji="0" lang="fr-FR" sz="1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Q</a:t>
                      </a:r>
                      <a:r>
                        <a:rPr kumimoji="0" lang="fr-FR" sz="1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</a:t>
                      </a:r>
                      <a:r>
                        <a:rPr kumimoji="0" lang="fr-FR" sz="1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588"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0175"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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588"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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0175"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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588"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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0175"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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588"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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0175"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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588"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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Group 541"/>
          <p:cNvGrpSpPr>
            <a:grpSpLocks/>
          </p:cNvGrpSpPr>
          <p:nvPr/>
        </p:nvGrpSpPr>
        <p:grpSpPr bwMode="auto">
          <a:xfrm>
            <a:off x="2582863" y="908050"/>
            <a:ext cx="6413500" cy="2089150"/>
            <a:chOff x="1627" y="572"/>
            <a:chExt cx="4040" cy="1316"/>
          </a:xfrm>
        </p:grpSpPr>
        <p:sp>
          <p:nvSpPr>
            <p:cNvPr id="584" name="Line 338"/>
            <p:cNvSpPr>
              <a:spLocks noChangeAspect="1" noChangeShapeType="1"/>
            </p:cNvSpPr>
            <p:nvPr/>
          </p:nvSpPr>
          <p:spPr bwMode="auto">
            <a:xfrm>
              <a:off x="5404" y="1286"/>
              <a:ext cx="16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5" name="Line 339"/>
            <p:cNvSpPr>
              <a:spLocks noChangeAspect="1" noChangeShapeType="1"/>
            </p:cNvSpPr>
            <p:nvPr/>
          </p:nvSpPr>
          <p:spPr bwMode="auto">
            <a:xfrm>
              <a:off x="4703" y="1284"/>
              <a:ext cx="16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6" name="Line 340"/>
            <p:cNvSpPr>
              <a:spLocks noChangeAspect="1" noChangeShapeType="1"/>
            </p:cNvSpPr>
            <p:nvPr/>
          </p:nvSpPr>
          <p:spPr bwMode="auto">
            <a:xfrm>
              <a:off x="3986" y="1284"/>
              <a:ext cx="16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7" name="Line 341"/>
            <p:cNvSpPr>
              <a:spLocks noChangeAspect="1" noChangeShapeType="1"/>
            </p:cNvSpPr>
            <p:nvPr/>
          </p:nvSpPr>
          <p:spPr bwMode="auto">
            <a:xfrm>
              <a:off x="5423" y="1532"/>
              <a:ext cx="244" cy="0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8" name="Text Box 342"/>
            <p:cNvSpPr txBox="1">
              <a:spLocks noChangeAspect="1" noChangeArrowheads="1"/>
            </p:cNvSpPr>
            <p:nvPr/>
          </p:nvSpPr>
          <p:spPr bwMode="auto">
            <a:xfrm>
              <a:off x="2415" y="1723"/>
              <a:ext cx="406" cy="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START</a:t>
              </a: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9" name="Line 343"/>
            <p:cNvSpPr>
              <a:spLocks noChangeAspect="1" noChangeShapeType="1"/>
            </p:cNvSpPr>
            <p:nvPr/>
          </p:nvSpPr>
          <p:spPr bwMode="auto">
            <a:xfrm>
              <a:off x="5661" y="1145"/>
              <a:ext cx="0" cy="3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0" name="Line 344"/>
            <p:cNvSpPr>
              <a:spLocks noChangeAspect="1" noChangeShapeType="1"/>
            </p:cNvSpPr>
            <p:nvPr/>
          </p:nvSpPr>
          <p:spPr bwMode="auto">
            <a:xfrm rot="10800000" flipV="1">
              <a:off x="4609" y="1608"/>
              <a:ext cx="0" cy="177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 type="oval" w="sm" len="sm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1" name="Line 345"/>
            <p:cNvSpPr>
              <a:spLocks noChangeAspect="1" noChangeShapeType="1"/>
            </p:cNvSpPr>
            <p:nvPr/>
          </p:nvSpPr>
          <p:spPr bwMode="auto">
            <a:xfrm>
              <a:off x="3878" y="1539"/>
              <a:ext cx="0" cy="253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 type="oval" w="sm" len="sm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2" name="Line 346"/>
            <p:cNvSpPr>
              <a:spLocks noChangeAspect="1" noChangeShapeType="1"/>
            </p:cNvSpPr>
            <p:nvPr/>
          </p:nvSpPr>
          <p:spPr bwMode="auto">
            <a:xfrm>
              <a:off x="5325" y="1539"/>
              <a:ext cx="0" cy="253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 type="none" w="sm" len="sm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3" name="Line 347"/>
            <p:cNvSpPr>
              <a:spLocks noChangeAspect="1" noChangeShapeType="1"/>
            </p:cNvSpPr>
            <p:nvPr/>
          </p:nvSpPr>
          <p:spPr bwMode="auto">
            <a:xfrm flipV="1">
              <a:off x="3159" y="1097"/>
              <a:ext cx="0" cy="178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 type="none" w="sm" len="sm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4" name="Line 348"/>
            <p:cNvSpPr>
              <a:spLocks noChangeAspect="1" noChangeShapeType="1"/>
            </p:cNvSpPr>
            <p:nvPr/>
          </p:nvSpPr>
          <p:spPr bwMode="auto">
            <a:xfrm>
              <a:off x="3258" y="1288"/>
              <a:ext cx="16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5" name="Line 349"/>
            <p:cNvSpPr>
              <a:spLocks noChangeAspect="1" noChangeShapeType="1"/>
            </p:cNvSpPr>
            <p:nvPr/>
          </p:nvSpPr>
          <p:spPr bwMode="auto">
            <a:xfrm>
              <a:off x="5056" y="1408"/>
              <a:ext cx="18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6" name="Rectangle 350"/>
            <p:cNvSpPr>
              <a:spLocks noChangeAspect="1" noChangeArrowheads="1"/>
            </p:cNvSpPr>
            <p:nvPr/>
          </p:nvSpPr>
          <p:spPr bwMode="auto">
            <a:xfrm>
              <a:off x="5190" y="1218"/>
              <a:ext cx="287" cy="38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7" name="AutoShape 351"/>
            <p:cNvSpPr>
              <a:spLocks noChangeAspect="1" noChangeArrowheads="1"/>
            </p:cNvSpPr>
            <p:nvPr/>
          </p:nvSpPr>
          <p:spPr bwMode="auto">
            <a:xfrm rot="5400000">
              <a:off x="5187" y="1385"/>
              <a:ext cx="55" cy="48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8" name="Oval 352"/>
            <p:cNvSpPr>
              <a:spLocks noChangeAspect="1" noChangeArrowheads="1"/>
            </p:cNvSpPr>
            <p:nvPr/>
          </p:nvSpPr>
          <p:spPr bwMode="auto">
            <a:xfrm>
              <a:off x="5158" y="1394"/>
              <a:ext cx="29" cy="2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9" name="Text Box 353"/>
            <p:cNvSpPr txBox="1">
              <a:spLocks noChangeAspect="1" noChangeArrowheads="1"/>
            </p:cNvSpPr>
            <p:nvPr/>
          </p:nvSpPr>
          <p:spPr bwMode="auto">
            <a:xfrm>
              <a:off x="5176" y="1223"/>
              <a:ext cx="184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D</a:t>
              </a:r>
              <a:r>
                <a:rPr kumimoji="0" lang="fr-FR" sz="800" b="1" i="0" u="none" strike="noStrike" kern="0" cap="none" spc="0" normalizeH="0" baseline="-2500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D</a:t>
              </a: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0" name="Text Box 354"/>
            <p:cNvSpPr txBox="1">
              <a:spLocks noChangeAspect="1" noChangeArrowheads="1"/>
            </p:cNvSpPr>
            <p:nvPr/>
          </p:nvSpPr>
          <p:spPr bwMode="auto">
            <a:xfrm>
              <a:off x="5342" y="1227"/>
              <a:ext cx="260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Q</a:t>
              </a:r>
              <a:r>
                <a:rPr kumimoji="0" lang="fr-FR" sz="800" b="1" i="0" u="none" strike="noStrike" kern="0" cap="none" spc="0" normalizeH="0" baseline="-2500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D</a:t>
              </a: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1" name="Text Box 355"/>
            <p:cNvSpPr txBox="1">
              <a:spLocks noChangeAspect="1" noChangeArrowheads="1"/>
            </p:cNvSpPr>
            <p:nvPr/>
          </p:nvSpPr>
          <p:spPr bwMode="auto">
            <a:xfrm>
              <a:off x="5213" y="1360"/>
              <a:ext cx="11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H</a:t>
              </a: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2" name="Line 356"/>
            <p:cNvSpPr>
              <a:spLocks noChangeAspect="1" noChangeShapeType="1"/>
            </p:cNvSpPr>
            <p:nvPr/>
          </p:nvSpPr>
          <p:spPr bwMode="auto">
            <a:xfrm>
              <a:off x="4313" y="1407"/>
              <a:ext cx="18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3" name="Line 357"/>
            <p:cNvSpPr>
              <a:spLocks noChangeAspect="1" noChangeShapeType="1"/>
            </p:cNvSpPr>
            <p:nvPr/>
          </p:nvSpPr>
          <p:spPr bwMode="auto">
            <a:xfrm>
              <a:off x="3611" y="1397"/>
              <a:ext cx="18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4" name="Line 358"/>
            <p:cNvSpPr>
              <a:spLocks noChangeAspect="1" noChangeShapeType="1"/>
            </p:cNvSpPr>
            <p:nvPr/>
          </p:nvSpPr>
          <p:spPr bwMode="auto">
            <a:xfrm>
              <a:off x="2882" y="1403"/>
              <a:ext cx="17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5" name="Line 359"/>
            <p:cNvSpPr>
              <a:spLocks noChangeAspect="1" noChangeShapeType="1"/>
            </p:cNvSpPr>
            <p:nvPr/>
          </p:nvSpPr>
          <p:spPr bwMode="auto">
            <a:xfrm flipH="1">
              <a:off x="2942" y="1275"/>
              <a:ext cx="7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6" name="Rectangle 360"/>
            <p:cNvSpPr>
              <a:spLocks noChangeAspect="1" noChangeArrowheads="1"/>
            </p:cNvSpPr>
            <p:nvPr/>
          </p:nvSpPr>
          <p:spPr bwMode="auto">
            <a:xfrm>
              <a:off x="3015" y="1213"/>
              <a:ext cx="286" cy="38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7" name="Text Box 361"/>
            <p:cNvSpPr txBox="1">
              <a:spLocks noChangeAspect="1" noChangeArrowheads="1"/>
            </p:cNvSpPr>
            <p:nvPr/>
          </p:nvSpPr>
          <p:spPr bwMode="auto">
            <a:xfrm>
              <a:off x="3171" y="1497"/>
              <a:ext cx="158" cy="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8" name="AutoShape 362"/>
            <p:cNvSpPr>
              <a:spLocks noChangeAspect="1" noChangeArrowheads="1"/>
            </p:cNvSpPr>
            <p:nvPr/>
          </p:nvSpPr>
          <p:spPr bwMode="auto">
            <a:xfrm rot="5400000">
              <a:off x="3012" y="1380"/>
              <a:ext cx="55" cy="48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9" name="Oval 363"/>
            <p:cNvSpPr>
              <a:spLocks noChangeAspect="1" noChangeArrowheads="1"/>
            </p:cNvSpPr>
            <p:nvPr/>
          </p:nvSpPr>
          <p:spPr bwMode="auto">
            <a:xfrm>
              <a:off x="2983" y="1389"/>
              <a:ext cx="30" cy="3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0" name="Text Box 364"/>
            <p:cNvSpPr txBox="1">
              <a:spLocks noChangeAspect="1" noChangeArrowheads="1"/>
            </p:cNvSpPr>
            <p:nvPr/>
          </p:nvSpPr>
          <p:spPr bwMode="auto">
            <a:xfrm>
              <a:off x="2997" y="1496"/>
              <a:ext cx="158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1" name="Text Box 365"/>
            <p:cNvSpPr txBox="1">
              <a:spLocks noChangeAspect="1" noChangeArrowheads="1"/>
            </p:cNvSpPr>
            <p:nvPr/>
          </p:nvSpPr>
          <p:spPr bwMode="auto">
            <a:xfrm>
              <a:off x="3001" y="1218"/>
              <a:ext cx="184" cy="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D</a:t>
              </a:r>
              <a:r>
                <a:rPr kumimoji="0" lang="fr-FR" sz="800" b="1" i="0" u="none" strike="noStrike" kern="0" cap="none" spc="0" normalizeH="0" baseline="-2500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A</a:t>
              </a: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2" name="Text Box 366"/>
            <p:cNvSpPr txBox="1">
              <a:spLocks noChangeAspect="1" noChangeArrowheads="1"/>
            </p:cNvSpPr>
            <p:nvPr/>
          </p:nvSpPr>
          <p:spPr bwMode="auto">
            <a:xfrm>
              <a:off x="3167" y="1208"/>
              <a:ext cx="246" cy="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Q</a:t>
              </a:r>
              <a:r>
                <a:rPr kumimoji="0" lang="fr-FR" sz="800" b="1" i="0" u="none" strike="noStrike" kern="0" cap="none" spc="0" normalizeH="0" baseline="-2500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A</a:t>
              </a: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3" name="Text Box 367"/>
            <p:cNvSpPr txBox="1">
              <a:spLocks noChangeAspect="1" noChangeArrowheads="1"/>
            </p:cNvSpPr>
            <p:nvPr/>
          </p:nvSpPr>
          <p:spPr bwMode="auto">
            <a:xfrm>
              <a:off x="3037" y="1355"/>
              <a:ext cx="11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H</a:t>
              </a: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4" name="Rectangle 369"/>
            <p:cNvSpPr>
              <a:spLocks noChangeAspect="1" noChangeArrowheads="1"/>
            </p:cNvSpPr>
            <p:nvPr/>
          </p:nvSpPr>
          <p:spPr bwMode="auto">
            <a:xfrm>
              <a:off x="3740" y="1215"/>
              <a:ext cx="287" cy="38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5" name="AutoShape 370"/>
            <p:cNvSpPr>
              <a:spLocks noChangeAspect="1" noChangeArrowheads="1"/>
            </p:cNvSpPr>
            <p:nvPr/>
          </p:nvSpPr>
          <p:spPr bwMode="auto">
            <a:xfrm rot="5400000">
              <a:off x="3739" y="1382"/>
              <a:ext cx="54" cy="48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6" name="Oval 371"/>
            <p:cNvSpPr>
              <a:spLocks noChangeAspect="1" noChangeArrowheads="1"/>
            </p:cNvSpPr>
            <p:nvPr/>
          </p:nvSpPr>
          <p:spPr bwMode="auto">
            <a:xfrm>
              <a:off x="3708" y="1383"/>
              <a:ext cx="31" cy="2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7" name="Text Box 372"/>
            <p:cNvSpPr txBox="1">
              <a:spLocks noChangeAspect="1" noChangeArrowheads="1"/>
            </p:cNvSpPr>
            <p:nvPr/>
          </p:nvSpPr>
          <p:spPr bwMode="auto">
            <a:xfrm>
              <a:off x="3727" y="1219"/>
              <a:ext cx="184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D</a:t>
              </a:r>
              <a:r>
                <a:rPr kumimoji="0" lang="fr-FR" sz="800" b="1" i="0" u="none" strike="noStrike" kern="0" cap="none" spc="0" normalizeH="0" baseline="-2500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B</a:t>
              </a: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8" name="Text Box 373"/>
            <p:cNvSpPr txBox="1">
              <a:spLocks noChangeAspect="1" noChangeArrowheads="1"/>
            </p:cNvSpPr>
            <p:nvPr/>
          </p:nvSpPr>
          <p:spPr bwMode="auto">
            <a:xfrm>
              <a:off x="3893" y="1223"/>
              <a:ext cx="253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Q</a:t>
              </a:r>
              <a:r>
                <a:rPr kumimoji="0" lang="fr-FR" sz="800" b="1" i="0" u="none" strike="noStrike" kern="0" cap="none" spc="0" normalizeH="0" baseline="-2500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B</a:t>
              </a: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9" name="Text Box 374"/>
            <p:cNvSpPr txBox="1">
              <a:spLocks noChangeAspect="1" noChangeArrowheads="1"/>
            </p:cNvSpPr>
            <p:nvPr/>
          </p:nvSpPr>
          <p:spPr bwMode="auto">
            <a:xfrm>
              <a:off x="3763" y="1353"/>
              <a:ext cx="11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H</a:t>
              </a: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0" name="Rectangle 375"/>
            <p:cNvSpPr>
              <a:spLocks noChangeAspect="1" noChangeArrowheads="1"/>
            </p:cNvSpPr>
            <p:nvPr/>
          </p:nvSpPr>
          <p:spPr bwMode="auto">
            <a:xfrm>
              <a:off x="4474" y="1217"/>
              <a:ext cx="286" cy="3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1" name="AutoShape 376"/>
            <p:cNvSpPr>
              <a:spLocks noChangeAspect="1" noChangeArrowheads="1"/>
            </p:cNvSpPr>
            <p:nvPr/>
          </p:nvSpPr>
          <p:spPr bwMode="auto">
            <a:xfrm rot="5400000">
              <a:off x="4472" y="1384"/>
              <a:ext cx="55" cy="47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2" name="Oval 377"/>
            <p:cNvSpPr>
              <a:spLocks noChangeAspect="1" noChangeArrowheads="1"/>
            </p:cNvSpPr>
            <p:nvPr/>
          </p:nvSpPr>
          <p:spPr bwMode="auto">
            <a:xfrm>
              <a:off x="4442" y="1388"/>
              <a:ext cx="29" cy="3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3" name="Text Box 378"/>
            <p:cNvSpPr txBox="1">
              <a:spLocks noChangeAspect="1" noChangeArrowheads="1"/>
            </p:cNvSpPr>
            <p:nvPr/>
          </p:nvSpPr>
          <p:spPr bwMode="auto">
            <a:xfrm>
              <a:off x="4460" y="1221"/>
              <a:ext cx="184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D</a:t>
              </a:r>
              <a:r>
                <a:rPr kumimoji="0" lang="fr-FR" sz="800" b="1" i="0" u="none" strike="noStrike" kern="0" cap="none" spc="0" normalizeH="0" baseline="-2500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C</a:t>
              </a: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4" name="Text Box 379"/>
            <p:cNvSpPr txBox="1">
              <a:spLocks noChangeAspect="1" noChangeArrowheads="1"/>
            </p:cNvSpPr>
            <p:nvPr/>
          </p:nvSpPr>
          <p:spPr bwMode="auto">
            <a:xfrm>
              <a:off x="4631" y="1225"/>
              <a:ext cx="304" cy="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Q</a:t>
              </a:r>
              <a:r>
                <a:rPr kumimoji="0" lang="fr-FR" sz="800" b="1" i="0" u="none" strike="noStrike" kern="0" cap="none" spc="0" normalizeH="0" baseline="-2500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C</a:t>
              </a: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5" name="Text Box 380"/>
            <p:cNvSpPr txBox="1">
              <a:spLocks noChangeAspect="1" noChangeArrowheads="1"/>
            </p:cNvSpPr>
            <p:nvPr/>
          </p:nvSpPr>
          <p:spPr bwMode="auto">
            <a:xfrm>
              <a:off x="4497" y="1359"/>
              <a:ext cx="110" cy="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H</a:t>
              </a: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6" name="Line 381"/>
            <p:cNvSpPr>
              <a:spLocks noChangeAspect="1" noChangeShapeType="1"/>
            </p:cNvSpPr>
            <p:nvPr/>
          </p:nvSpPr>
          <p:spPr bwMode="auto">
            <a:xfrm>
              <a:off x="2880" y="1402"/>
              <a:ext cx="0" cy="253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 type="oval" w="sm" len="sm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7" name="Line 382"/>
            <p:cNvSpPr>
              <a:spLocks noChangeAspect="1" noChangeShapeType="1"/>
            </p:cNvSpPr>
            <p:nvPr/>
          </p:nvSpPr>
          <p:spPr bwMode="auto">
            <a:xfrm>
              <a:off x="3608" y="1401"/>
              <a:ext cx="0" cy="252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 type="oval" w="sm" len="sm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8" name="Line 383"/>
            <p:cNvSpPr>
              <a:spLocks noChangeAspect="1" noChangeShapeType="1"/>
            </p:cNvSpPr>
            <p:nvPr/>
          </p:nvSpPr>
          <p:spPr bwMode="auto">
            <a:xfrm>
              <a:off x="4309" y="1407"/>
              <a:ext cx="0" cy="246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 type="oval" w="sm" len="sm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9" name="Line 384"/>
            <p:cNvSpPr>
              <a:spLocks noChangeAspect="1" noChangeShapeType="1"/>
            </p:cNvSpPr>
            <p:nvPr/>
          </p:nvSpPr>
          <p:spPr bwMode="auto">
            <a:xfrm>
              <a:off x="5051" y="1407"/>
              <a:ext cx="0" cy="246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 type="none" w="sm" len="sm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3" name="Group 385"/>
            <p:cNvGrpSpPr>
              <a:grpSpLocks noChangeAspect="1"/>
            </p:cNvGrpSpPr>
            <p:nvPr/>
          </p:nvGrpSpPr>
          <p:grpSpPr bwMode="auto">
            <a:xfrm>
              <a:off x="3137" y="1168"/>
              <a:ext cx="40" cy="442"/>
              <a:chOff x="900" y="2968"/>
              <a:chExt cx="68" cy="796"/>
            </a:xfrm>
          </p:grpSpPr>
          <p:sp>
            <p:nvSpPr>
              <p:cNvPr id="675" name="Oval 386"/>
              <p:cNvSpPr>
                <a:spLocks noChangeAspect="1" noChangeArrowheads="1"/>
              </p:cNvSpPr>
              <p:nvPr/>
            </p:nvSpPr>
            <p:spPr bwMode="auto">
              <a:xfrm>
                <a:off x="914" y="2968"/>
                <a:ext cx="54" cy="54"/>
              </a:xfrm>
              <a:prstGeom prst="ellipse">
                <a:avLst/>
              </a:prstGeom>
              <a:solidFill>
                <a:srgbClr val="A3BBA9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6" name="Oval 387"/>
              <p:cNvSpPr>
                <a:spLocks noChangeAspect="1" noChangeArrowheads="1"/>
              </p:cNvSpPr>
              <p:nvPr/>
            </p:nvSpPr>
            <p:spPr bwMode="auto">
              <a:xfrm>
                <a:off x="900" y="3710"/>
                <a:ext cx="54" cy="54"/>
              </a:xfrm>
              <a:prstGeom prst="ellipse">
                <a:avLst/>
              </a:prstGeom>
              <a:solidFill>
                <a:srgbClr val="A3BBA9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4" name="Group 388"/>
            <p:cNvGrpSpPr>
              <a:grpSpLocks noChangeAspect="1"/>
            </p:cNvGrpSpPr>
            <p:nvPr/>
          </p:nvGrpSpPr>
          <p:grpSpPr bwMode="auto">
            <a:xfrm>
              <a:off x="3865" y="1176"/>
              <a:ext cx="38" cy="442"/>
              <a:chOff x="900" y="2968"/>
              <a:chExt cx="68" cy="796"/>
            </a:xfrm>
          </p:grpSpPr>
          <p:sp>
            <p:nvSpPr>
              <p:cNvPr id="673" name="Oval 389"/>
              <p:cNvSpPr>
                <a:spLocks noChangeAspect="1" noChangeArrowheads="1"/>
              </p:cNvSpPr>
              <p:nvPr/>
            </p:nvSpPr>
            <p:spPr bwMode="auto">
              <a:xfrm>
                <a:off x="914" y="2968"/>
                <a:ext cx="54" cy="54"/>
              </a:xfrm>
              <a:prstGeom prst="ellipse">
                <a:avLst/>
              </a:prstGeom>
              <a:solidFill>
                <a:srgbClr val="A3BBA9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4" name="Oval 390"/>
              <p:cNvSpPr>
                <a:spLocks noChangeAspect="1" noChangeArrowheads="1"/>
              </p:cNvSpPr>
              <p:nvPr/>
            </p:nvSpPr>
            <p:spPr bwMode="auto">
              <a:xfrm>
                <a:off x="900" y="3710"/>
                <a:ext cx="54" cy="54"/>
              </a:xfrm>
              <a:prstGeom prst="ellipse">
                <a:avLst/>
              </a:prstGeom>
              <a:solidFill>
                <a:srgbClr val="A3BBA9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" name="Group 391"/>
            <p:cNvGrpSpPr>
              <a:grpSpLocks noChangeAspect="1"/>
            </p:cNvGrpSpPr>
            <p:nvPr/>
          </p:nvGrpSpPr>
          <p:grpSpPr bwMode="auto">
            <a:xfrm>
              <a:off x="4593" y="1176"/>
              <a:ext cx="39" cy="442"/>
              <a:chOff x="900" y="2968"/>
              <a:chExt cx="68" cy="796"/>
            </a:xfrm>
          </p:grpSpPr>
          <p:sp>
            <p:nvSpPr>
              <p:cNvPr id="671" name="Oval 392"/>
              <p:cNvSpPr>
                <a:spLocks noChangeAspect="1" noChangeArrowheads="1"/>
              </p:cNvSpPr>
              <p:nvPr/>
            </p:nvSpPr>
            <p:spPr bwMode="auto">
              <a:xfrm>
                <a:off x="914" y="2968"/>
                <a:ext cx="54" cy="54"/>
              </a:xfrm>
              <a:prstGeom prst="ellipse">
                <a:avLst/>
              </a:prstGeom>
              <a:solidFill>
                <a:srgbClr val="A3BBA9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2" name="Oval 393"/>
              <p:cNvSpPr>
                <a:spLocks noChangeAspect="1" noChangeArrowheads="1"/>
              </p:cNvSpPr>
              <p:nvPr/>
            </p:nvSpPr>
            <p:spPr bwMode="auto">
              <a:xfrm>
                <a:off x="900" y="3710"/>
                <a:ext cx="54" cy="54"/>
              </a:xfrm>
              <a:prstGeom prst="ellipse">
                <a:avLst/>
              </a:prstGeom>
              <a:solidFill>
                <a:srgbClr val="A3BBA9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6" name="Group 394"/>
            <p:cNvGrpSpPr>
              <a:grpSpLocks noChangeAspect="1"/>
            </p:cNvGrpSpPr>
            <p:nvPr/>
          </p:nvGrpSpPr>
          <p:grpSpPr bwMode="auto">
            <a:xfrm>
              <a:off x="5309" y="1180"/>
              <a:ext cx="40" cy="442"/>
              <a:chOff x="900" y="2968"/>
              <a:chExt cx="68" cy="796"/>
            </a:xfrm>
          </p:grpSpPr>
          <p:sp>
            <p:nvSpPr>
              <p:cNvPr id="669" name="Oval 395"/>
              <p:cNvSpPr>
                <a:spLocks noChangeAspect="1" noChangeArrowheads="1"/>
              </p:cNvSpPr>
              <p:nvPr/>
            </p:nvSpPr>
            <p:spPr bwMode="auto">
              <a:xfrm>
                <a:off x="914" y="2968"/>
                <a:ext cx="54" cy="54"/>
              </a:xfrm>
              <a:prstGeom prst="ellipse">
                <a:avLst/>
              </a:prstGeom>
              <a:solidFill>
                <a:srgbClr val="A3BBA9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0" name="Oval 396"/>
              <p:cNvSpPr>
                <a:spLocks noChangeAspect="1" noChangeArrowheads="1"/>
              </p:cNvSpPr>
              <p:nvPr/>
            </p:nvSpPr>
            <p:spPr bwMode="auto">
              <a:xfrm>
                <a:off x="900" y="3710"/>
                <a:ext cx="54" cy="54"/>
              </a:xfrm>
              <a:prstGeom prst="ellipse">
                <a:avLst/>
              </a:prstGeom>
              <a:solidFill>
                <a:srgbClr val="A3BBA9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634" name="Line 397"/>
            <p:cNvSpPr>
              <a:spLocks noChangeAspect="1" noChangeShapeType="1"/>
            </p:cNvSpPr>
            <p:nvPr/>
          </p:nvSpPr>
          <p:spPr bwMode="auto">
            <a:xfrm flipV="1">
              <a:off x="2663" y="1792"/>
              <a:ext cx="26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35" name="Line 398"/>
            <p:cNvSpPr>
              <a:spLocks noChangeAspect="1" noChangeShapeType="1"/>
            </p:cNvSpPr>
            <p:nvPr/>
          </p:nvSpPr>
          <p:spPr bwMode="auto">
            <a:xfrm>
              <a:off x="2805" y="1096"/>
              <a:ext cx="355" cy="0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36" name="Line 399"/>
            <p:cNvSpPr>
              <a:spLocks noChangeAspect="1" noChangeShapeType="1"/>
            </p:cNvSpPr>
            <p:nvPr/>
          </p:nvSpPr>
          <p:spPr bwMode="auto">
            <a:xfrm>
              <a:off x="2805" y="1096"/>
              <a:ext cx="0" cy="696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 type="oval" w="sm" len="sm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7" name="Group 400"/>
            <p:cNvGrpSpPr>
              <a:grpSpLocks noChangeAspect="1"/>
            </p:cNvGrpSpPr>
            <p:nvPr/>
          </p:nvGrpSpPr>
          <p:grpSpPr bwMode="auto">
            <a:xfrm>
              <a:off x="3095" y="1199"/>
              <a:ext cx="131" cy="407"/>
              <a:chOff x="1338" y="813"/>
              <a:chExt cx="227" cy="734"/>
            </a:xfrm>
          </p:grpSpPr>
          <p:sp>
            <p:nvSpPr>
              <p:cNvPr id="667" name="Text Box 401"/>
              <p:cNvSpPr txBox="1">
                <a:spLocks noChangeAspect="1" noChangeArrowheads="1"/>
              </p:cNvSpPr>
              <p:nvPr/>
            </p:nvSpPr>
            <p:spPr bwMode="auto">
              <a:xfrm>
                <a:off x="1338" y="813"/>
                <a:ext cx="226" cy="2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74066" tIns="37033" rIns="74066" bIns="37033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S</a:t>
                </a:r>
                <a:endParaRPr kumimoji="0" lang="fr-FR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8" name="Text Box 402"/>
              <p:cNvSpPr txBox="1">
                <a:spLocks noChangeAspect="1" noChangeArrowheads="1"/>
              </p:cNvSpPr>
              <p:nvPr/>
            </p:nvSpPr>
            <p:spPr bwMode="auto">
              <a:xfrm>
                <a:off x="1338" y="1337"/>
                <a:ext cx="227" cy="2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74066" tIns="37033" rIns="74066" bIns="37033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R</a:t>
                </a:r>
                <a:endParaRPr kumimoji="0" lang="fr-FR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8" name="Group 403"/>
            <p:cNvGrpSpPr>
              <a:grpSpLocks noChangeAspect="1"/>
            </p:cNvGrpSpPr>
            <p:nvPr/>
          </p:nvGrpSpPr>
          <p:grpSpPr bwMode="auto">
            <a:xfrm>
              <a:off x="3833" y="1199"/>
              <a:ext cx="130" cy="407"/>
              <a:chOff x="1338" y="813"/>
              <a:chExt cx="227" cy="734"/>
            </a:xfrm>
          </p:grpSpPr>
          <p:sp>
            <p:nvSpPr>
              <p:cNvPr id="665" name="Text Box 404"/>
              <p:cNvSpPr txBox="1">
                <a:spLocks noChangeAspect="1" noChangeArrowheads="1"/>
              </p:cNvSpPr>
              <p:nvPr/>
            </p:nvSpPr>
            <p:spPr bwMode="auto">
              <a:xfrm>
                <a:off x="1338" y="813"/>
                <a:ext cx="226" cy="2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74066" tIns="37033" rIns="74066" bIns="37033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S</a:t>
                </a:r>
                <a:endParaRPr kumimoji="0" lang="fr-FR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6" name="Text Box 405"/>
              <p:cNvSpPr txBox="1">
                <a:spLocks noChangeAspect="1" noChangeArrowheads="1"/>
              </p:cNvSpPr>
              <p:nvPr/>
            </p:nvSpPr>
            <p:spPr bwMode="auto">
              <a:xfrm>
                <a:off x="1338" y="1337"/>
                <a:ext cx="227" cy="2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74066" tIns="37033" rIns="74066" bIns="37033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R</a:t>
                </a:r>
                <a:endParaRPr kumimoji="0" lang="fr-FR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9" name="Group 406"/>
            <p:cNvGrpSpPr>
              <a:grpSpLocks noChangeAspect="1"/>
            </p:cNvGrpSpPr>
            <p:nvPr/>
          </p:nvGrpSpPr>
          <p:grpSpPr bwMode="auto">
            <a:xfrm>
              <a:off x="4560" y="1207"/>
              <a:ext cx="131" cy="411"/>
              <a:chOff x="1338" y="813"/>
              <a:chExt cx="227" cy="734"/>
            </a:xfrm>
          </p:grpSpPr>
          <p:sp>
            <p:nvSpPr>
              <p:cNvPr id="663" name="Text Box 407"/>
              <p:cNvSpPr txBox="1">
                <a:spLocks noChangeAspect="1" noChangeArrowheads="1"/>
              </p:cNvSpPr>
              <p:nvPr/>
            </p:nvSpPr>
            <p:spPr bwMode="auto">
              <a:xfrm>
                <a:off x="1338" y="813"/>
                <a:ext cx="226" cy="2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74066" tIns="37033" rIns="74066" bIns="37033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S</a:t>
                </a:r>
                <a:endParaRPr kumimoji="0" lang="fr-FR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4" name="Text Box 408"/>
              <p:cNvSpPr txBox="1">
                <a:spLocks noChangeAspect="1" noChangeArrowheads="1"/>
              </p:cNvSpPr>
              <p:nvPr/>
            </p:nvSpPr>
            <p:spPr bwMode="auto">
              <a:xfrm>
                <a:off x="1338" y="1337"/>
                <a:ext cx="227" cy="2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74066" tIns="37033" rIns="74066" bIns="37033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R</a:t>
                </a:r>
                <a:endParaRPr kumimoji="0" lang="fr-FR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0" name="Group 409"/>
            <p:cNvGrpSpPr>
              <a:grpSpLocks noChangeAspect="1"/>
            </p:cNvGrpSpPr>
            <p:nvPr/>
          </p:nvGrpSpPr>
          <p:grpSpPr bwMode="auto">
            <a:xfrm>
              <a:off x="5279" y="1205"/>
              <a:ext cx="130" cy="411"/>
              <a:chOff x="1338" y="813"/>
              <a:chExt cx="227" cy="735"/>
            </a:xfrm>
          </p:grpSpPr>
          <p:sp>
            <p:nvSpPr>
              <p:cNvPr id="661" name="Text Box 410"/>
              <p:cNvSpPr txBox="1">
                <a:spLocks noChangeAspect="1" noChangeArrowheads="1"/>
              </p:cNvSpPr>
              <p:nvPr/>
            </p:nvSpPr>
            <p:spPr bwMode="auto">
              <a:xfrm>
                <a:off x="1338" y="813"/>
                <a:ext cx="226" cy="2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74066" tIns="37033" rIns="74066" bIns="37033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S</a:t>
                </a:r>
                <a:endParaRPr kumimoji="0" lang="fr-FR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2" name="Text Box 411"/>
              <p:cNvSpPr txBox="1">
                <a:spLocks noChangeAspect="1" noChangeArrowheads="1"/>
              </p:cNvSpPr>
              <p:nvPr/>
            </p:nvSpPr>
            <p:spPr bwMode="auto">
              <a:xfrm>
                <a:off x="1338" y="1338"/>
                <a:ext cx="227" cy="2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74066" tIns="37033" rIns="74066" bIns="37033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R</a:t>
                </a:r>
                <a:endParaRPr kumimoji="0" lang="fr-FR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641" name="Line 412"/>
            <p:cNvSpPr>
              <a:spLocks noChangeAspect="1" noChangeShapeType="1"/>
            </p:cNvSpPr>
            <p:nvPr/>
          </p:nvSpPr>
          <p:spPr bwMode="auto">
            <a:xfrm flipV="1">
              <a:off x="3422" y="1029"/>
              <a:ext cx="0" cy="255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 type="oval" w="med" len="med"/>
              <a:tailEnd type="triangl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2" name="Line 413"/>
            <p:cNvSpPr>
              <a:spLocks noChangeAspect="1" noChangeShapeType="1"/>
            </p:cNvSpPr>
            <p:nvPr/>
          </p:nvSpPr>
          <p:spPr bwMode="auto">
            <a:xfrm flipV="1">
              <a:off x="4154" y="1029"/>
              <a:ext cx="0" cy="255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 type="oval" w="med" len="med"/>
              <a:tailEnd type="triangl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3" name="Line 414"/>
            <p:cNvSpPr>
              <a:spLocks noChangeAspect="1" noChangeShapeType="1"/>
            </p:cNvSpPr>
            <p:nvPr/>
          </p:nvSpPr>
          <p:spPr bwMode="auto">
            <a:xfrm flipV="1">
              <a:off x="4861" y="1024"/>
              <a:ext cx="0" cy="255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 type="oval" w="med" len="med"/>
              <a:tailEnd type="triangl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4" name="Line 415"/>
            <p:cNvSpPr>
              <a:spLocks noChangeAspect="1" noChangeShapeType="1"/>
            </p:cNvSpPr>
            <p:nvPr/>
          </p:nvSpPr>
          <p:spPr bwMode="auto">
            <a:xfrm>
              <a:off x="2935" y="1147"/>
              <a:ext cx="0" cy="1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5" name="Line 416"/>
            <p:cNvSpPr>
              <a:spLocks noChangeAspect="1" noChangeShapeType="1"/>
            </p:cNvSpPr>
            <p:nvPr/>
          </p:nvSpPr>
          <p:spPr bwMode="auto">
            <a:xfrm>
              <a:off x="5561" y="1147"/>
              <a:ext cx="0" cy="132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6" name="Line 417"/>
            <p:cNvSpPr>
              <a:spLocks noChangeAspect="1" noChangeShapeType="1"/>
            </p:cNvSpPr>
            <p:nvPr/>
          </p:nvSpPr>
          <p:spPr bwMode="auto">
            <a:xfrm flipV="1">
              <a:off x="5561" y="1030"/>
              <a:ext cx="0" cy="254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7" name="Line 418"/>
            <p:cNvSpPr>
              <a:spLocks noChangeAspect="1" noChangeShapeType="1"/>
            </p:cNvSpPr>
            <p:nvPr/>
          </p:nvSpPr>
          <p:spPr bwMode="auto">
            <a:xfrm>
              <a:off x="2441" y="1734"/>
              <a:ext cx="222" cy="0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8" name="Line 419"/>
            <p:cNvSpPr>
              <a:spLocks noChangeAspect="1" noChangeShapeType="1"/>
            </p:cNvSpPr>
            <p:nvPr/>
          </p:nvSpPr>
          <p:spPr bwMode="auto">
            <a:xfrm>
              <a:off x="2935" y="1273"/>
              <a:ext cx="79" cy="0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9" name="Text Box 420"/>
            <p:cNvSpPr txBox="1">
              <a:spLocks noChangeAspect="1" noChangeArrowheads="1"/>
            </p:cNvSpPr>
            <p:nvPr/>
          </p:nvSpPr>
          <p:spPr bwMode="auto">
            <a:xfrm>
              <a:off x="3354" y="929"/>
              <a:ext cx="183" cy="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0" name="Text Box 421"/>
            <p:cNvSpPr txBox="1">
              <a:spLocks noChangeAspect="1" noChangeArrowheads="1"/>
            </p:cNvSpPr>
            <p:nvPr/>
          </p:nvSpPr>
          <p:spPr bwMode="auto">
            <a:xfrm>
              <a:off x="4076" y="923"/>
              <a:ext cx="183" cy="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Q</a:t>
              </a:r>
              <a:r>
                <a:rPr kumimoji="0" lang="fr-FR" sz="800" b="1" i="0" u="none" strike="noStrike" kern="0" cap="none" spc="0" normalizeH="0" baseline="-2500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B</a:t>
              </a: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1" name="Text Box 422"/>
            <p:cNvSpPr txBox="1">
              <a:spLocks noChangeAspect="1" noChangeArrowheads="1"/>
            </p:cNvSpPr>
            <p:nvPr/>
          </p:nvSpPr>
          <p:spPr bwMode="auto">
            <a:xfrm>
              <a:off x="4787" y="918"/>
              <a:ext cx="183" cy="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Q</a:t>
              </a:r>
              <a:r>
                <a:rPr kumimoji="0" lang="fr-FR" sz="800" b="1" i="0" u="none" strike="noStrike" kern="0" cap="none" spc="0" normalizeH="0" baseline="-2500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C</a:t>
              </a: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2" name="Text Box 423"/>
            <p:cNvSpPr txBox="1">
              <a:spLocks noChangeAspect="1" noChangeArrowheads="1"/>
            </p:cNvSpPr>
            <p:nvPr/>
          </p:nvSpPr>
          <p:spPr bwMode="auto">
            <a:xfrm>
              <a:off x="5477" y="918"/>
              <a:ext cx="184" cy="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Q</a:t>
              </a:r>
              <a:r>
                <a:rPr kumimoji="0" lang="fr-FR" sz="800" b="1" i="0" u="none" strike="noStrike" kern="0" cap="none" spc="0" normalizeH="0" baseline="-2500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D</a:t>
              </a: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3" name="AutoShape 427"/>
            <p:cNvSpPr>
              <a:spLocks/>
            </p:cNvSpPr>
            <p:nvPr/>
          </p:nvSpPr>
          <p:spPr bwMode="auto">
            <a:xfrm rot="5400000">
              <a:off x="4446" y="-278"/>
              <a:ext cx="81" cy="2240"/>
            </a:xfrm>
            <a:prstGeom prst="leftBrace">
              <a:avLst>
                <a:gd name="adj1" fmla="val 230453"/>
                <a:gd name="adj2" fmla="val 50000"/>
              </a:avLst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4" name="Text Box 428"/>
            <p:cNvSpPr txBox="1">
              <a:spLocks noChangeArrowheads="1"/>
            </p:cNvSpPr>
            <p:nvPr/>
          </p:nvSpPr>
          <p:spPr bwMode="auto">
            <a:xfrm>
              <a:off x="3983" y="572"/>
              <a:ext cx="952" cy="19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3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نحو </a:t>
              </a:r>
              <a:r>
                <a:rPr kumimoji="0" lang="ar-SA" sz="13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محرك خطوة خطوة</a:t>
              </a:r>
              <a:endParaRPr kumimoji="0" lang="fr-FR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1" name="Group 432"/>
            <p:cNvGrpSpPr>
              <a:grpSpLocks/>
            </p:cNvGrpSpPr>
            <p:nvPr/>
          </p:nvGrpSpPr>
          <p:grpSpPr bwMode="auto">
            <a:xfrm>
              <a:off x="1627" y="766"/>
              <a:ext cx="952" cy="1122"/>
              <a:chOff x="1519" y="766"/>
              <a:chExt cx="952" cy="1122"/>
            </a:xfrm>
          </p:grpSpPr>
          <p:sp>
            <p:nvSpPr>
              <p:cNvPr id="656" name="Text Box 368"/>
              <p:cNvSpPr txBox="1">
                <a:spLocks noChangeAspect="1" noChangeArrowheads="1"/>
              </p:cNvSpPr>
              <p:nvPr/>
            </p:nvSpPr>
            <p:spPr bwMode="auto">
              <a:xfrm>
                <a:off x="2324" y="1276"/>
                <a:ext cx="147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74066" tIns="37033" rIns="74066" bIns="37033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H</a:t>
                </a:r>
                <a:endParaRPr kumimoji="0" lang="fr-FR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7" name="Text Box 424"/>
              <p:cNvSpPr txBox="1">
                <a:spLocks noChangeAspect="1" noChangeArrowheads="1"/>
              </p:cNvSpPr>
              <p:nvPr/>
            </p:nvSpPr>
            <p:spPr bwMode="auto">
              <a:xfrm>
                <a:off x="1519" y="766"/>
                <a:ext cx="771" cy="1122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8" name="Line 425"/>
              <p:cNvSpPr>
                <a:spLocks noChangeShapeType="1"/>
              </p:cNvSpPr>
              <p:nvPr/>
            </p:nvSpPr>
            <p:spPr bwMode="auto">
              <a:xfrm>
                <a:off x="2252" y="1391"/>
                <a:ext cx="216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9" name="Line 426"/>
              <p:cNvSpPr>
                <a:spLocks noChangeShapeType="1"/>
              </p:cNvSpPr>
              <p:nvPr/>
            </p:nvSpPr>
            <p:spPr bwMode="auto">
              <a:xfrm>
                <a:off x="2470" y="1391"/>
                <a:ext cx="0" cy="25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pic>
            <p:nvPicPr>
              <p:cNvPr id="660" name="Picture 429"/>
              <p:cNvPicPr>
                <a:picLocks noChangeAspect="1" noChangeArrowheads="1"/>
              </p:cNvPicPr>
              <p:nvPr/>
            </p:nvPicPr>
            <p:blipFill>
              <a:blip r:embed="rId2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1563" y="779"/>
                <a:ext cx="694" cy="1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677" name="Line 437"/>
          <p:cNvSpPr>
            <a:spLocks noChangeShapeType="1"/>
          </p:cNvSpPr>
          <p:nvPr/>
        </p:nvSpPr>
        <p:spPr bwMode="auto">
          <a:xfrm>
            <a:off x="2544763" y="5659438"/>
            <a:ext cx="4110037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678" name="Line 445"/>
          <p:cNvSpPr>
            <a:spLocks noChangeShapeType="1"/>
          </p:cNvSpPr>
          <p:nvPr/>
        </p:nvSpPr>
        <p:spPr bwMode="auto">
          <a:xfrm>
            <a:off x="3803650" y="5081588"/>
            <a:ext cx="364648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679" name="Line 512"/>
          <p:cNvSpPr>
            <a:spLocks noChangeAspect="1" noChangeShapeType="1"/>
          </p:cNvSpPr>
          <p:nvPr/>
        </p:nvSpPr>
        <p:spPr bwMode="auto">
          <a:xfrm>
            <a:off x="3292475" y="4857750"/>
            <a:ext cx="432593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grpSp>
        <p:nvGrpSpPr>
          <p:cNvPr id="12" name="Group 539"/>
          <p:cNvGrpSpPr>
            <a:grpSpLocks/>
          </p:cNvGrpSpPr>
          <p:nvPr/>
        </p:nvGrpSpPr>
        <p:grpSpPr bwMode="auto">
          <a:xfrm>
            <a:off x="1009650" y="3355975"/>
            <a:ext cx="7666038" cy="2736850"/>
            <a:chOff x="639" y="2115"/>
            <a:chExt cx="4829" cy="1724"/>
          </a:xfrm>
        </p:grpSpPr>
        <p:sp>
          <p:nvSpPr>
            <p:cNvPr id="681" name="Rectangle 435"/>
            <p:cNvSpPr>
              <a:spLocks noChangeArrowheads="1"/>
            </p:cNvSpPr>
            <p:nvPr/>
          </p:nvSpPr>
          <p:spPr bwMode="auto">
            <a:xfrm>
              <a:off x="5352" y="2115"/>
              <a:ext cx="1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682" name="Line 438"/>
            <p:cNvSpPr>
              <a:spLocks noChangeAspect="1" noChangeShapeType="1"/>
            </p:cNvSpPr>
            <p:nvPr/>
          </p:nvSpPr>
          <p:spPr bwMode="auto">
            <a:xfrm>
              <a:off x="4561" y="3445"/>
              <a:ext cx="244" cy="0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3" name="Text Box 439"/>
            <p:cNvSpPr txBox="1">
              <a:spLocks noChangeAspect="1" noChangeArrowheads="1"/>
            </p:cNvSpPr>
            <p:nvPr/>
          </p:nvSpPr>
          <p:spPr bwMode="auto">
            <a:xfrm>
              <a:off x="1553" y="3636"/>
              <a:ext cx="406" cy="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START</a:t>
              </a: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4" name="Line 440"/>
            <p:cNvSpPr>
              <a:spLocks noChangeAspect="1" noChangeShapeType="1"/>
            </p:cNvSpPr>
            <p:nvPr/>
          </p:nvSpPr>
          <p:spPr bwMode="auto">
            <a:xfrm>
              <a:off x="4799" y="3058"/>
              <a:ext cx="0" cy="3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5" name="Line 441"/>
            <p:cNvSpPr>
              <a:spLocks noChangeAspect="1" noChangeShapeType="1"/>
            </p:cNvSpPr>
            <p:nvPr/>
          </p:nvSpPr>
          <p:spPr bwMode="auto">
            <a:xfrm rot="10800000" flipV="1">
              <a:off x="3747" y="3521"/>
              <a:ext cx="0" cy="177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 type="oval" w="sm" len="sm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6" name="Line 442"/>
            <p:cNvSpPr>
              <a:spLocks noChangeAspect="1" noChangeShapeType="1"/>
            </p:cNvSpPr>
            <p:nvPr/>
          </p:nvSpPr>
          <p:spPr bwMode="auto">
            <a:xfrm>
              <a:off x="3016" y="3452"/>
              <a:ext cx="0" cy="253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 type="oval" w="sm" len="sm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7" name="Line 443"/>
            <p:cNvSpPr>
              <a:spLocks noChangeAspect="1" noChangeShapeType="1"/>
            </p:cNvSpPr>
            <p:nvPr/>
          </p:nvSpPr>
          <p:spPr bwMode="auto">
            <a:xfrm>
              <a:off x="4463" y="3452"/>
              <a:ext cx="0" cy="253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 type="none" w="sm" len="sm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8" name="Line 444"/>
            <p:cNvSpPr>
              <a:spLocks noChangeAspect="1" noChangeShapeType="1"/>
            </p:cNvSpPr>
            <p:nvPr/>
          </p:nvSpPr>
          <p:spPr bwMode="auto">
            <a:xfrm flipV="1">
              <a:off x="2297" y="3011"/>
              <a:ext cx="0" cy="177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 type="none" w="sm" len="sm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9" name="Line 446"/>
            <p:cNvSpPr>
              <a:spLocks noChangeAspect="1" noChangeShapeType="1"/>
            </p:cNvSpPr>
            <p:nvPr/>
          </p:nvSpPr>
          <p:spPr bwMode="auto">
            <a:xfrm>
              <a:off x="4194" y="3321"/>
              <a:ext cx="18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0" name="Rectangle 447"/>
            <p:cNvSpPr>
              <a:spLocks noChangeAspect="1" noChangeArrowheads="1"/>
            </p:cNvSpPr>
            <p:nvPr/>
          </p:nvSpPr>
          <p:spPr bwMode="auto">
            <a:xfrm>
              <a:off x="4328" y="3131"/>
              <a:ext cx="287" cy="38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1" name="AutoShape 448"/>
            <p:cNvSpPr>
              <a:spLocks noChangeAspect="1" noChangeArrowheads="1"/>
            </p:cNvSpPr>
            <p:nvPr/>
          </p:nvSpPr>
          <p:spPr bwMode="auto">
            <a:xfrm rot="5400000">
              <a:off x="4326" y="3298"/>
              <a:ext cx="54" cy="48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2" name="Oval 449"/>
            <p:cNvSpPr>
              <a:spLocks noChangeAspect="1" noChangeArrowheads="1"/>
            </p:cNvSpPr>
            <p:nvPr/>
          </p:nvSpPr>
          <p:spPr bwMode="auto">
            <a:xfrm>
              <a:off x="4296" y="3307"/>
              <a:ext cx="29" cy="3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3" name="Text Box 450"/>
            <p:cNvSpPr txBox="1">
              <a:spLocks noChangeAspect="1" noChangeArrowheads="1"/>
            </p:cNvSpPr>
            <p:nvPr/>
          </p:nvSpPr>
          <p:spPr bwMode="auto">
            <a:xfrm>
              <a:off x="4314" y="3136"/>
              <a:ext cx="184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D</a:t>
              </a:r>
              <a:r>
                <a:rPr kumimoji="0" lang="fr-FR" sz="800" b="0" i="0" u="none" strike="noStrike" kern="0" cap="none" spc="0" normalizeH="0" baseline="-2500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D</a:t>
              </a: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4" name="Text Box 451"/>
            <p:cNvSpPr txBox="1">
              <a:spLocks noChangeAspect="1" noChangeArrowheads="1"/>
            </p:cNvSpPr>
            <p:nvPr/>
          </p:nvSpPr>
          <p:spPr bwMode="auto">
            <a:xfrm>
              <a:off x="4480" y="3140"/>
              <a:ext cx="260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Q</a:t>
              </a:r>
              <a:r>
                <a:rPr kumimoji="0" lang="fr-FR" sz="800" b="0" i="0" u="none" strike="noStrike" kern="0" cap="none" spc="0" normalizeH="0" baseline="-2500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D</a:t>
              </a: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5" name="Text Box 452"/>
            <p:cNvSpPr txBox="1">
              <a:spLocks noChangeAspect="1" noChangeArrowheads="1"/>
            </p:cNvSpPr>
            <p:nvPr/>
          </p:nvSpPr>
          <p:spPr bwMode="auto">
            <a:xfrm>
              <a:off x="4351" y="3273"/>
              <a:ext cx="11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H</a:t>
              </a: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6" name="Line 453"/>
            <p:cNvSpPr>
              <a:spLocks noChangeAspect="1" noChangeShapeType="1"/>
            </p:cNvSpPr>
            <p:nvPr/>
          </p:nvSpPr>
          <p:spPr bwMode="auto">
            <a:xfrm>
              <a:off x="3451" y="3320"/>
              <a:ext cx="18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7" name="Line 454"/>
            <p:cNvSpPr>
              <a:spLocks noChangeAspect="1" noChangeShapeType="1"/>
            </p:cNvSpPr>
            <p:nvPr/>
          </p:nvSpPr>
          <p:spPr bwMode="auto">
            <a:xfrm>
              <a:off x="2749" y="3311"/>
              <a:ext cx="18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8" name="Line 455"/>
            <p:cNvSpPr>
              <a:spLocks noChangeAspect="1" noChangeShapeType="1"/>
            </p:cNvSpPr>
            <p:nvPr/>
          </p:nvSpPr>
          <p:spPr bwMode="auto">
            <a:xfrm>
              <a:off x="2020" y="3317"/>
              <a:ext cx="17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9" name="Line 456"/>
            <p:cNvSpPr>
              <a:spLocks noChangeAspect="1" noChangeShapeType="1"/>
            </p:cNvSpPr>
            <p:nvPr/>
          </p:nvSpPr>
          <p:spPr bwMode="auto">
            <a:xfrm flipH="1">
              <a:off x="2080" y="3188"/>
              <a:ext cx="7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0" name="Rectangle 457"/>
            <p:cNvSpPr>
              <a:spLocks noChangeAspect="1" noChangeArrowheads="1"/>
            </p:cNvSpPr>
            <p:nvPr/>
          </p:nvSpPr>
          <p:spPr bwMode="auto">
            <a:xfrm>
              <a:off x="2153" y="3126"/>
              <a:ext cx="286" cy="38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1" name="Text Box 458"/>
            <p:cNvSpPr txBox="1">
              <a:spLocks noChangeAspect="1" noChangeArrowheads="1"/>
            </p:cNvSpPr>
            <p:nvPr/>
          </p:nvSpPr>
          <p:spPr bwMode="auto">
            <a:xfrm>
              <a:off x="2309" y="3410"/>
              <a:ext cx="158" cy="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2" name="AutoShape 459"/>
            <p:cNvSpPr>
              <a:spLocks noChangeAspect="1" noChangeArrowheads="1"/>
            </p:cNvSpPr>
            <p:nvPr/>
          </p:nvSpPr>
          <p:spPr bwMode="auto">
            <a:xfrm rot="5400000">
              <a:off x="2150" y="3293"/>
              <a:ext cx="55" cy="48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3" name="Oval 460"/>
            <p:cNvSpPr>
              <a:spLocks noChangeAspect="1" noChangeArrowheads="1"/>
            </p:cNvSpPr>
            <p:nvPr/>
          </p:nvSpPr>
          <p:spPr bwMode="auto">
            <a:xfrm>
              <a:off x="2121" y="3303"/>
              <a:ext cx="30" cy="2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4" name="Text Box 461"/>
            <p:cNvSpPr txBox="1">
              <a:spLocks noChangeAspect="1" noChangeArrowheads="1"/>
            </p:cNvSpPr>
            <p:nvPr/>
          </p:nvSpPr>
          <p:spPr bwMode="auto">
            <a:xfrm>
              <a:off x="2135" y="3409"/>
              <a:ext cx="158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5" name="Text Box 462"/>
            <p:cNvSpPr txBox="1">
              <a:spLocks noChangeAspect="1" noChangeArrowheads="1"/>
            </p:cNvSpPr>
            <p:nvPr/>
          </p:nvSpPr>
          <p:spPr bwMode="auto">
            <a:xfrm>
              <a:off x="2139" y="3131"/>
              <a:ext cx="184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D</a:t>
              </a:r>
              <a:r>
                <a:rPr kumimoji="0" lang="fr-FR" sz="800" b="0" i="0" u="none" strike="noStrike" kern="0" cap="none" spc="0" normalizeH="0" baseline="-2500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A</a:t>
              </a: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6" name="Text Box 463"/>
            <p:cNvSpPr txBox="1">
              <a:spLocks noChangeAspect="1" noChangeArrowheads="1"/>
            </p:cNvSpPr>
            <p:nvPr/>
          </p:nvSpPr>
          <p:spPr bwMode="auto">
            <a:xfrm>
              <a:off x="2305" y="3121"/>
              <a:ext cx="246" cy="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Q</a:t>
              </a:r>
              <a:r>
                <a:rPr kumimoji="0" lang="fr-FR" sz="800" b="0" i="0" u="none" strike="noStrike" kern="0" cap="none" spc="0" normalizeH="0" baseline="-2500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A</a:t>
              </a: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7" name="Text Box 464"/>
            <p:cNvSpPr txBox="1">
              <a:spLocks noChangeAspect="1" noChangeArrowheads="1"/>
            </p:cNvSpPr>
            <p:nvPr/>
          </p:nvSpPr>
          <p:spPr bwMode="auto">
            <a:xfrm>
              <a:off x="2175" y="3268"/>
              <a:ext cx="11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H</a:t>
              </a: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8" name="Text Box 465"/>
            <p:cNvSpPr txBox="1">
              <a:spLocks noChangeAspect="1" noChangeArrowheads="1"/>
            </p:cNvSpPr>
            <p:nvPr/>
          </p:nvSpPr>
          <p:spPr bwMode="auto">
            <a:xfrm>
              <a:off x="1462" y="3189"/>
              <a:ext cx="147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H</a:t>
              </a: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9" name="Rectangle 466"/>
            <p:cNvSpPr>
              <a:spLocks noChangeAspect="1" noChangeArrowheads="1"/>
            </p:cNvSpPr>
            <p:nvPr/>
          </p:nvSpPr>
          <p:spPr bwMode="auto">
            <a:xfrm>
              <a:off x="2878" y="3129"/>
              <a:ext cx="287" cy="3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0" name="AutoShape 467"/>
            <p:cNvSpPr>
              <a:spLocks noChangeAspect="1" noChangeArrowheads="1"/>
            </p:cNvSpPr>
            <p:nvPr/>
          </p:nvSpPr>
          <p:spPr bwMode="auto">
            <a:xfrm rot="5400000">
              <a:off x="2877" y="3295"/>
              <a:ext cx="54" cy="48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1" name="Oval 468"/>
            <p:cNvSpPr>
              <a:spLocks noChangeAspect="1" noChangeArrowheads="1"/>
            </p:cNvSpPr>
            <p:nvPr/>
          </p:nvSpPr>
          <p:spPr bwMode="auto">
            <a:xfrm>
              <a:off x="2846" y="3296"/>
              <a:ext cx="31" cy="2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2" name="Text Box 469"/>
            <p:cNvSpPr txBox="1">
              <a:spLocks noChangeAspect="1" noChangeArrowheads="1"/>
            </p:cNvSpPr>
            <p:nvPr/>
          </p:nvSpPr>
          <p:spPr bwMode="auto">
            <a:xfrm>
              <a:off x="2865" y="3133"/>
              <a:ext cx="184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D</a:t>
              </a:r>
              <a:r>
                <a:rPr kumimoji="0" lang="fr-FR" sz="800" b="0" i="0" u="none" strike="noStrike" kern="0" cap="none" spc="0" normalizeH="0" baseline="-2500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B</a:t>
              </a: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3" name="Text Box 470"/>
            <p:cNvSpPr txBox="1">
              <a:spLocks noChangeAspect="1" noChangeArrowheads="1"/>
            </p:cNvSpPr>
            <p:nvPr/>
          </p:nvSpPr>
          <p:spPr bwMode="auto">
            <a:xfrm>
              <a:off x="3031" y="3137"/>
              <a:ext cx="253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Q</a:t>
              </a:r>
              <a:r>
                <a:rPr kumimoji="0" lang="fr-FR" sz="800" b="0" i="0" u="none" strike="noStrike" kern="0" cap="none" spc="0" normalizeH="0" baseline="-2500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B</a:t>
              </a: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4" name="Text Box 471"/>
            <p:cNvSpPr txBox="1">
              <a:spLocks noChangeAspect="1" noChangeArrowheads="1"/>
            </p:cNvSpPr>
            <p:nvPr/>
          </p:nvSpPr>
          <p:spPr bwMode="auto">
            <a:xfrm>
              <a:off x="2901" y="3266"/>
              <a:ext cx="11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H</a:t>
              </a: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5" name="Rectangle 472"/>
            <p:cNvSpPr>
              <a:spLocks noChangeAspect="1" noChangeArrowheads="1"/>
            </p:cNvSpPr>
            <p:nvPr/>
          </p:nvSpPr>
          <p:spPr bwMode="auto">
            <a:xfrm>
              <a:off x="3612" y="3130"/>
              <a:ext cx="286" cy="3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6" name="AutoShape 473"/>
            <p:cNvSpPr>
              <a:spLocks noChangeAspect="1" noChangeArrowheads="1"/>
            </p:cNvSpPr>
            <p:nvPr/>
          </p:nvSpPr>
          <p:spPr bwMode="auto">
            <a:xfrm rot="5400000">
              <a:off x="3610" y="3297"/>
              <a:ext cx="55" cy="47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7" name="Oval 474"/>
            <p:cNvSpPr>
              <a:spLocks noChangeAspect="1" noChangeArrowheads="1"/>
            </p:cNvSpPr>
            <p:nvPr/>
          </p:nvSpPr>
          <p:spPr bwMode="auto">
            <a:xfrm>
              <a:off x="3580" y="3301"/>
              <a:ext cx="29" cy="3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8" name="Text Box 475"/>
            <p:cNvSpPr txBox="1">
              <a:spLocks noChangeAspect="1" noChangeArrowheads="1"/>
            </p:cNvSpPr>
            <p:nvPr/>
          </p:nvSpPr>
          <p:spPr bwMode="auto">
            <a:xfrm>
              <a:off x="3598" y="3135"/>
              <a:ext cx="184" cy="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D</a:t>
              </a:r>
              <a:r>
                <a:rPr kumimoji="0" lang="fr-FR" sz="800" b="0" i="0" u="none" strike="noStrike" kern="0" cap="none" spc="0" normalizeH="0" baseline="-2500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C</a:t>
              </a: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9" name="Text Box 476"/>
            <p:cNvSpPr txBox="1">
              <a:spLocks noChangeAspect="1" noChangeArrowheads="1"/>
            </p:cNvSpPr>
            <p:nvPr/>
          </p:nvSpPr>
          <p:spPr bwMode="auto">
            <a:xfrm>
              <a:off x="3769" y="3139"/>
              <a:ext cx="304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Q</a:t>
              </a:r>
              <a:r>
                <a:rPr kumimoji="0" lang="fr-FR" sz="800" b="0" i="0" u="none" strike="noStrike" kern="0" cap="none" spc="0" normalizeH="0" baseline="-2500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C</a:t>
              </a: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0" name="Text Box 477"/>
            <p:cNvSpPr txBox="1">
              <a:spLocks noChangeAspect="1" noChangeArrowheads="1"/>
            </p:cNvSpPr>
            <p:nvPr/>
          </p:nvSpPr>
          <p:spPr bwMode="auto">
            <a:xfrm>
              <a:off x="3635" y="3272"/>
              <a:ext cx="110" cy="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H</a:t>
              </a: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1" name="Line 478"/>
            <p:cNvSpPr>
              <a:spLocks noChangeAspect="1" noChangeShapeType="1"/>
            </p:cNvSpPr>
            <p:nvPr/>
          </p:nvSpPr>
          <p:spPr bwMode="auto">
            <a:xfrm>
              <a:off x="2018" y="3315"/>
              <a:ext cx="0" cy="253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 type="oval" w="sm" len="sm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2" name="Line 479"/>
            <p:cNvSpPr>
              <a:spLocks noChangeAspect="1" noChangeShapeType="1"/>
            </p:cNvSpPr>
            <p:nvPr/>
          </p:nvSpPr>
          <p:spPr bwMode="auto">
            <a:xfrm>
              <a:off x="2746" y="3314"/>
              <a:ext cx="0" cy="252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 type="oval" w="sm" len="sm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3" name="Line 480"/>
            <p:cNvSpPr>
              <a:spLocks noChangeAspect="1" noChangeShapeType="1"/>
            </p:cNvSpPr>
            <p:nvPr/>
          </p:nvSpPr>
          <p:spPr bwMode="auto">
            <a:xfrm>
              <a:off x="3447" y="3320"/>
              <a:ext cx="0" cy="246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 type="oval" w="sm" len="sm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4" name="Line 481"/>
            <p:cNvSpPr>
              <a:spLocks noChangeAspect="1" noChangeShapeType="1"/>
            </p:cNvSpPr>
            <p:nvPr/>
          </p:nvSpPr>
          <p:spPr bwMode="auto">
            <a:xfrm>
              <a:off x="4189" y="3320"/>
              <a:ext cx="0" cy="246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 type="none" w="sm" len="sm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3" name="Group 482"/>
            <p:cNvGrpSpPr>
              <a:grpSpLocks noChangeAspect="1"/>
            </p:cNvGrpSpPr>
            <p:nvPr/>
          </p:nvGrpSpPr>
          <p:grpSpPr bwMode="auto">
            <a:xfrm>
              <a:off x="2275" y="3081"/>
              <a:ext cx="40" cy="442"/>
              <a:chOff x="900" y="2968"/>
              <a:chExt cx="68" cy="796"/>
            </a:xfrm>
          </p:grpSpPr>
          <p:sp>
            <p:nvSpPr>
              <p:cNvPr id="771" name="Oval 483"/>
              <p:cNvSpPr>
                <a:spLocks noChangeAspect="1" noChangeArrowheads="1"/>
              </p:cNvSpPr>
              <p:nvPr/>
            </p:nvSpPr>
            <p:spPr bwMode="auto">
              <a:xfrm>
                <a:off x="914" y="2968"/>
                <a:ext cx="54" cy="54"/>
              </a:xfrm>
              <a:prstGeom prst="ellipse">
                <a:avLst/>
              </a:prstGeom>
              <a:solidFill>
                <a:srgbClr val="A3BBA9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2" name="Oval 484"/>
              <p:cNvSpPr>
                <a:spLocks noChangeAspect="1" noChangeArrowheads="1"/>
              </p:cNvSpPr>
              <p:nvPr/>
            </p:nvSpPr>
            <p:spPr bwMode="auto">
              <a:xfrm>
                <a:off x="900" y="3710"/>
                <a:ext cx="54" cy="54"/>
              </a:xfrm>
              <a:prstGeom prst="ellipse">
                <a:avLst/>
              </a:prstGeom>
              <a:solidFill>
                <a:srgbClr val="A3BBA9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4" name="Group 485"/>
            <p:cNvGrpSpPr>
              <a:grpSpLocks noChangeAspect="1"/>
            </p:cNvGrpSpPr>
            <p:nvPr/>
          </p:nvGrpSpPr>
          <p:grpSpPr bwMode="auto">
            <a:xfrm>
              <a:off x="3003" y="3089"/>
              <a:ext cx="38" cy="442"/>
              <a:chOff x="900" y="2968"/>
              <a:chExt cx="68" cy="796"/>
            </a:xfrm>
          </p:grpSpPr>
          <p:sp>
            <p:nvSpPr>
              <p:cNvPr id="769" name="Oval 486"/>
              <p:cNvSpPr>
                <a:spLocks noChangeAspect="1" noChangeArrowheads="1"/>
              </p:cNvSpPr>
              <p:nvPr/>
            </p:nvSpPr>
            <p:spPr bwMode="auto">
              <a:xfrm>
                <a:off x="914" y="2968"/>
                <a:ext cx="54" cy="54"/>
              </a:xfrm>
              <a:prstGeom prst="ellipse">
                <a:avLst/>
              </a:prstGeom>
              <a:solidFill>
                <a:srgbClr val="A3BBA9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0" name="Oval 487"/>
              <p:cNvSpPr>
                <a:spLocks noChangeAspect="1" noChangeArrowheads="1"/>
              </p:cNvSpPr>
              <p:nvPr/>
            </p:nvSpPr>
            <p:spPr bwMode="auto">
              <a:xfrm>
                <a:off x="900" y="3710"/>
                <a:ext cx="54" cy="54"/>
              </a:xfrm>
              <a:prstGeom prst="ellipse">
                <a:avLst/>
              </a:prstGeom>
              <a:solidFill>
                <a:srgbClr val="A3BBA9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5" name="Group 488"/>
            <p:cNvGrpSpPr>
              <a:grpSpLocks noChangeAspect="1"/>
            </p:cNvGrpSpPr>
            <p:nvPr/>
          </p:nvGrpSpPr>
          <p:grpSpPr bwMode="auto">
            <a:xfrm>
              <a:off x="3731" y="3089"/>
              <a:ext cx="39" cy="442"/>
              <a:chOff x="900" y="2968"/>
              <a:chExt cx="68" cy="796"/>
            </a:xfrm>
          </p:grpSpPr>
          <p:sp>
            <p:nvSpPr>
              <p:cNvPr id="767" name="Oval 489"/>
              <p:cNvSpPr>
                <a:spLocks noChangeAspect="1" noChangeArrowheads="1"/>
              </p:cNvSpPr>
              <p:nvPr/>
            </p:nvSpPr>
            <p:spPr bwMode="auto">
              <a:xfrm>
                <a:off x="914" y="2968"/>
                <a:ext cx="54" cy="54"/>
              </a:xfrm>
              <a:prstGeom prst="ellipse">
                <a:avLst/>
              </a:prstGeom>
              <a:solidFill>
                <a:srgbClr val="A3BBA9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8" name="Oval 490"/>
              <p:cNvSpPr>
                <a:spLocks noChangeAspect="1" noChangeArrowheads="1"/>
              </p:cNvSpPr>
              <p:nvPr/>
            </p:nvSpPr>
            <p:spPr bwMode="auto">
              <a:xfrm>
                <a:off x="900" y="3710"/>
                <a:ext cx="54" cy="54"/>
              </a:xfrm>
              <a:prstGeom prst="ellipse">
                <a:avLst/>
              </a:prstGeom>
              <a:solidFill>
                <a:srgbClr val="A3BBA9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6" name="Group 491"/>
            <p:cNvGrpSpPr>
              <a:grpSpLocks noChangeAspect="1"/>
            </p:cNvGrpSpPr>
            <p:nvPr/>
          </p:nvGrpSpPr>
          <p:grpSpPr bwMode="auto">
            <a:xfrm>
              <a:off x="4447" y="3093"/>
              <a:ext cx="40" cy="442"/>
              <a:chOff x="900" y="2968"/>
              <a:chExt cx="68" cy="796"/>
            </a:xfrm>
          </p:grpSpPr>
          <p:sp>
            <p:nvSpPr>
              <p:cNvPr id="765" name="Oval 492"/>
              <p:cNvSpPr>
                <a:spLocks noChangeAspect="1" noChangeArrowheads="1"/>
              </p:cNvSpPr>
              <p:nvPr/>
            </p:nvSpPr>
            <p:spPr bwMode="auto">
              <a:xfrm>
                <a:off x="914" y="2968"/>
                <a:ext cx="54" cy="54"/>
              </a:xfrm>
              <a:prstGeom prst="ellipse">
                <a:avLst/>
              </a:prstGeom>
              <a:solidFill>
                <a:srgbClr val="A3BBA9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6" name="Oval 493"/>
              <p:cNvSpPr>
                <a:spLocks noChangeAspect="1" noChangeArrowheads="1"/>
              </p:cNvSpPr>
              <p:nvPr/>
            </p:nvSpPr>
            <p:spPr bwMode="auto">
              <a:xfrm>
                <a:off x="900" y="3710"/>
                <a:ext cx="54" cy="54"/>
              </a:xfrm>
              <a:prstGeom prst="ellipse">
                <a:avLst/>
              </a:prstGeom>
              <a:solidFill>
                <a:srgbClr val="A3BBA9"/>
              </a:solidFill>
              <a:ln w="19050">
                <a:solidFill>
                  <a:srgbClr val="003300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729" name="Line 494"/>
            <p:cNvSpPr>
              <a:spLocks noChangeAspect="1" noChangeShapeType="1"/>
            </p:cNvSpPr>
            <p:nvPr/>
          </p:nvSpPr>
          <p:spPr bwMode="auto">
            <a:xfrm flipV="1">
              <a:off x="1801" y="3705"/>
              <a:ext cx="26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0" name="Line 495"/>
            <p:cNvSpPr>
              <a:spLocks noChangeAspect="1" noChangeShapeType="1"/>
            </p:cNvSpPr>
            <p:nvPr/>
          </p:nvSpPr>
          <p:spPr bwMode="auto">
            <a:xfrm>
              <a:off x="1943" y="3009"/>
              <a:ext cx="355" cy="0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1" name="Line 496"/>
            <p:cNvSpPr>
              <a:spLocks noChangeAspect="1" noChangeShapeType="1"/>
            </p:cNvSpPr>
            <p:nvPr/>
          </p:nvSpPr>
          <p:spPr bwMode="auto">
            <a:xfrm>
              <a:off x="1943" y="3009"/>
              <a:ext cx="0" cy="696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 type="oval" w="sm" len="sm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7" name="Group 497"/>
            <p:cNvGrpSpPr>
              <a:grpSpLocks noChangeAspect="1"/>
            </p:cNvGrpSpPr>
            <p:nvPr/>
          </p:nvGrpSpPr>
          <p:grpSpPr bwMode="auto">
            <a:xfrm>
              <a:off x="2233" y="3112"/>
              <a:ext cx="131" cy="407"/>
              <a:chOff x="1338" y="813"/>
              <a:chExt cx="227" cy="734"/>
            </a:xfrm>
          </p:grpSpPr>
          <p:sp>
            <p:nvSpPr>
              <p:cNvPr id="763" name="Text Box 498"/>
              <p:cNvSpPr txBox="1">
                <a:spLocks noChangeAspect="1" noChangeArrowheads="1"/>
              </p:cNvSpPr>
              <p:nvPr/>
            </p:nvSpPr>
            <p:spPr bwMode="auto">
              <a:xfrm>
                <a:off x="1338" y="813"/>
                <a:ext cx="226" cy="2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74066" tIns="37033" rIns="74066" bIns="37033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S</a:t>
                </a: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4" name="Text Box 499"/>
              <p:cNvSpPr txBox="1">
                <a:spLocks noChangeAspect="1" noChangeArrowheads="1"/>
              </p:cNvSpPr>
              <p:nvPr/>
            </p:nvSpPr>
            <p:spPr bwMode="auto">
              <a:xfrm>
                <a:off x="1338" y="1337"/>
                <a:ext cx="227" cy="2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74066" tIns="37033" rIns="74066" bIns="37033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R</a:t>
                </a: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8" name="Group 500"/>
            <p:cNvGrpSpPr>
              <a:grpSpLocks noChangeAspect="1"/>
            </p:cNvGrpSpPr>
            <p:nvPr/>
          </p:nvGrpSpPr>
          <p:grpSpPr bwMode="auto">
            <a:xfrm>
              <a:off x="2971" y="3112"/>
              <a:ext cx="130" cy="407"/>
              <a:chOff x="1338" y="813"/>
              <a:chExt cx="227" cy="734"/>
            </a:xfrm>
          </p:grpSpPr>
          <p:sp>
            <p:nvSpPr>
              <p:cNvPr id="761" name="Text Box 501"/>
              <p:cNvSpPr txBox="1">
                <a:spLocks noChangeAspect="1" noChangeArrowheads="1"/>
              </p:cNvSpPr>
              <p:nvPr/>
            </p:nvSpPr>
            <p:spPr bwMode="auto">
              <a:xfrm>
                <a:off x="1338" y="813"/>
                <a:ext cx="226" cy="2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74066" tIns="37033" rIns="74066" bIns="37033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S</a:t>
                </a: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2" name="Text Box 502"/>
              <p:cNvSpPr txBox="1">
                <a:spLocks noChangeAspect="1" noChangeArrowheads="1"/>
              </p:cNvSpPr>
              <p:nvPr/>
            </p:nvSpPr>
            <p:spPr bwMode="auto">
              <a:xfrm>
                <a:off x="1338" y="1337"/>
                <a:ext cx="227" cy="2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74066" tIns="37033" rIns="74066" bIns="37033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R</a:t>
                </a: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9" name="Group 503"/>
            <p:cNvGrpSpPr>
              <a:grpSpLocks noChangeAspect="1"/>
            </p:cNvGrpSpPr>
            <p:nvPr/>
          </p:nvGrpSpPr>
          <p:grpSpPr bwMode="auto">
            <a:xfrm>
              <a:off x="3698" y="3120"/>
              <a:ext cx="131" cy="411"/>
              <a:chOff x="1338" y="813"/>
              <a:chExt cx="227" cy="734"/>
            </a:xfrm>
          </p:grpSpPr>
          <p:sp>
            <p:nvSpPr>
              <p:cNvPr id="759" name="Text Box 504"/>
              <p:cNvSpPr txBox="1">
                <a:spLocks noChangeAspect="1" noChangeArrowheads="1"/>
              </p:cNvSpPr>
              <p:nvPr/>
            </p:nvSpPr>
            <p:spPr bwMode="auto">
              <a:xfrm>
                <a:off x="1338" y="813"/>
                <a:ext cx="226" cy="2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74066" tIns="37033" rIns="74066" bIns="37033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S</a:t>
                </a: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0" name="Text Box 505"/>
              <p:cNvSpPr txBox="1">
                <a:spLocks noChangeAspect="1" noChangeArrowheads="1"/>
              </p:cNvSpPr>
              <p:nvPr/>
            </p:nvSpPr>
            <p:spPr bwMode="auto">
              <a:xfrm>
                <a:off x="1338" y="1337"/>
                <a:ext cx="227" cy="2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74066" tIns="37033" rIns="74066" bIns="37033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R</a:t>
                </a: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0" name="Group 506"/>
            <p:cNvGrpSpPr>
              <a:grpSpLocks noChangeAspect="1"/>
            </p:cNvGrpSpPr>
            <p:nvPr/>
          </p:nvGrpSpPr>
          <p:grpSpPr bwMode="auto">
            <a:xfrm>
              <a:off x="4417" y="3118"/>
              <a:ext cx="130" cy="411"/>
              <a:chOff x="1338" y="813"/>
              <a:chExt cx="227" cy="735"/>
            </a:xfrm>
          </p:grpSpPr>
          <p:sp>
            <p:nvSpPr>
              <p:cNvPr id="757" name="Text Box 507"/>
              <p:cNvSpPr txBox="1">
                <a:spLocks noChangeAspect="1" noChangeArrowheads="1"/>
              </p:cNvSpPr>
              <p:nvPr/>
            </p:nvSpPr>
            <p:spPr bwMode="auto">
              <a:xfrm>
                <a:off x="1338" y="813"/>
                <a:ext cx="226" cy="2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74066" tIns="37033" rIns="74066" bIns="37033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S</a:t>
                </a: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8" name="Text Box 508"/>
              <p:cNvSpPr txBox="1">
                <a:spLocks noChangeAspect="1" noChangeArrowheads="1"/>
              </p:cNvSpPr>
              <p:nvPr/>
            </p:nvSpPr>
            <p:spPr bwMode="auto">
              <a:xfrm>
                <a:off x="1338" y="1338"/>
                <a:ext cx="227" cy="2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74066" tIns="37033" rIns="74066" bIns="37033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R</a:t>
                </a: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736" name="Line 509"/>
            <p:cNvSpPr>
              <a:spLocks noChangeAspect="1" noChangeShapeType="1"/>
            </p:cNvSpPr>
            <p:nvPr/>
          </p:nvSpPr>
          <p:spPr bwMode="auto">
            <a:xfrm flipV="1">
              <a:off x="2560" y="2943"/>
              <a:ext cx="0" cy="254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 type="oval" w="med" len="med"/>
              <a:tailEnd type="triangl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7" name="Line 510"/>
            <p:cNvSpPr>
              <a:spLocks noChangeAspect="1" noChangeShapeType="1"/>
            </p:cNvSpPr>
            <p:nvPr/>
          </p:nvSpPr>
          <p:spPr bwMode="auto">
            <a:xfrm flipV="1">
              <a:off x="3292" y="2943"/>
              <a:ext cx="0" cy="254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 type="oval" w="med" len="med"/>
              <a:tailEnd type="triangl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8" name="Line 511"/>
            <p:cNvSpPr>
              <a:spLocks noChangeAspect="1" noChangeShapeType="1"/>
            </p:cNvSpPr>
            <p:nvPr/>
          </p:nvSpPr>
          <p:spPr bwMode="auto">
            <a:xfrm flipV="1">
              <a:off x="3999" y="2938"/>
              <a:ext cx="0" cy="254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 type="oval" w="med" len="med"/>
              <a:tailEnd type="triangl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9" name="Line 513"/>
            <p:cNvSpPr>
              <a:spLocks noChangeAspect="1" noChangeShapeType="1"/>
            </p:cNvSpPr>
            <p:nvPr/>
          </p:nvSpPr>
          <p:spPr bwMode="auto">
            <a:xfrm>
              <a:off x="2073" y="3060"/>
              <a:ext cx="0" cy="1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0" name="Line 514"/>
            <p:cNvSpPr>
              <a:spLocks noChangeAspect="1" noChangeShapeType="1"/>
            </p:cNvSpPr>
            <p:nvPr/>
          </p:nvSpPr>
          <p:spPr bwMode="auto">
            <a:xfrm>
              <a:off x="4699" y="3060"/>
              <a:ext cx="0" cy="132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1" name="Line 515"/>
            <p:cNvSpPr>
              <a:spLocks noChangeAspect="1" noChangeShapeType="1"/>
            </p:cNvSpPr>
            <p:nvPr/>
          </p:nvSpPr>
          <p:spPr bwMode="auto">
            <a:xfrm flipV="1">
              <a:off x="4699" y="2943"/>
              <a:ext cx="0" cy="254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2" name="Line 516"/>
            <p:cNvSpPr>
              <a:spLocks noChangeAspect="1" noChangeShapeType="1"/>
            </p:cNvSpPr>
            <p:nvPr/>
          </p:nvSpPr>
          <p:spPr bwMode="auto">
            <a:xfrm>
              <a:off x="1579" y="3647"/>
              <a:ext cx="222" cy="0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3" name="Line 517"/>
            <p:cNvSpPr>
              <a:spLocks noChangeAspect="1" noChangeShapeType="1"/>
            </p:cNvSpPr>
            <p:nvPr/>
          </p:nvSpPr>
          <p:spPr bwMode="auto">
            <a:xfrm>
              <a:off x="2073" y="3186"/>
              <a:ext cx="79" cy="0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4" name="Text Box 518"/>
            <p:cNvSpPr txBox="1">
              <a:spLocks noChangeAspect="1" noChangeArrowheads="1"/>
            </p:cNvSpPr>
            <p:nvPr/>
          </p:nvSpPr>
          <p:spPr bwMode="auto">
            <a:xfrm>
              <a:off x="2492" y="2843"/>
              <a:ext cx="183" cy="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5" name="Text Box 519"/>
            <p:cNvSpPr txBox="1">
              <a:spLocks noChangeAspect="1" noChangeArrowheads="1"/>
            </p:cNvSpPr>
            <p:nvPr/>
          </p:nvSpPr>
          <p:spPr bwMode="auto">
            <a:xfrm>
              <a:off x="3214" y="2837"/>
              <a:ext cx="183" cy="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Q</a:t>
              </a:r>
              <a:r>
                <a:rPr kumimoji="0" lang="fr-FR" sz="800" b="0" i="0" u="none" strike="noStrike" kern="0" cap="none" spc="0" normalizeH="0" baseline="-2500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B</a:t>
              </a: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6" name="Text Box 520"/>
            <p:cNvSpPr txBox="1">
              <a:spLocks noChangeAspect="1" noChangeArrowheads="1"/>
            </p:cNvSpPr>
            <p:nvPr/>
          </p:nvSpPr>
          <p:spPr bwMode="auto">
            <a:xfrm>
              <a:off x="3925" y="2832"/>
              <a:ext cx="183" cy="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Q</a:t>
              </a:r>
              <a:r>
                <a:rPr kumimoji="0" lang="fr-FR" sz="800" b="0" i="0" u="none" strike="noStrike" kern="0" cap="none" spc="0" normalizeH="0" baseline="-2500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C</a:t>
              </a: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7" name="Text Box 521"/>
            <p:cNvSpPr txBox="1">
              <a:spLocks noChangeAspect="1" noChangeArrowheads="1"/>
            </p:cNvSpPr>
            <p:nvPr/>
          </p:nvSpPr>
          <p:spPr bwMode="auto">
            <a:xfrm>
              <a:off x="4615" y="2832"/>
              <a:ext cx="184" cy="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Q</a:t>
              </a:r>
              <a:r>
                <a:rPr kumimoji="0" lang="fr-FR" sz="800" b="0" i="0" u="none" strike="noStrike" kern="0" cap="none" spc="0" normalizeH="0" baseline="-2500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D</a:t>
              </a: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8" name="Line 523"/>
            <p:cNvSpPr>
              <a:spLocks noChangeShapeType="1"/>
            </p:cNvSpPr>
            <p:nvPr/>
          </p:nvSpPr>
          <p:spPr bwMode="auto">
            <a:xfrm>
              <a:off x="1390" y="3305"/>
              <a:ext cx="21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9" name="Line 524"/>
            <p:cNvSpPr>
              <a:spLocks noChangeShapeType="1"/>
            </p:cNvSpPr>
            <p:nvPr/>
          </p:nvSpPr>
          <p:spPr bwMode="auto">
            <a:xfrm>
              <a:off x="1608" y="3305"/>
              <a:ext cx="0" cy="2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0" name="Text Box 525"/>
            <p:cNvSpPr txBox="1">
              <a:spLocks noChangeAspect="1" noChangeArrowheads="1"/>
            </p:cNvSpPr>
            <p:nvPr/>
          </p:nvSpPr>
          <p:spPr bwMode="auto">
            <a:xfrm>
              <a:off x="2505" y="2840"/>
              <a:ext cx="183" cy="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4066" tIns="37033" rIns="74066" bIns="37033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Q</a:t>
              </a:r>
              <a:r>
                <a:rPr kumimoji="0" lang="fr-FR" sz="800" b="0" i="0" u="none" strike="noStrike" kern="0" cap="none" spc="0" normalizeH="0" baseline="-2500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A</a:t>
              </a: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1" name="Group 526"/>
            <p:cNvGrpSpPr>
              <a:grpSpLocks/>
            </p:cNvGrpSpPr>
            <p:nvPr/>
          </p:nvGrpSpPr>
          <p:grpSpPr bwMode="auto">
            <a:xfrm>
              <a:off x="2337" y="2464"/>
              <a:ext cx="2240" cy="308"/>
              <a:chOff x="5707" y="5400"/>
              <a:chExt cx="5600" cy="776"/>
            </a:xfrm>
          </p:grpSpPr>
          <p:sp>
            <p:nvSpPr>
              <p:cNvPr id="755" name="AutoShape 527"/>
              <p:cNvSpPr>
                <a:spLocks/>
              </p:cNvSpPr>
              <p:nvPr/>
            </p:nvSpPr>
            <p:spPr bwMode="auto">
              <a:xfrm rot="5400000">
                <a:off x="8405" y="3274"/>
                <a:ext cx="204" cy="5600"/>
              </a:xfrm>
              <a:prstGeom prst="leftBrace">
                <a:avLst>
                  <a:gd name="adj1" fmla="val 228758"/>
                  <a:gd name="adj2" fmla="val 50000"/>
                </a:avLst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6" name="Text Box 528"/>
              <p:cNvSpPr txBox="1">
                <a:spLocks noChangeArrowheads="1"/>
              </p:cNvSpPr>
              <p:nvPr/>
            </p:nvSpPr>
            <p:spPr bwMode="auto">
              <a:xfrm>
                <a:off x="7247" y="5400"/>
                <a:ext cx="2380" cy="4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DZ" sz="13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cs typeface="Times New Roman" pitchFamily="18" charset="0"/>
                  </a:rPr>
                  <a:t>نحو </a:t>
                </a:r>
                <a:r>
                  <a:rPr kumimoji="0" lang="ar-SA" sz="13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cs typeface="Times New Roman" pitchFamily="18" charset="0"/>
                  </a:rPr>
                  <a:t>محرك خطوة خطوة</a:t>
                </a: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2" name="Group 536"/>
            <p:cNvGrpSpPr>
              <a:grpSpLocks/>
            </p:cNvGrpSpPr>
            <p:nvPr/>
          </p:nvGrpSpPr>
          <p:grpSpPr bwMode="auto">
            <a:xfrm>
              <a:off x="639" y="2717"/>
              <a:ext cx="771" cy="1122"/>
              <a:chOff x="158" y="2432"/>
              <a:chExt cx="771" cy="1122"/>
            </a:xfrm>
          </p:grpSpPr>
          <p:sp>
            <p:nvSpPr>
              <p:cNvPr id="753" name="Text Box 532"/>
              <p:cNvSpPr txBox="1">
                <a:spLocks noChangeAspect="1" noChangeArrowheads="1"/>
              </p:cNvSpPr>
              <p:nvPr/>
            </p:nvSpPr>
            <p:spPr bwMode="auto">
              <a:xfrm>
                <a:off x="158" y="2432"/>
                <a:ext cx="771" cy="1122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pic>
            <p:nvPicPr>
              <p:cNvPr id="754" name="Picture 535"/>
              <p:cNvPicPr>
                <a:picLocks noChangeAspect="1" noChangeArrowheads="1"/>
              </p:cNvPicPr>
              <p:nvPr/>
            </p:nvPicPr>
            <p:blipFill>
              <a:blip r:embed="rId2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202" y="2445"/>
                <a:ext cx="694" cy="1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773" name="Text Box 540"/>
          <p:cNvSpPr txBox="1">
            <a:spLocks noChangeArrowheads="1"/>
          </p:cNvSpPr>
          <p:nvPr/>
        </p:nvSpPr>
        <p:spPr bwMode="auto">
          <a:xfrm>
            <a:off x="8027988" y="3500438"/>
            <a:ext cx="7921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ج1</a:t>
            </a: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1" grpId="0"/>
      <p:bldP spid="677" grpId="0" animBg="1"/>
      <p:bldP spid="678" grpId="0" animBg="1"/>
      <p:bldP spid="679" grpId="0" animBg="1"/>
      <p:bldP spid="77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D:\Digital Electronics - Practical Electronics for Inventors, Fourth Edition - Paul Scherz, Simon Monk_files\image10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285728"/>
            <a:ext cx="9049730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40" name="Rectangle 4"/>
          <p:cNvSpPr>
            <a:spLocks noChangeArrowheads="1"/>
          </p:cNvSpPr>
          <p:nvPr/>
        </p:nvSpPr>
        <p:spPr bwMode="auto">
          <a:xfrm>
            <a:off x="0" y="142852"/>
            <a:ext cx="4342856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sz="1600" b="1" dirty="0">
                <a:solidFill>
                  <a:srgbClr val="3333FF"/>
                </a:solidFill>
                <a:cs typeface="Arial" charset="0"/>
              </a:rPr>
              <a:t>Registre série - parallèle intégré : le 74164 </a:t>
            </a:r>
          </a:p>
        </p:txBody>
      </p:sp>
      <p:sp>
        <p:nvSpPr>
          <p:cNvPr id="167941" name="Text Box 5"/>
          <p:cNvSpPr txBox="1">
            <a:spLocks noChangeArrowheads="1"/>
          </p:cNvSpPr>
          <p:nvPr/>
        </p:nvSpPr>
        <p:spPr bwMode="auto">
          <a:xfrm>
            <a:off x="5076825" y="81346"/>
            <a:ext cx="40671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 dirty="0">
                <a:solidFill>
                  <a:srgbClr val="FF0000"/>
                </a:solidFill>
              </a:rPr>
              <a:t>سجل ذو مدخل تسلسلي ومخارج </a:t>
            </a:r>
            <a:r>
              <a:rPr lang="ar-DZ" b="1" u="sng" dirty="0" err="1">
                <a:solidFill>
                  <a:srgbClr val="FF0000"/>
                </a:solidFill>
              </a:rPr>
              <a:t>تفرعية</a:t>
            </a:r>
            <a:r>
              <a:rPr lang="ar-DZ" b="1" u="sng" dirty="0">
                <a:solidFill>
                  <a:srgbClr val="FF0000"/>
                </a:solidFill>
              </a:rPr>
              <a:t> 74164:</a:t>
            </a:r>
            <a:endParaRPr lang="fr-FR" b="1" u="sng" dirty="0">
              <a:solidFill>
                <a:srgbClr val="FF0000"/>
              </a:solidFill>
            </a:endParaRPr>
          </a:p>
        </p:txBody>
      </p:sp>
      <p:sp>
        <p:nvSpPr>
          <p:cNvPr id="167942" name="Text Box 6"/>
          <p:cNvSpPr txBox="1">
            <a:spLocks noChangeArrowheads="1"/>
          </p:cNvSpPr>
          <p:nvPr/>
        </p:nvSpPr>
        <p:spPr bwMode="auto">
          <a:xfrm>
            <a:off x="7572396" y="581388"/>
            <a:ext cx="1370013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>
                <a:solidFill>
                  <a:srgbClr val="000000"/>
                </a:solidFill>
              </a:rPr>
              <a:t>ويحتوي على: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67943" name="Text Box 7"/>
          <p:cNvSpPr txBox="1">
            <a:spLocks noChangeArrowheads="1"/>
          </p:cNvSpPr>
          <p:nvPr/>
        </p:nvSpPr>
        <p:spPr bwMode="auto">
          <a:xfrm>
            <a:off x="6215074" y="1010016"/>
            <a:ext cx="2665412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 smtClean="0">
                <a:solidFill>
                  <a:srgbClr val="000000"/>
                </a:solidFill>
              </a:rPr>
              <a:t>1- </a:t>
            </a:r>
            <a:r>
              <a:rPr lang="ar-DZ" dirty="0">
                <a:solidFill>
                  <a:srgbClr val="000000"/>
                </a:solidFill>
              </a:rPr>
              <a:t>مدخلين تسلسلين </a:t>
            </a:r>
            <a:r>
              <a:rPr lang="fr-FR" dirty="0">
                <a:solidFill>
                  <a:srgbClr val="000000"/>
                </a:solidFill>
              </a:rPr>
              <a:t>A B</a:t>
            </a:r>
            <a:r>
              <a:rPr lang="ar-DZ" dirty="0">
                <a:solidFill>
                  <a:srgbClr val="000000"/>
                </a:solidFill>
              </a:rPr>
              <a:t>.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67944" name="Text Box 8"/>
          <p:cNvSpPr txBox="1">
            <a:spLocks noChangeArrowheads="1"/>
          </p:cNvSpPr>
          <p:nvPr/>
        </p:nvSpPr>
        <p:spPr bwMode="auto">
          <a:xfrm>
            <a:off x="5428608" y="1372525"/>
            <a:ext cx="3455987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 smtClean="0">
                <a:solidFill>
                  <a:srgbClr val="000000"/>
                </a:solidFill>
              </a:rPr>
              <a:t>2- </a:t>
            </a:r>
            <a:r>
              <a:rPr lang="ar-DZ" dirty="0">
                <a:solidFill>
                  <a:srgbClr val="000000"/>
                </a:solidFill>
              </a:rPr>
              <a:t>8 مخارج </a:t>
            </a:r>
            <a:r>
              <a:rPr lang="ar-DZ" dirty="0" err="1">
                <a:solidFill>
                  <a:srgbClr val="000000"/>
                </a:solidFill>
              </a:rPr>
              <a:t>تفرعية</a:t>
            </a:r>
            <a:r>
              <a:rPr lang="ar-DZ" dirty="0">
                <a:solidFill>
                  <a:srgbClr val="000000"/>
                </a:solidFill>
              </a:rPr>
              <a:t>  (</a:t>
            </a:r>
            <a:r>
              <a:rPr lang="fr-FR" dirty="0">
                <a:solidFill>
                  <a:srgbClr val="000000"/>
                </a:solidFill>
              </a:rPr>
              <a:t>Q1</a:t>
            </a:r>
            <a:r>
              <a:rPr lang="ar-DZ" dirty="0">
                <a:solidFill>
                  <a:srgbClr val="000000"/>
                </a:solidFill>
              </a:rPr>
              <a:t> ........</a:t>
            </a:r>
            <a:r>
              <a:rPr lang="fr-FR" dirty="0">
                <a:solidFill>
                  <a:srgbClr val="000000"/>
                </a:solidFill>
              </a:rPr>
              <a:t>Q8</a:t>
            </a:r>
            <a:r>
              <a:rPr lang="ar-DZ" dirty="0">
                <a:solidFill>
                  <a:srgbClr val="000000"/>
                </a:solidFill>
              </a:rPr>
              <a:t>).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67953" name="Text Box 17"/>
          <p:cNvSpPr txBox="1">
            <a:spLocks noChangeArrowheads="1"/>
          </p:cNvSpPr>
          <p:nvPr/>
        </p:nvSpPr>
        <p:spPr bwMode="auto">
          <a:xfrm>
            <a:off x="6789002" y="1776404"/>
            <a:ext cx="208915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 smtClean="0">
                <a:solidFill>
                  <a:srgbClr val="000000"/>
                </a:solidFill>
              </a:rPr>
              <a:t>3- إشارة </a:t>
            </a:r>
            <a:r>
              <a:rPr lang="ar-DZ" dirty="0">
                <a:solidFill>
                  <a:srgbClr val="000000"/>
                </a:solidFill>
              </a:rPr>
              <a:t>ساعة </a:t>
            </a:r>
            <a:r>
              <a:rPr lang="fr-FR" dirty="0">
                <a:solidFill>
                  <a:srgbClr val="000000"/>
                </a:solidFill>
              </a:rPr>
              <a:t>CK</a:t>
            </a:r>
            <a:r>
              <a:rPr lang="ar-DZ" dirty="0">
                <a:solidFill>
                  <a:srgbClr val="000000"/>
                </a:solidFill>
              </a:rPr>
              <a:t> .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67955" name="Text Box 19"/>
          <p:cNvSpPr txBox="1">
            <a:spLocks noChangeArrowheads="1"/>
          </p:cNvSpPr>
          <p:nvPr/>
        </p:nvSpPr>
        <p:spPr bwMode="auto">
          <a:xfrm>
            <a:off x="5293670" y="2133593"/>
            <a:ext cx="3602038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 smtClean="0">
                <a:solidFill>
                  <a:srgbClr val="000000"/>
                </a:solidFill>
              </a:rPr>
              <a:t>4- </a:t>
            </a:r>
            <a:r>
              <a:rPr lang="ar-DZ" dirty="0">
                <a:solidFill>
                  <a:srgbClr val="000000"/>
                </a:solidFill>
              </a:rPr>
              <a:t>مدخل غير متزامن للإرجاع </a:t>
            </a:r>
            <a:r>
              <a:rPr lang="ar-DZ" dirty="0" smtClean="0">
                <a:solidFill>
                  <a:srgbClr val="000000"/>
                </a:solidFill>
              </a:rPr>
              <a:t>إلى </a:t>
            </a:r>
            <a:r>
              <a:rPr lang="ar-DZ" dirty="0">
                <a:solidFill>
                  <a:srgbClr val="000000"/>
                </a:solidFill>
              </a:rPr>
              <a:t>الصفر.</a:t>
            </a:r>
            <a:endParaRPr lang="fr-FR" dirty="0">
              <a:solidFill>
                <a:srgbClr val="000000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67678"/>
            <a:ext cx="3423257" cy="140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/>
          <a:srcRect l="25732" r="39179" b="51273"/>
          <a:stretch>
            <a:fillRect/>
          </a:stretch>
        </p:blipFill>
        <p:spPr bwMode="auto">
          <a:xfrm>
            <a:off x="0" y="3571877"/>
            <a:ext cx="3310670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3559832"/>
            <a:ext cx="5715008" cy="329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7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67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67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67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67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67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67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40" grpId="0"/>
      <p:bldP spid="167941" grpId="0"/>
      <p:bldP spid="167942" grpId="0"/>
      <p:bldP spid="167943" grpId="0"/>
      <p:bldP spid="167944" grpId="0"/>
      <p:bldP spid="167953" grpId="0"/>
      <p:bldP spid="16795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2"/>
          <p:cNvSpPr txBox="1">
            <a:spLocks noChangeArrowheads="1"/>
          </p:cNvSpPr>
          <p:nvPr/>
        </p:nvSpPr>
        <p:spPr bwMode="auto">
          <a:xfrm>
            <a:off x="5554663" y="3130563"/>
            <a:ext cx="16557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rgbClr val="000000"/>
                </a:solidFill>
              </a:rPr>
              <a:t>الارجاع ال الصفر.</a:t>
            </a:r>
            <a:endParaRPr lang="fr-FR" b="1">
              <a:solidFill>
                <a:srgbClr val="000000"/>
              </a:solidFill>
            </a:endParaRPr>
          </a:p>
        </p:txBody>
      </p:sp>
      <p:sp>
        <p:nvSpPr>
          <p:cNvPr id="4" name="Text Box 13"/>
          <p:cNvSpPr txBox="1">
            <a:spLocks noChangeArrowheads="1"/>
          </p:cNvSpPr>
          <p:nvPr/>
        </p:nvSpPr>
        <p:spPr bwMode="auto">
          <a:xfrm>
            <a:off x="5448300" y="3562363"/>
            <a:ext cx="36353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rgbClr val="000000"/>
                </a:solidFill>
              </a:rPr>
              <a:t>لايوجد تغير(يبقى السجل على حالته السابقة) </a:t>
            </a:r>
            <a:endParaRPr lang="fr-FR" b="1">
              <a:solidFill>
                <a:srgbClr val="000000"/>
              </a:solidFill>
            </a:endParaRPr>
          </a:p>
        </p:txBody>
      </p:sp>
      <p:sp>
        <p:nvSpPr>
          <p:cNvPr id="5" name="AutoShape 15"/>
          <p:cNvSpPr>
            <a:spLocks/>
          </p:cNvSpPr>
          <p:nvPr/>
        </p:nvSpPr>
        <p:spPr bwMode="auto">
          <a:xfrm>
            <a:off x="5651500" y="3995751"/>
            <a:ext cx="73025" cy="1223962"/>
          </a:xfrm>
          <a:prstGeom prst="rightBrace">
            <a:avLst>
              <a:gd name="adj1" fmla="val 139674"/>
              <a:gd name="adj2" fmla="val 50000"/>
            </a:avLst>
          </a:prstGeom>
          <a:solidFill>
            <a:srgbClr val="FF3300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5795963" y="4138626"/>
            <a:ext cx="2519362" cy="9159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rgbClr val="000000"/>
                </a:solidFill>
              </a:rPr>
              <a:t>في هذه الحالات مخارج السجل الحالية تأخذ قيم السجل السابقة لكن قبل اشارة الساعة السابقة.  </a:t>
            </a:r>
            <a:endParaRPr lang="fr-FR" b="1">
              <a:solidFill>
                <a:srgbClr val="000000"/>
              </a:solidFill>
            </a:endParaRPr>
          </a:p>
        </p:txBody>
      </p:sp>
      <p:pic>
        <p:nvPicPr>
          <p:cNvPr id="7" name="Picture 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35163"/>
            <a:ext cx="5616575" cy="352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8"/>
          <p:cNvSpPr>
            <a:spLocks noChangeArrowheads="1"/>
          </p:cNvSpPr>
          <p:nvPr/>
        </p:nvSpPr>
        <p:spPr bwMode="auto">
          <a:xfrm>
            <a:off x="0" y="5394325"/>
            <a:ext cx="9108000" cy="1477328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sz="1500" u="sng" dirty="0">
                <a:solidFill>
                  <a:srgbClr val="3333FF"/>
                </a:solidFill>
                <a:cs typeface="Arial" charset="0"/>
              </a:rPr>
              <a:t>NOTE</a:t>
            </a:r>
            <a:r>
              <a:rPr lang="fr-FR" sz="1500" dirty="0">
                <a:solidFill>
                  <a:srgbClr val="3333FF"/>
                </a:solidFill>
                <a:cs typeface="Arial" charset="0"/>
              </a:rPr>
              <a:t> : </a:t>
            </a:r>
          </a:p>
          <a:p>
            <a:pPr eaLnBrk="0" hangingPunct="0"/>
            <a:r>
              <a:rPr lang="fr-FR" sz="1500" dirty="0">
                <a:solidFill>
                  <a:srgbClr val="3333FF"/>
                </a:solidFill>
                <a:cs typeface="Arial" charset="0"/>
              </a:rPr>
              <a:t>Les appellations Q1n, Q2n, Q3n, etc... qui apparaissent dans la table de vérité du circuit intégré 74164</a:t>
            </a:r>
          </a:p>
          <a:p>
            <a:pPr eaLnBrk="0" hangingPunct="0"/>
            <a:r>
              <a:rPr lang="fr-FR" sz="1500" dirty="0">
                <a:solidFill>
                  <a:srgbClr val="3333FF"/>
                </a:solidFill>
                <a:cs typeface="Arial" charset="0"/>
              </a:rPr>
              <a:t>vous sont probablement inconnues. Ces appellations signifient simplement que la sortie considérée </a:t>
            </a:r>
          </a:p>
          <a:p>
            <a:pPr eaLnBrk="0" hangingPunct="0"/>
            <a:r>
              <a:rPr lang="fr-FR" sz="1500" dirty="0">
                <a:solidFill>
                  <a:srgbClr val="3333FF"/>
                </a:solidFill>
                <a:cs typeface="Arial" charset="0"/>
              </a:rPr>
              <a:t>possède l'état que possédait la bascule précédente avant le coup d'horloge. Par exemple, dans la 3</a:t>
            </a:r>
            <a:r>
              <a:rPr lang="fr-FR" sz="1500" baseline="30000" dirty="0">
                <a:solidFill>
                  <a:srgbClr val="3333FF"/>
                </a:solidFill>
                <a:cs typeface="Arial" charset="0"/>
              </a:rPr>
              <a:t>ème</a:t>
            </a:r>
          </a:p>
          <a:p>
            <a:pPr eaLnBrk="0" hangingPunct="0"/>
            <a:r>
              <a:rPr lang="fr-FR" sz="1500" dirty="0">
                <a:solidFill>
                  <a:srgbClr val="3333FF"/>
                </a:solidFill>
                <a:cs typeface="Arial" charset="0"/>
              </a:rPr>
              <a:t> ligne de la table (lorsque A et B sont à 1),  nous lisons dans la colonne Q2 l'état Q1n, cela signifie donc</a:t>
            </a:r>
          </a:p>
          <a:p>
            <a:pPr eaLnBrk="0" hangingPunct="0"/>
            <a:r>
              <a:rPr lang="fr-FR" sz="1500" dirty="0">
                <a:solidFill>
                  <a:srgbClr val="3333FF"/>
                </a:solidFill>
                <a:cs typeface="Arial" charset="0"/>
              </a:rPr>
              <a:t> que Q2 est à l'état où était Q1 avant le coup d'horloge qui a fait passer Q1 à 1. </a:t>
            </a:r>
          </a:p>
        </p:txBody>
      </p:sp>
      <p:pic>
        <p:nvPicPr>
          <p:cNvPr id="3074" name="Picture 2" descr="G:\513uEcJNNoL._SL1216_.jpg"/>
          <p:cNvPicPr>
            <a:picLocks noChangeAspect="1" noChangeArrowheads="1"/>
          </p:cNvPicPr>
          <p:nvPr/>
        </p:nvPicPr>
        <p:blipFill>
          <a:blip r:embed="rId3"/>
          <a:srcRect l="12037" t="11260" r="18509" b="18763"/>
          <a:stretch>
            <a:fillRect/>
          </a:stretch>
        </p:blipFill>
        <p:spPr bwMode="auto">
          <a:xfrm>
            <a:off x="5857884" y="0"/>
            <a:ext cx="3286116" cy="27227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  <p:bldP spid="8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/>
          <p:cNvPicPr>
            <a:picLocks noChangeAspect="1" noChangeArrowheads="1"/>
          </p:cNvPicPr>
          <p:nvPr/>
        </p:nvPicPr>
        <p:blipFill>
          <a:blip r:embed="rId2"/>
          <a:srcRect l="16975" t="20291" r="7715" b="8832"/>
          <a:stretch>
            <a:fillRect/>
          </a:stretch>
        </p:blipFill>
        <p:spPr bwMode="auto">
          <a:xfrm>
            <a:off x="611188" y="260350"/>
            <a:ext cx="8281987" cy="584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0"/>
            <a:ext cx="28194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9563"/>
            <a:ext cx="9161463" cy="654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619987"/>
            <a:ext cx="7358114" cy="5564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5" name="Text Box 3"/>
          <p:cNvSpPr txBox="1">
            <a:spLocks noChangeArrowheads="1"/>
          </p:cNvSpPr>
          <p:nvPr/>
        </p:nvSpPr>
        <p:spPr bwMode="auto">
          <a:xfrm>
            <a:off x="5005419" y="-24"/>
            <a:ext cx="406717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 dirty="0">
                <a:solidFill>
                  <a:srgbClr val="FF0000"/>
                </a:solidFill>
              </a:rPr>
              <a:t>سجل ذو </a:t>
            </a:r>
            <a:r>
              <a:rPr lang="ar-DZ" b="1" u="sng" dirty="0" smtClean="0">
                <a:solidFill>
                  <a:srgbClr val="FF0000"/>
                </a:solidFill>
              </a:rPr>
              <a:t>مداخل </a:t>
            </a:r>
            <a:r>
              <a:rPr lang="ar-DZ" b="1" u="sng" dirty="0" err="1" smtClean="0">
                <a:solidFill>
                  <a:srgbClr val="FF0000"/>
                </a:solidFill>
              </a:rPr>
              <a:t>تفرعية</a:t>
            </a:r>
            <a:r>
              <a:rPr lang="ar-DZ" b="1" u="sng" dirty="0" smtClean="0">
                <a:solidFill>
                  <a:srgbClr val="FF0000"/>
                </a:solidFill>
              </a:rPr>
              <a:t> </a:t>
            </a:r>
            <a:r>
              <a:rPr lang="ar-DZ" b="1" u="sng" dirty="0">
                <a:solidFill>
                  <a:srgbClr val="FF0000"/>
                </a:solidFill>
              </a:rPr>
              <a:t>ومخرج تسلسلي 74165:</a:t>
            </a:r>
            <a:endParaRPr lang="fr-FR" b="1" u="sng" dirty="0">
              <a:solidFill>
                <a:srgbClr val="FF0000"/>
              </a:solidFill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604222" cy="136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5029200" y="642918"/>
            <a:ext cx="4114800" cy="3206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sz="1500" b="1" dirty="0">
                <a:solidFill>
                  <a:srgbClr val="3333FF"/>
                </a:solidFill>
                <a:cs typeface="Arial" charset="0"/>
              </a:rPr>
              <a:t>Registre a entrées parallèles et sortie série</a:t>
            </a:r>
            <a:r>
              <a:rPr lang="fr-FR" sz="1500" dirty="0">
                <a:solidFill>
                  <a:srgbClr val="3333FF"/>
                </a:solidFill>
                <a:cs typeface="Arial" charset="0"/>
              </a:rPr>
              <a:t> </a:t>
            </a: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6732588" y="3644900"/>
            <a:ext cx="201612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>
                <a:solidFill>
                  <a:srgbClr val="000000"/>
                </a:solidFill>
                <a:cs typeface="Arial" charset="0"/>
              </a:rPr>
              <a:t>ويحتوي على:</a:t>
            </a:r>
            <a:endParaRPr lang="fr-FR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5143504" y="4017962"/>
            <a:ext cx="3671887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r-FR">
                <a:solidFill>
                  <a:srgbClr val="000000"/>
                </a:solidFill>
              </a:rPr>
              <a:t>-</a:t>
            </a:r>
            <a:r>
              <a:rPr lang="ar-DZ">
                <a:solidFill>
                  <a:srgbClr val="000000"/>
                </a:solidFill>
              </a:rPr>
              <a:t> 8 مداخل تفرعية (</a:t>
            </a:r>
            <a:r>
              <a:rPr lang="fr-FR">
                <a:solidFill>
                  <a:srgbClr val="000000"/>
                </a:solidFill>
              </a:rPr>
              <a:t>E0</a:t>
            </a:r>
            <a:r>
              <a:rPr lang="ar-DZ">
                <a:solidFill>
                  <a:srgbClr val="000000"/>
                </a:solidFill>
              </a:rPr>
              <a:t> , </a:t>
            </a:r>
            <a:r>
              <a:rPr lang="fr-FR">
                <a:solidFill>
                  <a:srgbClr val="000000"/>
                </a:solidFill>
              </a:rPr>
              <a:t>E1</a:t>
            </a:r>
            <a:r>
              <a:rPr lang="ar-DZ">
                <a:solidFill>
                  <a:srgbClr val="000000"/>
                </a:solidFill>
              </a:rPr>
              <a:t> .......</a:t>
            </a:r>
            <a:r>
              <a:rPr lang="fr-FR">
                <a:solidFill>
                  <a:srgbClr val="000000"/>
                </a:solidFill>
              </a:rPr>
              <a:t>E7</a:t>
            </a:r>
            <a:r>
              <a:rPr lang="ar-DZ">
                <a:solidFill>
                  <a:srgbClr val="000000"/>
                </a:solidFill>
              </a:rPr>
              <a:t>)</a:t>
            </a:r>
            <a:r>
              <a:rPr lang="fr-FR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5781679" y="4305300"/>
            <a:ext cx="3024187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r-FR">
                <a:solidFill>
                  <a:srgbClr val="000000"/>
                </a:solidFill>
              </a:rPr>
              <a:t>-</a:t>
            </a:r>
            <a:r>
              <a:rPr lang="ar-DZ">
                <a:solidFill>
                  <a:srgbClr val="000000"/>
                </a:solidFill>
              </a:rPr>
              <a:t> مخرج  </a:t>
            </a:r>
            <a:r>
              <a:rPr lang="fr-FR">
                <a:solidFill>
                  <a:srgbClr val="000000"/>
                </a:solidFill>
              </a:rPr>
              <a:t>Q8</a:t>
            </a:r>
            <a:r>
              <a:rPr lang="ar-DZ">
                <a:solidFill>
                  <a:srgbClr val="000000"/>
                </a:solidFill>
              </a:rPr>
              <a:t> .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6286504" y="4665662"/>
            <a:ext cx="2519362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r-FR">
                <a:solidFill>
                  <a:srgbClr val="000000"/>
                </a:solidFill>
              </a:rPr>
              <a:t>-</a:t>
            </a:r>
            <a:r>
              <a:rPr lang="ar-DZ">
                <a:solidFill>
                  <a:srgbClr val="000000"/>
                </a:solidFill>
              </a:rPr>
              <a:t> مدخل تسلسلي </a:t>
            </a:r>
            <a:r>
              <a:rPr lang="fr-FR">
                <a:solidFill>
                  <a:srgbClr val="000000"/>
                </a:solidFill>
              </a:rPr>
              <a:t>ES</a:t>
            </a:r>
            <a:r>
              <a:rPr lang="ar-DZ">
                <a:solidFill>
                  <a:srgbClr val="000000"/>
                </a:solidFill>
              </a:rPr>
              <a:t>.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5691191" y="5030787"/>
            <a:ext cx="3165475" cy="11922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buFontTx/>
              <a:buChar char="-"/>
            </a:pPr>
            <a:r>
              <a:rPr lang="ar-DZ">
                <a:solidFill>
                  <a:srgbClr val="000000"/>
                </a:solidFill>
              </a:rPr>
              <a:t> مدخل </a:t>
            </a:r>
            <a:r>
              <a:rPr lang="fr-FR">
                <a:solidFill>
                  <a:srgbClr val="000000"/>
                </a:solidFill>
              </a:rPr>
              <a:t>SHIFT/LOAD</a:t>
            </a:r>
            <a:r>
              <a:rPr lang="ar-DZ">
                <a:solidFill>
                  <a:srgbClr val="000000"/>
                </a:solidFill>
              </a:rPr>
              <a:t> :</a:t>
            </a:r>
          </a:p>
          <a:p>
            <a:pPr algn="r" rtl="1">
              <a:spcBef>
                <a:spcPct val="50000"/>
              </a:spcBef>
            </a:pPr>
            <a:r>
              <a:rPr lang="fr-FR">
                <a:solidFill>
                  <a:srgbClr val="000000"/>
                </a:solidFill>
              </a:rPr>
              <a:t>          </a:t>
            </a:r>
            <a:r>
              <a:rPr lang="ar-DZ">
                <a:solidFill>
                  <a:srgbClr val="000000"/>
                </a:solidFill>
              </a:rPr>
              <a:t> </a:t>
            </a:r>
            <a:r>
              <a:rPr lang="fr-FR">
                <a:solidFill>
                  <a:srgbClr val="000000"/>
                </a:solidFill>
              </a:rPr>
              <a:t>SHIFT</a:t>
            </a:r>
            <a:r>
              <a:rPr lang="ar-DZ">
                <a:solidFill>
                  <a:srgbClr val="000000"/>
                </a:solidFill>
              </a:rPr>
              <a:t>: خاص بالإزاحة</a:t>
            </a:r>
          </a:p>
          <a:p>
            <a:pPr algn="r" rtl="1">
              <a:spcBef>
                <a:spcPct val="50000"/>
              </a:spcBef>
            </a:pPr>
            <a:r>
              <a:rPr lang="fr-FR">
                <a:solidFill>
                  <a:srgbClr val="000000"/>
                </a:solidFill>
              </a:rPr>
              <a:t>           </a:t>
            </a:r>
            <a:r>
              <a:rPr lang="ar-DZ">
                <a:solidFill>
                  <a:srgbClr val="000000"/>
                </a:solidFill>
              </a:rPr>
              <a:t> </a:t>
            </a:r>
            <a:r>
              <a:rPr lang="fr-FR">
                <a:solidFill>
                  <a:srgbClr val="000000"/>
                </a:solidFill>
              </a:rPr>
              <a:t>LOAD</a:t>
            </a:r>
            <a:r>
              <a:rPr lang="ar-DZ">
                <a:solidFill>
                  <a:srgbClr val="000000"/>
                </a:solidFill>
              </a:rPr>
              <a:t> : خاص بالشحن.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6719891" y="6178550"/>
            <a:ext cx="208597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r-FR">
                <a:solidFill>
                  <a:srgbClr val="000000"/>
                </a:solidFill>
              </a:rPr>
              <a:t>-</a:t>
            </a:r>
            <a:r>
              <a:rPr lang="ar-DZ">
                <a:solidFill>
                  <a:srgbClr val="000000"/>
                </a:solidFill>
              </a:rPr>
              <a:t> اشارة الساعة </a:t>
            </a:r>
            <a:r>
              <a:rPr lang="fr-FR">
                <a:solidFill>
                  <a:srgbClr val="000000"/>
                </a:solidFill>
              </a:rPr>
              <a:t>CK</a:t>
            </a: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5186366" y="6491287"/>
            <a:ext cx="360045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r-FR">
                <a:solidFill>
                  <a:srgbClr val="000000"/>
                </a:solidFill>
              </a:rPr>
              <a:t>-</a:t>
            </a:r>
            <a:r>
              <a:rPr lang="ar-DZ">
                <a:solidFill>
                  <a:srgbClr val="000000"/>
                </a:solidFill>
              </a:rPr>
              <a:t> مدخل  </a:t>
            </a:r>
            <a:r>
              <a:rPr lang="fr-FR">
                <a:solidFill>
                  <a:srgbClr val="000000"/>
                </a:solidFill>
              </a:rPr>
              <a:t>CK INHIBIT </a:t>
            </a:r>
            <a:r>
              <a:rPr lang="ar-DZ">
                <a:solidFill>
                  <a:srgbClr val="000000"/>
                </a:solidFill>
              </a:rPr>
              <a:t> : للتوقيف </a:t>
            </a:r>
            <a:endParaRPr lang="fr-FR">
              <a:solidFill>
                <a:srgbClr val="000000"/>
              </a:solidFill>
            </a:endParaRPr>
          </a:p>
        </p:txBody>
      </p:sp>
      <p:pic>
        <p:nvPicPr>
          <p:cNvPr id="22" name="Picture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6700" y="1142984"/>
            <a:ext cx="506730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06" y="4414110"/>
            <a:ext cx="3071834" cy="2443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G:\74hc16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" y="1714488"/>
            <a:ext cx="3125448" cy="25431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7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5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7286644" y="-24"/>
            <a:ext cx="178595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 dirty="0" smtClean="0">
                <a:solidFill>
                  <a:srgbClr val="FF0000"/>
                </a:solidFill>
              </a:rPr>
              <a:t>سجل</a:t>
            </a:r>
            <a:r>
              <a:rPr lang="fr-FR" b="1" u="sng" dirty="0" smtClean="0">
                <a:solidFill>
                  <a:srgbClr val="FF0000"/>
                </a:solidFill>
              </a:rPr>
              <a:t> </a:t>
            </a:r>
            <a:r>
              <a:rPr lang="ar-DZ" b="1" u="sng" dirty="0" smtClean="0">
                <a:solidFill>
                  <a:srgbClr val="FF0000"/>
                </a:solidFill>
              </a:rPr>
              <a:t> 74194:</a:t>
            </a:r>
            <a:endParaRPr lang="fr-FR" b="1" u="sng" dirty="0">
              <a:solidFill>
                <a:srgbClr val="FF0000"/>
              </a:solidFill>
            </a:endParaRPr>
          </a:p>
        </p:txBody>
      </p:sp>
      <p:grpSp>
        <p:nvGrpSpPr>
          <p:cNvPr id="33" name="Group 14"/>
          <p:cNvGrpSpPr>
            <a:grpSpLocks/>
          </p:cNvGrpSpPr>
          <p:nvPr/>
        </p:nvGrpSpPr>
        <p:grpSpPr bwMode="auto">
          <a:xfrm>
            <a:off x="250825" y="0"/>
            <a:ext cx="3243263" cy="2438400"/>
            <a:chOff x="1247" y="391"/>
            <a:chExt cx="2043" cy="1536"/>
          </a:xfrm>
        </p:grpSpPr>
        <p:pic>
          <p:nvPicPr>
            <p:cNvPr id="34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47" y="391"/>
              <a:ext cx="2043" cy="1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" name="Text Box 13"/>
            <p:cNvSpPr txBox="1">
              <a:spLocks noChangeArrowheads="1"/>
            </p:cNvSpPr>
            <p:nvPr/>
          </p:nvSpPr>
          <p:spPr bwMode="auto">
            <a:xfrm>
              <a:off x="1970" y="918"/>
              <a:ext cx="81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>
                  <a:solidFill>
                    <a:srgbClr val="000000"/>
                  </a:solidFill>
                  <a:cs typeface="Arial" charset="0"/>
                </a:rPr>
                <a:t>74194</a:t>
              </a:r>
            </a:p>
          </p:txBody>
        </p:sp>
      </p:grpSp>
      <p:sp>
        <p:nvSpPr>
          <p:cNvPr id="41" name="Text Box 20"/>
          <p:cNvSpPr txBox="1">
            <a:spLocks noChangeArrowheads="1"/>
          </p:cNvSpPr>
          <p:nvPr/>
        </p:nvSpPr>
        <p:spPr bwMode="auto">
          <a:xfrm>
            <a:off x="7666039" y="428622"/>
            <a:ext cx="14033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>
                <a:solidFill>
                  <a:srgbClr val="000000"/>
                </a:solidFill>
                <a:cs typeface="Arial" charset="0"/>
              </a:rPr>
              <a:t>ويحتوي على:</a:t>
            </a:r>
            <a:endParaRPr lang="fr-FR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0" name="Text Box 21"/>
          <p:cNvSpPr txBox="1">
            <a:spLocks noChangeArrowheads="1"/>
          </p:cNvSpPr>
          <p:nvPr/>
        </p:nvSpPr>
        <p:spPr bwMode="auto">
          <a:xfrm>
            <a:off x="6153152" y="761997"/>
            <a:ext cx="25923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dirty="0">
                <a:solidFill>
                  <a:srgbClr val="000000"/>
                </a:solidFill>
                <a:cs typeface="Arial" charset="0"/>
              </a:rPr>
              <a:t>- مدخلين للتحكم (</a:t>
            </a:r>
            <a:r>
              <a:rPr lang="fr-FR" dirty="0">
                <a:solidFill>
                  <a:srgbClr val="000000"/>
                </a:solidFill>
                <a:cs typeface="Arial" charset="0"/>
              </a:rPr>
              <a:t>S0  S1</a:t>
            </a:r>
            <a:r>
              <a:rPr lang="ar-DZ" dirty="0">
                <a:solidFill>
                  <a:srgbClr val="000000"/>
                </a:solidFill>
                <a:cs typeface="Arial" charset="0"/>
              </a:rPr>
              <a:t>)</a:t>
            </a:r>
            <a:endParaRPr lang="fr-FR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1" name="Text Box 22"/>
          <p:cNvSpPr txBox="1">
            <a:spLocks noChangeArrowheads="1"/>
          </p:cNvSpPr>
          <p:nvPr/>
        </p:nvSpPr>
        <p:spPr bwMode="auto">
          <a:xfrm>
            <a:off x="4857752" y="1193821"/>
            <a:ext cx="38877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>
                <a:solidFill>
                  <a:srgbClr val="000000"/>
                </a:solidFill>
                <a:cs typeface="Arial" charset="0"/>
              </a:rPr>
              <a:t>- مدخل للإزاحة عن اليمين (</a:t>
            </a:r>
            <a:r>
              <a:rPr lang="fr-FR">
                <a:solidFill>
                  <a:srgbClr val="000000"/>
                </a:solidFill>
                <a:cs typeface="Arial" charset="0"/>
              </a:rPr>
              <a:t>Shift Right</a:t>
            </a:r>
            <a:r>
              <a:rPr lang="ar-DZ">
                <a:solidFill>
                  <a:srgbClr val="000000"/>
                </a:solidFill>
                <a:cs typeface="Arial" charset="0"/>
              </a:rPr>
              <a:t>)</a:t>
            </a:r>
            <a:endParaRPr lang="fr-FR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2" name="Text Box 23"/>
          <p:cNvSpPr txBox="1">
            <a:spLocks noChangeArrowheads="1"/>
          </p:cNvSpPr>
          <p:nvPr/>
        </p:nvSpPr>
        <p:spPr bwMode="auto">
          <a:xfrm>
            <a:off x="4929189" y="1697059"/>
            <a:ext cx="388778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>
                <a:solidFill>
                  <a:srgbClr val="000000"/>
                </a:solidFill>
                <a:cs typeface="Arial" charset="0"/>
              </a:rPr>
              <a:t>- مدخل للإزاحة عن اليسار (</a:t>
            </a:r>
            <a:r>
              <a:rPr lang="fr-FR">
                <a:solidFill>
                  <a:srgbClr val="000000"/>
                </a:solidFill>
                <a:cs typeface="Arial" charset="0"/>
              </a:rPr>
              <a:t>Shift Lift</a:t>
            </a:r>
            <a:r>
              <a:rPr lang="ar-DZ">
                <a:solidFill>
                  <a:srgbClr val="000000"/>
                </a:solidFill>
                <a:cs typeface="Arial" charset="0"/>
              </a:rPr>
              <a:t>)</a:t>
            </a:r>
            <a:endParaRPr lang="fr-FR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3" name="Text Box 24"/>
          <p:cNvSpPr txBox="1">
            <a:spLocks noChangeArrowheads="1"/>
          </p:cNvSpPr>
          <p:nvPr/>
        </p:nvSpPr>
        <p:spPr bwMode="auto">
          <a:xfrm>
            <a:off x="5218114" y="2128835"/>
            <a:ext cx="302418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r-FR">
                <a:solidFill>
                  <a:srgbClr val="000000"/>
                </a:solidFill>
                <a:cs typeface="Arial" charset="0"/>
              </a:rPr>
              <a:t>-</a:t>
            </a:r>
            <a:r>
              <a:rPr lang="ar-DZ">
                <a:solidFill>
                  <a:srgbClr val="000000"/>
                </a:solidFill>
                <a:cs typeface="Arial" charset="0"/>
              </a:rPr>
              <a:t> 4 مداخل تفرعية (</a:t>
            </a:r>
            <a:r>
              <a:rPr lang="fr-FR">
                <a:solidFill>
                  <a:srgbClr val="000000"/>
                </a:solidFill>
                <a:cs typeface="Arial" charset="0"/>
              </a:rPr>
              <a:t>A B C D</a:t>
            </a:r>
            <a:r>
              <a:rPr lang="ar-DZ">
                <a:solidFill>
                  <a:srgbClr val="000000"/>
                </a:solidFill>
                <a:cs typeface="Arial" charset="0"/>
              </a:rPr>
              <a:t>).</a:t>
            </a:r>
            <a:endParaRPr lang="fr-FR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4" name="Text Box 25"/>
          <p:cNvSpPr txBox="1">
            <a:spLocks noChangeArrowheads="1"/>
          </p:cNvSpPr>
          <p:nvPr/>
        </p:nvSpPr>
        <p:spPr bwMode="auto">
          <a:xfrm>
            <a:off x="5434014" y="2633660"/>
            <a:ext cx="302418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r-FR">
                <a:solidFill>
                  <a:srgbClr val="000000"/>
                </a:solidFill>
                <a:cs typeface="Arial" charset="0"/>
              </a:rPr>
              <a:t>-</a:t>
            </a:r>
            <a:r>
              <a:rPr lang="ar-DZ">
                <a:solidFill>
                  <a:srgbClr val="000000"/>
                </a:solidFill>
                <a:cs typeface="Arial" charset="0"/>
              </a:rPr>
              <a:t> 4 مخارج تفرعية (</a:t>
            </a:r>
            <a:r>
              <a:rPr lang="fr-FR">
                <a:solidFill>
                  <a:srgbClr val="000000"/>
                </a:solidFill>
                <a:cs typeface="Arial" charset="0"/>
              </a:rPr>
              <a:t>A B C D</a:t>
            </a:r>
            <a:r>
              <a:rPr lang="ar-DZ">
                <a:solidFill>
                  <a:srgbClr val="000000"/>
                </a:solidFill>
                <a:cs typeface="Arial" charset="0"/>
              </a:rPr>
              <a:t>).</a:t>
            </a:r>
            <a:endParaRPr lang="fr-FR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6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68638"/>
            <a:ext cx="6891338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Text Box 6"/>
          <p:cNvSpPr txBox="1">
            <a:spLocks noChangeAspect="1" noChangeArrowheads="1"/>
          </p:cNvSpPr>
          <p:nvPr/>
        </p:nvSpPr>
        <p:spPr bwMode="auto">
          <a:xfrm>
            <a:off x="6804025" y="4975225"/>
            <a:ext cx="13335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>
                <a:solidFill>
                  <a:srgbClr val="0000FF"/>
                </a:solidFill>
              </a:rPr>
              <a:t>ازاحة عن اليمين</a:t>
            </a:r>
            <a:endParaRPr lang="fr-FR" sz="1600" b="1">
              <a:solidFill>
                <a:srgbClr val="0000FF"/>
              </a:solidFill>
            </a:endParaRPr>
          </a:p>
        </p:txBody>
      </p:sp>
      <p:sp>
        <p:nvSpPr>
          <p:cNvPr id="67" name="Text Box 7"/>
          <p:cNvSpPr txBox="1">
            <a:spLocks noChangeAspect="1" noChangeArrowheads="1"/>
          </p:cNvSpPr>
          <p:nvPr/>
        </p:nvSpPr>
        <p:spPr bwMode="auto">
          <a:xfrm>
            <a:off x="6702425" y="5627688"/>
            <a:ext cx="14017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>
                <a:solidFill>
                  <a:srgbClr val="FF3300"/>
                </a:solidFill>
              </a:rPr>
              <a:t>ازاحة عن اليسار</a:t>
            </a:r>
            <a:endParaRPr lang="fr-FR" sz="1600" b="1">
              <a:solidFill>
                <a:srgbClr val="FF3300"/>
              </a:solidFill>
            </a:endParaRPr>
          </a:p>
        </p:txBody>
      </p:sp>
      <p:sp>
        <p:nvSpPr>
          <p:cNvPr id="68" name="Text Box 8"/>
          <p:cNvSpPr txBox="1">
            <a:spLocks noChangeArrowheads="1"/>
          </p:cNvSpPr>
          <p:nvPr/>
        </p:nvSpPr>
        <p:spPr bwMode="auto">
          <a:xfrm>
            <a:off x="6778625" y="6275388"/>
            <a:ext cx="12239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>
                <a:solidFill>
                  <a:srgbClr val="FFFF00"/>
                </a:solidFill>
              </a:rPr>
              <a:t>السجل لا يتغير</a:t>
            </a:r>
            <a:endParaRPr lang="fr-FR" sz="1600" b="1">
              <a:solidFill>
                <a:srgbClr val="FFFF00"/>
              </a:solidFill>
            </a:endParaRPr>
          </a:p>
        </p:txBody>
      </p:sp>
      <p:sp>
        <p:nvSpPr>
          <p:cNvPr id="69" name="Text Box 9"/>
          <p:cNvSpPr txBox="1">
            <a:spLocks noChangeArrowheads="1"/>
          </p:cNvSpPr>
          <p:nvPr/>
        </p:nvSpPr>
        <p:spPr bwMode="auto">
          <a:xfrm>
            <a:off x="6770688" y="4391025"/>
            <a:ext cx="12239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>
                <a:solidFill>
                  <a:srgbClr val="FFFF00"/>
                </a:solidFill>
              </a:rPr>
              <a:t>السجل لا يتغير</a:t>
            </a:r>
            <a:endParaRPr lang="fr-FR" sz="1600" b="1">
              <a:solidFill>
                <a:srgbClr val="FFFF00"/>
              </a:solidFill>
            </a:endParaRPr>
          </a:p>
        </p:txBody>
      </p:sp>
      <p:sp>
        <p:nvSpPr>
          <p:cNvPr id="70" name="Text Box 10"/>
          <p:cNvSpPr txBox="1">
            <a:spLocks noChangeAspect="1" noChangeArrowheads="1"/>
          </p:cNvSpPr>
          <p:nvPr/>
        </p:nvSpPr>
        <p:spPr bwMode="auto">
          <a:xfrm>
            <a:off x="6804025" y="5313363"/>
            <a:ext cx="13335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>
                <a:solidFill>
                  <a:srgbClr val="0000FF"/>
                </a:solidFill>
              </a:rPr>
              <a:t>ازاحة عن اليمين</a:t>
            </a:r>
            <a:endParaRPr lang="fr-FR" sz="1600" b="1">
              <a:solidFill>
                <a:srgbClr val="0000FF"/>
              </a:solidFill>
            </a:endParaRPr>
          </a:p>
        </p:txBody>
      </p:sp>
      <p:sp>
        <p:nvSpPr>
          <p:cNvPr id="71" name="Text Box 11"/>
          <p:cNvSpPr txBox="1">
            <a:spLocks noChangeAspect="1" noChangeArrowheads="1"/>
          </p:cNvSpPr>
          <p:nvPr/>
        </p:nvSpPr>
        <p:spPr bwMode="auto">
          <a:xfrm>
            <a:off x="6719888" y="5978525"/>
            <a:ext cx="14017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>
                <a:solidFill>
                  <a:srgbClr val="FF3300"/>
                </a:solidFill>
              </a:rPr>
              <a:t>ازاحة عن اليسار</a:t>
            </a:r>
            <a:endParaRPr lang="fr-FR" sz="1600" b="1">
              <a:solidFill>
                <a:srgbClr val="FF3300"/>
              </a:solidFill>
            </a:endParaRPr>
          </a:p>
        </p:txBody>
      </p:sp>
      <p:sp>
        <p:nvSpPr>
          <p:cNvPr id="72" name="Text Box 12"/>
          <p:cNvSpPr txBox="1">
            <a:spLocks noChangeArrowheads="1"/>
          </p:cNvSpPr>
          <p:nvPr/>
        </p:nvSpPr>
        <p:spPr bwMode="auto">
          <a:xfrm>
            <a:off x="6783388" y="4703763"/>
            <a:ext cx="16557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>
                <a:solidFill>
                  <a:srgbClr val="000000"/>
                </a:solidFill>
              </a:rPr>
              <a:t>شحن السجل بالمداخل</a:t>
            </a:r>
            <a:endParaRPr lang="fr-FR" sz="1600" b="1">
              <a:solidFill>
                <a:srgbClr val="000000"/>
              </a:solidFill>
            </a:endParaRPr>
          </a:p>
        </p:txBody>
      </p:sp>
      <p:sp>
        <p:nvSpPr>
          <p:cNvPr id="73" name="Rectangle 15"/>
          <p:cNvSpPr>
            <a:spLocks noChangeArrowheads="1"/>
          </p:cNvSpPr>
          <p:nvPr/>
        </p:nvSpPr>
        <p:spPr bwMode="auto">
          <a:xfrm>
            <a:off x="971550" y="5089525"/>
            <a:ext cx="720725" cy="503238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4" name="Rectangle 16"/>
          <p:cNvSpPr>
            <a:spLocks noChangeArrowheads="1"/>
          </p:cNvSpPr>
          <p:nvPr/>
        </p:nvSpPr>
        <p:spPr bwMode="auto">
          <a:xfrm>
            <a:off x="946150" y="5724525"/>
            <a:ext cx="720725" cy="503238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5" name="Rectangle 17"/>
          <p:cNvSpPr>
            <a:spLocks noChangeArrowheads="1"/>
          </p:cNvSpPr>
          <p:nvPr/>
        </p:nvSpPr>
        <p:spPr bwMode="auto">
          <a:xfrm>
            <a:off x="952500" y="4743450"/>
            <a:ext cx="720725" cy="249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6" name="Rectangle 18"/>
          <p:cNvSpPr>
            <a:spLocks noChangeArrowheads="1"/>
          </p:cNvSpPr>
          <p:nvPr/>
        </p:nvSpPr>
        <p:spPr bwMode="auto">
          <a:xfrm>
            <a:off x="919163" y="6313488"/>
            <a:ext cx="720725" cy="249237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7" name="Rectangle 19"/>
          <p:cNvSpPr>
            <a:spLocks noChangeArrowheads="1"/>
          </p:cNvSpPr>
          <p:nvPr/>
        </p:nvSpPr>
        <p:spPr bwMode="auto">
          <a:xfrm>
            <a:off x="933450" y="4418013"/>
            <a:ext cx="720725" cy="249237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41" grpId="0"/>
      <p:bldP spid="60" grpId="0"/>
      <p:bldP spid="61" grpId="0"/>
      <p:bldP spid="62" grpId="0"/>
      <p:bldP spid="63" grpId="0"/>
      <p:bldP spid="64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 animBg="1"/>
      <p:bldP spid="74" grpId="0" animBg="1"/>
      <p:bldP spid="75" grpId="0" animBg="1"/>
      <p:bldP spid="76" grpId="0" animBg="1"/>
      <p:bldP spid="77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80" name="Picture 4"/>
          <p:cNvPicPr>
            <a:picLocks noChangeAspect="1" noChangeArrowheads="1"/>
          </p:cNvPicPr>
          <p:nvPr/>
        </p:nvPicPr>
        <p:blipFill>
          <a:blip r:embed="rId2">
            <a:grayscl/>
          </a:blip>
          <a:srcRect b="8188"/>
          <a:stretch>
            <a:fillRect/>
          </a:stretch>
        </p:blipFill>
        <p:spPr bwMode="auto">
          <a:xfrm>
            <a:off x="0" y="0"/>
            <a:ext cx="3467100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8181" name="Picture 5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 b="6140"/>
          <a:stretch>
            <a:fillRect/>
          </a:stretch>
        </p:blipFill>
        <p:spPr bwMode="auto">
          <a:xfrm>
            <a:off x="3505200" y="0"/>
            <a:ext cx="563880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8184" name="Rectangle 8"/>
          <p:cNvSpPr>
            <a:spLocks noChangeArrowheads="1"/>
          </p:cNvSpPr>
          <p:nvPr/>
        </p:nvSpPr>
        <p:spPr bwMode="auto">
          <a:xfrm>
            <a:off x="79375" y="5357826"/>
            <a:ext cx="9064625" cy="131445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fr-FR" sz="1600" dirty="0">
                <a:cs typeface="Arial" charset="0"/>
              </a:rPr>
              <a:t>Le circuit intégré </a:t>
            </a:r>
            <a:r>
              <a:rPr lang="fr-FR" sz="1600" b="1" dirty="0">
                <a:solidFill>
                  <a:srgbClr val="000080"/>
                </a:solidFill>
                <a:cs typeface="Arial" charset="0"/>
              </a:rPr>
              <a:t>74 194</a:t>
            </a:r>
            <a:r>
              <a:rPr lang="fr-FR" sz="1600" dirty="0">
                <a:cs typeface="Arial" charset="0"/>
              </a:rPr>
              <a:t> est un registre à décalage bidirectionnel </a:t>
            </a:r>
            <a:r>
              <a:rPr lang="fr-FR" sz="1600" b="1" dirty="0">
                <a:cs typeface="Arial" charset="0"/>
              </a:rPr>
              <a:t>4 bits</a:t>
            </a:r>
            <a:r>
              <a:rPr lang="fr-FR" sz="1600" dirty="0">
                <a:cs typeface="Arial" charset="0"/>
              </a:rPr>
              <a:t> ayant deux entrées de </a:t>
            </a:r>
          </a:p>
          <a:p>
            <a:r>
              <a:rPr lang="fr-FR" sz="1600" dirty="0">
                <a:cs typeface="Arial" charset="0"/>
              </a:rPr>
              <a:t>commande (</a:t>
            </a:r>
            <a:r>
              <a:rPr lang="fr-FR" sz="1600" b="1" dirty="0">
                <a:solidFill>
                  <a:srgbClr val="000080"/>
                </a:solidFill>
                <a:cs typeface="Arial" charset="0"/>
              </a:rPr>
              <a:t>S0</a:t>
            </a:r>
            <a:r>
              <a:rPr lang="fr-FR" sz="1600" dirty="0">
                <a:cs typeface="Arial" charset="0"/>
              </a:rPr>
              <a:t> et </a:t>
            </a:r>
            <a:r>
              <a:rPr lang="fr-FR" sz="1600" b="1" dirty="0">
                <a:solidFill>
                  <a:srgbClr val="000080"/>
                </a:solidFill>
                <a:cs typeface="Arial" charset="0"/>
              </a:rPr>
              <a:t>S1</a:t>
            </a:r>
            <a:r>
              <a:rPr lang="fr-FR" sz="1600" dirty="0">
                <a:cs typeface="Arial" charset="0"/>
              </a:rPr>
              <a:t>), une entrée d'horloge (</a:t>
            </a:r>
            <a:r>
              <a:rPr lang="fr-FR" sz="1600" b="1" dirty="0">
                <a:solidFill>
                  <a:srgbClr val="000080"/>
                </a:solidFill>
                <a:cs typeface="Arial" charset="0"/>
              </a:rPr>
              <a:t>CK</a:t>
            </a:r>
            <a:r>
              <a:rPr lang="fr-FR" sz="1600" dirty="0">
                <a:cs typeface="Arial" charset="0"/>
              </a:rPr>
              <a:t>), une entrée de données série pour le décalage </a:t>
            </a:r>
          </a:p>
          <a:p>
            <a:r>
              <a:rPr lang="fr-FR" sz="1600" dirty="0">
                <a:cs typeface="Arial" charset="0"/>
              </a:rPr>
              <a:t>à gauche (</a:t>
            </a:r>
            <a:r>
              <a:rPr lang="fr-FR" sz="1600" b="1" dirty="0">
                <a:solidFill>
                  <a:srgbClr val="000080"/>
                </a:solidFill>
                <a:cs typeface="Arial" charset="0"/>
              </a:rPr>
              <a:t>ESG</a:t>
            </a:r>
            <a:r>
              <a:rPr lang="fr-FR" sz="1600" dirty="0">
                <a:cs typeface="Arial" charset="0"/>
              </a:rPr>
              <a:t>), une entrée de données série pour le décalage à droite (</a:t>
            </a:r>
            <a:r>
              <a:rPr lang="fr-FR" sz="1600" b="1" dirty="0">
                <a:solidFill>
                  <a:srgbClr val="000080"/>
                </a:solidFill>
                <a:cs typeface="Arial" charset="0"/>
              </a:rPr>
              <a:t>ESD</a:t>
            </a:r>
            <a:r>
              <a:rPr lang="fr-FR" sz="1600" dirty="0">
                <a:cs typeface="Arial" charset="0"/>
              </a:rPr>
              <a:t>), quatre entrées</a:t>
            </a:r>
          </a:p>
          <a:p>
            <a:r>
              <a:rPr lang="fr-FR" sz="1600" dirty="0">
                <a:cs typeface="Arial" charset="0"/>
              </a:rPr>
              <a:t> parallèles (</a:t>
            </a:r>
            <a:r>
              <a:rPr lang="fr-FR" sz="1600" b="1" dirty="0">
                <a:solidFill>
                  <a:srgbClr val="000080"/>
                </a:solidFill>
                <a:cs typeface="Arial" charset="0"/>
              </a:rPr>
              <a:t>E1</a:t>
            </a:r>
            <a:r>
              <a:rPr lang="fr-FR" sz="1600" dirty="0">
                <a:cs typeface="Arial" charset="0"/>
              </a:rPr>
              <a:t> à </a:t>
            </a:r>
            <a:r>
              <a:rPr lang="fr-FR" sz="1600" b="1" dirty="0">
                <a:solidFill>
                  <a:srgbClr val="000080"/>
                </a:solidFill>
                <a:cs typeface="Arial" charset="0"/>
              </a:rPr>
              <a:t>E4</a:t>
            </a:r>
            <a:r>
              <a:rPr lang="fr-FR" sz="1600" dirty="0">
                <a:cs typeface="Arial" charset="0"/>
              </a:rPr>
              <a:t>), une entrée asynchrone de remise à zéro générale prioritaire (</a:t>
            </a:r>
            <a:r>
              <a:rPr lang="fr-FR" sz="1600" b="1" dirty="0">
                <a:solidFill>
                  <a:srgbClr val="000080"/>
                </a:solidFill>
                <a:cs typeface="Arial" charset="0"/>
              </a:rPr>
              <a:t>CLR</a:t>
            </a:r>
            <a:r>
              <a:rPr lang="fr-FR" sz="1600" dirty="0">
                <a:cs typeface="Arial" charset="0"/>
              </a:rPr>
              <a:t>) et quatre </a:t>
            </a:r>
          </a:p>
          <a:p>
            <a:r>
              <a:rPr lang="fr-FR" sz="1600" dirty="0">
                <a:cs typeface="Arial" charset="0"/>
              </a:rPr>
              <a:t>sorties parallèles (</a:t>
            </a:r>
            <a:r>
              <a:rPr lang="fr-FR" sz="1600" b="1" dirty="0">
                <a:solidFill>
                  <a:srgbClr val="000080"/>
                </a:solidFill>
                <a:cs typeface="Arial" charset="0"/>
              </a:rPr>
              <a:t>Q1</a:t>
            </a:r>
            <a:r>
              <a:rPr lang="fr-FR" sz="1600" dirty="0">
                <a:cs typeface="Arial" charset="0"/>
              </a:rPr>
              <a:t> à </a:t>
            </a:r>
            <a:r>
              <a:rPr lang="fr-FR" sz="1600" b="1" dirty="0">
                <a:solidFill>
                  <a:srgbClr val="000080"/>
                </a:solidFill>
                <a:cs typeface="Arial" charset="0"/>
              </a:rPr>
              <a:t>Q4</a:t>
            </a:r>
            <a:r>
              <a:rPr lang="fr-FR" sz="1600" dirty="0">
                <a:cs typeface="Arial" charset="0"/>
              </a:rPr>
              <a:t>). </a:t>
            </a:r>
          </a:p>
        </p:txBody>
      </p:sp>
      <p:pic>
        <p:nvPicPr>
          <p:cNvPr id="2050" name="Picture 2" descr="G:\74LS194-4-bit-Bi-Directional-Shift-Register-3.jpg"/>
          <p:cNvPicPr>
            <a:picLocks noChangeAspect="1" noChangeArrowheads="1"/>
          </p:cNvPicPr>
          <p:nvPr/>
        </p:nvPicPr>
        <p:blipFill>
          <a:blip r:embed="rId4"/>
          <a:srcRect l="7812" t="31018" r="10156" b="33083"/>
          <a:stretch>
            <a:fillRect/>
          </a:stretch>
        </p:blipFill>
        <p:spPr bwMode="auto">
          <a:xfrm>
            <a:off x="0" y="2643182"/>
            <a:ext cx="3409416" cy="165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78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78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78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84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9" name="Rectangle 5"/>
          <p:cNvSpPr>
            <a:spLocks noChangeArrowheads="1"/>
          </p:cNvSpPr>
          <p:nvPr/>
        </p:nvSpPr>
        <p:spPr bwMode="auto">
          <a:xfrm>
            <a:off x="350838" y="325438"/>
            <a:ext cx="41148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fr-FR" sz="1500" b="1">
                <a:solidFill>
                  <a:srgbClr val="000080"/>
                </a:solidFill>
                <a:cs typeface="Arial" charset="0"/>
              </a:rPr>
              <a:t>Registre a entrées parallèles et sortie série</a:t>
            </a:r>
            <a:r>
              <a:rPr lang="fr-FR" sz="1500">
                <a:cs typeface="Arial" charset="0"/>
              </a:rPr>
              <a:t> </a:t>
            </a:r>
          </a:p>
        </p:txBody>
      </p:sp>
      <p:sp>
        <p:nvSpPr>
          <p:cNvPr id="169990" name="Text Box 6"/>
          <p:cNvSpPr txBox="1">
            <a:spLocks noChangeArrowheads="1"/>
          </p:cNvSpPr>
          <p:nvPr/>
        </p:nvSpPr>
        <p:spPr bwMode="auto">
          <a:xfrm>
            <a:off x="4752975" y="325438"/>
            <a:ext cx="4067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/>
              <a:t>سجل ذو </a:t>
            </a:r>
            <a:r>
              <a:rPr lang="ar-DZ" b="1" dirty="0" smtClean="0"/>
              <a:t>مداخل </a:t>
            </a:r>
            <a:r>
              <a:rPr lang="ar-DZ" b="1" dirty="0"/>
              <a:t>تفرعي ومخرج تسلسلي :</a:t>
            </a:r>
            <a:endParaRPr lang="fr-FR" b="1" dirty="0"/>
          </a:p>
        </p:txBody>
      </p:sp>
      <p:sp>
        <p:nvSpPr>
          <p:cNvPr id="169993" name="AutoShape 9"/>
          <p:cNvSpPr>
            <a:spLocks/>
          </p:cNvSpPr>
          <p:nvPr/>
        </p:nvSpPr>
        <p:spPr bwMode="auto">
          <a:xfrm rot="5400000">
            <a:off x="3887788" y="4184650"/>
            <a:ext cx="215900" cy="3600450"/>
          </a:xfrm>
          <a:prstGeom prst="rightBrace">
            <a:avLst>
              <a:gd name="adj1" fmla="val 138971"/>
              <a:gd name="adj2" fmla="val 48894"/>
            </a:avLst>
          </a:prstGeom>
          <a:solidFill>
            <a:srgbClr val="0000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69994" name="Text Box 10"/>
          <p:cNvSpPr txBox="1">
            <a:spLocks noChangeArrowheads="1"/>
          </p:cNvSpPr>
          <p:nvPr/>
        </p:nvSpPr>
        <p:spPr bwMode="auto">
          <a:xfrm>
            <a:off x="2771775" y="6092825"/>
            <a:ext cx="1800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rgbClr val="000000"/>
                </a:solidFill>
              </a:rPr>
              <a:t>مداخل تفرعية</a:t>
            </a:r>
            <a:endParaRPr lang="fr-FR" b="1">
              <a:solidFill>
                <a:srgbClr val="000000"/>
              </a:solidFill>
            </a:endParaRPr>
          </a:p>
        </p:txBody>
      </p:sp>
      <p:sp>
        <p:nvSpPr>
          <p:cNvPr id="169995" name="Text Box 11"/>
          <p:cNvSpPr txBox="1">
            <a:spLocks noChangeArrowheads="1"/>
          </p:cNvSpPr>
          <p:nvPr/>
        </p:nvSpPr>
        <p:spPr bwMode="auto">
          <a:xfrm>
            <a:off x="7019925" y="1981200"/>
            <a:ext cx="12969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rgbClr val="000000"/>
                </a:solidFill>
              </a:rPr>
              <a:t>مخرج تسلسلي</a:t>
            </a:r>
            <a:endParaRPr lang="fr-FR" b="1">
              <a:solidFill>
                <a:srgbClr val="000000"/>
              </a:solidFill>
            </a:endParaRPr>
          </a:p>
        </p:txBody>
      </p:sp>
      <p:pic>
        <p:nvPicPr>
          <p:cNvPr id="169996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1549400"/>
            <a:ext cx="6067425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9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69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69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69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69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69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9" grpId="0"/>
      <p:bldP spid="169990" grpId="0"/>
      <p:bldP spid="169993" grpId="0" animBg="1"/>
      <p:bldP spid="169994" grpId="0"/>
      <p:bldP spid="169995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/>
          <p:cNvPicPr>
            <a:picLocks noChangeAspect="1" noChangeArrowheads="1"/>
          </p:cNvPicPr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250825" y="333375"/>
            <a:ext cx="8497888" cy="608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44"/>
          <p:cNvPicPr>
            <a:picLocks noChangeAspect="1" noChangeArrowheads="1"/>
          </p:cNvPicPr>
          <p:nvPr/>
        </p:nvPicPr>
        <p:blipFill>
          <a:blip r:embed="rId2"/>
          <a:srcRect t="14377" b="64057"/>
          <a:stretch>
            <a:fillRect/>
          </a:stretch>
        </p:blipFill>
        <p:spPr bwMode="auto">
          <a:xfrm>
            <a:off x="285720" y="428604"/>
            <a:ext cx="7839075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44"/>
          <p:cNvPicPr>
            <a:picLocks noChangeAspect="1" noChangeArrowheads="1"/>
          </p:cNvPicPr>
          <p:nvPr/>
        </p:nvPicPr>
        <p:blipFill>
          <a:blip r:embed="rId2"/>
          <a:srcRect t="74282" b="4153"/>
          <a:stretch>
            <a:fillRect/>
          </a:stretch>
        </p:blipFill>
        <p:spPr bwMode="auto">
          <a:xfrm>
            <a:off x="285720" y="2000240"/>
            <a:ext cx="7839075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44"/>
          <p:cNvPicPr>
            <a:picLocks noChangeAspect="1" noChangeArrowheads="1"/>
          </p:cNvPicPr>
          <p:nvPr/>
        </p:nvPicPr>
        <p:blipFill>
          <a:blip r:embed="rId2"/>
          <a:srcRect t="33547" b="44887"/>
          <a:stretch>
            <a:fillRect/>
          </a:stretch>
        </p:blipFill>
        <p:spPr bwMode="auto">
          <a:xfrm>
            <a:off x="285720" y="1214422"/>
            <a:ext cx="7839075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44"/>
          <p:cNvPicPr>
            <a:picLocks noChangeAspect="1" noChangeArrowheads="1"/>
          </p:cNvPicPr>
          <p:nvPr/>
        </p:nvPicPr>
        <p:blipFill>
          <a:blip r:embed="rId2"/>
          <a:srcRect t="55112" b="25718"/>
          <a:stretch>
            <a:fillRect/>
          </a:stretch>
        </p:blipFill>
        <p:spPr bwMode="auto">
          <a:xfrm>
            <a:off x="285720" y="2786058"/>
            <a:ext cx="7839075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/>
          <a:srcRect l="3430" t="74905" r="26191" b="10691"/>
          <a:stretch>
            <a:fillRect/>
          </a:stretch>
        </p:blipFill>
        <p:spPr bwMode="auto">
          <a:xfrm>
            <a:off x="285720" y="3571876"/>
            <a:ext cx="5929354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/>
          <a:srcRect l="3430" t="43214" r="11776" b="45262"/>
          <a:stretch>
            <a:fillRect/>
          </a:stretch>
        </p:blipFill>
        <p:spPr bwMode="auto">
          <a:xfrm>
            <a:off x="285720" y="4143380"/>
            <a:ext cx="7143800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333375"/>
            <a:ext cx="6640513" cy="320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2475" y="571480"/>
            <a:ext cx="8391525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7500958" y="-24"/>
            <a:ext cx="1571636" cy="4616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3333FF"/>
                </a:solidFill>
              </a:rPr>
              <a:t>BAC2021</a:t>
            </a:r>
            <a:endParaRPr lang="fr-FR" sz="2400" b="1" dirty="0">
              <a:solidFill>
                <a:srgbClr val="3333FF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14550" y="4800600"/>
            <a:ext cx="702945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00300" y="0"/>
            <a:ext cx="67437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8075" y="1928802"/>
            <a:ext cx="549592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44" y="3071810"/>
            <a:ext cx="5429256" cy="3790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33345"/>
            <a:ext cx="75819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57550"/>
            <a:ext cx="41529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571480"/>
            <a:ext cx="6858016" cy="1059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ZoneTexte 2"/>
          <p:cNvSpPr txBox="1"/>
          <p:nvPr/>
        </p:nvSpPr>
        <p:spPr>
          <a:xfrm>
            <a:off x="7500958" y="-24"/>
            <a:ext cx="1571636" cy="4616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3333FF"/>
                </a:solidFill>
              </a:rPr>
              <a:t>BAC2016</a:t>
            </a:r>
            <a:endParaRPr lang="fr-FR" sz="2400" b="1" dirty="0">
              <a:solidFill>
                <a:srgbClr val="3333FF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1714488"/>
            <a:ext cx="6215074" cy="265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71414"/>
            <a:ext cx="613410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7798" y="928671"/>
            <a:ext cx="725525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" y="3786190"/>
            <a:ext cx="860107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0"/>
            <a:ext cx="5133975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1150" y="642918"/>
            <a:ext cx="756285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7500958" y="-24"/>
            <a:ext cx="1571636" cy="4616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3333FF"/>
                </a:solidFill>
              </a:rPr>
              <a:t>BAC2011</a:t>
            </a:r>
            <a:endParaRPr lang="fr-FR" sz="2400" b="1" dirty="0">
              <a:solidFill>
                <a:srgbClr val="3333FF"/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2019300"/>
            <a:ext cx="4219575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1785926"/>
            <a:ext cx="7667625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43425" y="0"/>
            <a:ext cx="460057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7"/>
          <p:cNvGrpSpPr/>
          <p:nvPr/>
        </p:nvGrpSpPr>
        <p:grpSpPr>
          <a:xfrm>
            <a:off x="-1000164" y="0"/>
            <a:ext cx="5975470" cy="937659"/>
            <a:chOff x="739670" y="205325"/>
            <a:chExt cx="5975470" cy="937659"/>
          </a:xfrm>
        </p:grpSpPr>
        <p:grpSp>
          <p:nvGrpSpPr>
            <p:cNvPr id="3" name="Groupe 16"/>
            <p:cNvGrpSpPr/>
            <p:nvPr/>
          </p:nvGrpSpPr>
          <p:grpSpPr>
            <a:xfrm>
              <a:off x="2428860" y="416797"/>
              <a:ext cx="2520000" cy="437359"/>
              <a:chOff x="2428860" y="199949"/>
              <a:chExt cx="2520000" cy="437359"/>
            </a:xfrm>
            <a:solidFill>
              <a:srgbClr val="D2A000"/>
            </a:solidFill>
          </p:grpSpPr>
          <p:sp>
            <p:nvSpPr>
              <p:cNvPr id="5" name="Rectangle 4"/>
              <p:cNvSpPr/>
              <p:nvPr/>
            </p:nvSpPr>
            <p:spPr>
              <a:xfrm>
                <a:off x="2428860" y="208680"/>
                <a:ext cx="2520000" cy="428628"/>
              </a:xfrm>
              <a:prstGeom prst="rect">
                <a:avLst/>
              </a:prstGeom>
              <a:grpFill/>
              <a:ln>
                <a:solidFill>
                  <a:srgbClr val="0033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b="1"/>
              </a:p>
            </p:txBody>
          </p:sp>
          <p:cxnSp>
            <p:nvCxnSpPr>
              <p:cNvPr id="7" name="Connecteur droit 6"/>
              <p:cNvCxnSpPr/>
              <p:nvPr/>
            </p:nvCxnSpPr>
            <p:spPr>
              <a:xfrm rot="16200000" flipH="1">
                <a:off x="3469527" y="414263"/>
                <a:ext cx="428628" cy="0"/>
              </a:xfrm>
              <a:prstGeom prst="line">
                <a:avLst/>
              </a:prstGeom>
              <a:grpFill/>
              <a:ln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necteur droit 7"/>
              <p:cNvCxnSpPr/>
              <p:nvPr/>
            </p:nvCxnSpPr>
            <p:spPr>
              <a:xfrm rot="16200000" flipH="1">
                <a:off x="4115644" y="417384"/>
                <a:ext cx="428628" cy="0"/>
              </a:xfrm>
              <a:prstGeom prst="line">
                <a:avLst/>
              </a:prstGeom>
              <a:grpFill/>
              <a:ln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/>
              <p:cNvCxnSpPr/>
              <p:nvPr/>
            </p:nvCxnSpPr>
            <p:spPr>
              <a:xfrm rot="16200000" flipH="1">
                <a:off x="2840658" y="417384"/>
                <a:ext cx="428628" cy="0"/>
              </a:xfrm>
              <a:prstGeom prst="line">
                <a:avLst/>
              </a:prstGeom>
              <a:grpFill/>
              <a:ln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ZoneTexte 15"/>
            <p:cNvSpPr txBox="1"/>
            <p:nvPr/>
          </p:nvSpPr>
          <p:spPr>
            <a:xfrm>
              <a:off x="2511518" y="453578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3333FF"/>
                  </a:solidFill>
                </a:rPr>
                <a:t>D</a:t>
              </a:r>
              <a:r>
                <a:rPr lang="fr-FR" sz="1400" b="1" dirty="0" smtClean="0">
                  <a:solidFill>
                    <a:srgbClr val="3333FF"/>
                  </a:solidFill>
                </a:rPr>
                <a:t>1</a:t>
              </a:r>
              <a:endParaRPr lang="fr-FR" b="1" dirty="0">
                <a:solidFill>
                  <a:srgbClr val="3333FF"/>
                </a:solidFill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3143240" y="453578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3333FF"/>
                  </a:solidFill>
                </a:rPr>
                <a:t>D</a:t>
              </a:r>
              <a:r>
                <a:rPr lang="fr-FR" sz="1400" b="1" dirty="0" smtClean="0">
                  <a:solidFill>
                    <a:srgbClr val="3333FF"/>
                  </a:solidFill>
                </a:rPr>
                <a:t>2</a:t>
              </a:r>
              <a:endParaRPr lang="fr-FR" b="1" dirty="0">
                <a:solidFill>
                  <a:srgbClr val="3333FF"/>
                </a:solidFill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3786182" y="463306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3333FF"/>
                  </a:solidFill>
                </a:rPr>
                <a:t>D</a:t>
              </a:r>
              <a:r>
                <a:rPr lang="fr-FR" sz="1400" b="1" dirty="0" smtClean="0">
                  <a:solidFill>
                    <a:srgbClr val="3333FF"/>
                  </a:solidFill>
                </a:rPr>
                <a:t>3</a:t>
              </a:r>
              <a:endParaRPr lang="fr-FR" b="1" dirty="0">
                <a:solidFill>
                  <a:srgbClr val="3333FF"/>
                </a:solidFill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4429124" y="463306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3333FF"/>
                  </a:solidFill>
                </a:rPr>
                <a:t>D</a:t>
              </a:r>
              <a:r>
                <a:rPr lang="fr-FR" sz="1400" b="1" dirty="0" smtClean="0">
                  <a:solidFill>
                    <a:srgbClr val="3333FF"/>
                  </a:solidFill>
                </a:rPr>
                <a:t>4</a:t>
              </a:r>
              <a:endParaRPr lang="fr-FR" b="1" dirty="0">
                <a:solidFill>
                  <a:srgbClr val="3333FF"/>
                </a:solidFill>
              </a:endParaRPr>
            </a:p>
          </p:txBody>
        </p:sp>
        <p:grpSp>
          <p:nvGrpSpPr>
            <p:cNvPr id="4" name="Groupe 29"/>
            <p:cNvGrpSpPr/>
            <p:nvPr/>
          </p:nvGrpSpPr>
          <p:grpSpPr>
            <a:xfrm>
              <a:off x="2148718" y="868860"/>
              <a:ext cx="2484000" cy="253656"/>
              <a:chOff x="2148649" y="651465"/>
              <a:chExt cx="2499324" cy="337422"/>
            </a:xfrm>
          </p:grpSpPr>
          <p:cxnSp>
            <p:nvCxnSpPr>
              <p:cNvPr id="22" name="Connecteur droit 21"/>
              <p:cNvCxnSpPr/>
              <p:nvPr/>
            </p:nvCxnSpPr>
            <p:spPr>
              <a:xfrm rot="10800000">
                <a:off x="2148649" y="987299"/>
                <a:ext cx="2499324" cy="1588"/>
              </a:xfrm>
              <a:prstGeom prst="line">
                <a:avLst/>
              </a:prstGeom>
              <a:ln w="19050">
                <a:solidFill>
                  <a:srgbClr val="CC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avec flèche 23"/>
              <p:cNvCxnSpPr/>
              <p:nvPr/>
            </p:nvCxnSpPr>
            <p:spPr>
              <a:xfrm rot="5400000" flipH="1" flipV="1">
                <a:off x="4481203" y="812671"/>
                <a:ext cx="324000" cy="1588"/>
              </a:xfrm>
              <a:prstGeom prst="straightConnector1">
                <a:avLst/>
              </a:prstGeom>
              <a:ln w="19050">
                <a:solidFill>
                  <a:srgbClr val="CC00FF"/>
                </a:solidFill>
                <a:tailEnd type="triangle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avec flèche 26"/>
              <p:cNvCxnSpPr/>
              <p:nvPr/>
            </p:nvCxnSpPr>
            <p:spPr>
              <a:xfrm rot="5400000" flipH="1" flipV="1">
                <a:off x="3856120" y="815344"/>
                <a:ext cx="324000" cy="1588"/>
              </a:xfrm>
              <a:prstGeom prst="straightConnector1">
                <a:avLst/>
              </a:prstGeom>
              <a:ln w="19050">
                <a:solidFill>
                  <a:srgbClr val="CC00FF"/>
                </a:solidFill>
                <a:tailEnd type="triangle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avec flèche 27"/>
              <p:cNvCxnSpPr/>
              <p:nvPr/>
            </p:nvCxnSpPr>
            <p:spPr>
              <a:xfrm rot="5400000" flipH="1" flipV="1">
                <a:off x="3218788" y="815344"/>
                <a:ext cx="324000" cy="1588"/>
              </a:xfrm>
              <a:prstGeom prst="straightConnector1">
                <a:avLst/>
              </a:prstGeom>
              <a:ln w="19050">
                <a:solidFill>
                  <a:srgbClr val="CC00FF"/>
                </a:solidFill>
                <a:tailEnd type="triangle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avec flèche 28"/>
              <p:cNvCxnSpPr/>
              <p:nvPr/>
            </p:nvCxnSpPr>
            <p:spPr>
              <a:xfrm rot="5400000" flipH="1" flipV="1">
                <a:off x="2581456" y="814874"/>
                <a:ext cx="324000" cy="1588"/>
              </a:xfrm>
              <a:prstGeom prst="straightConnector1">
                <a:avLst/>
              </a:prstGeom>
              <a:ln w="19050">
                <a:solidFill>
                  <a:srgbClr val="CC00FF"/>
                </a:solidFill>
                <a:tailEnd type="triangle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e 46"/>
            <p:cNvGrpSpPr>
              <a:grpSpLocks noChangeAspect="1"/>
            </p:cNvGrpSpPr>
            <p:nvPr/>
          </p:nvGrpSpPr>
          <p:grpSpPr>
            <a:xfrm>
              <a:off x="739670" y="624207"/>
              <a:ext cx="1296000" cy="518777"/>
              <a:chOff x="136724" y="255856"/>
              <a:chExt cx="1506318" cy="602964"/>
            </a:xfrm>
          </p:grpSpPr>
          <p:cxnSp>
            <p:nvCxnSpPr>
              <p:cNvPr id="36" name="Connecteur droit avec flèche 35"/>
              <p:cNvCxnSpPr/>
              <p:nvPr/>
            </p:nvCxnSpPr>
            <p:spPr>
              <a:xfrm>
                <a:off x="428596" y="857232"/>
                <a:ext cx="1214446" cy="1588"/>
              </a:xfrm>
              <a:prstGeom prst="straightConnector1">
                <a:avLst/>
              </a:prstGeom>
              <a:ln w="15875">
                <a:solidFill>
                  <a:srgbClr val="003366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avec flèche 37"/>
              <p:cNvCxnSpPr/>
              <p:nvPr/>
            </p:nvCxnSpPr>
            <p:spPr>
              <a:xfrm rot="5400000" flipH="1" flipV="1">
                <a:off x="214282" y="642918"/>
                <a:ext cx="428628" cy="1588"/>
              </a:xfrm>
              <a:prstGeom prst="straightConnector1">
                <a:avLst/>
              </a:prstGeom>
              <a:ln w="15875">
                <a:solidFill>
                  <a:srgbClr val="003366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Parenthèse ouvrante 38"/>
              <p:cNvSpPr/>
              <p:nvPr/>
            </p:nvSpPr>
            <p:spPr>
              <a:xfrm rot="5400000">
                <a:off x="587786" y="648156"/>
                <a:ext cx="216000" cy="180000"/>
              </a:xfrm>
              <a:prstGeom prst="leftBracket">
                <a:avLst>
                  <a:gd name="adj" fmla="val 0"/>
                </a:avLst>
              </a:prstGeom>
              <a:ln w="15875"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40" name="Parenthèse ouvrante 39"/>
              <p:cNvSpPr/>
              <p:nvPr/>
            </p:nvSpPr>
            <p:spPr>
              <a:xfrm rot="5400000">
                <a:off x="931134" y="654980"/>
                <a:ext cx="216000" cy="180000"/>
              </a:xfrm>
              <a:prstGeom prst="leftBracket">
                <a:avLst>
                  <a:gd name="adj" fmla="val 0"/>
                </a:avLst>
              </a:prstGeom>
              <a:ln w="15875"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41" name="Parenthèse ouvrante 40"/>
              <p:cNvSpPr/>
              <p:nvPr/>
            </p:nvSpPr>
            <p:spPr>
              <a:xfrm rot="5400000">
                <a:off x="1275644" y="654980"/>
                <a:ext cx="216000" cy="180000"/>
              </a:xfrm>
              <a:prstGeom prst="leftBracket">
                <a:avLst>
                  <a:gd name="adj" fmla="val 0"/>
                </a:avLst>
              </a:prstGeom>
              <a:ln w="15875"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42" name="ZoneTexte 41"/>
              <p:cNvSpPr txBox="1"/>
              <p:nvPr/>
            </p:nvSpPr>
            <p:spPr>
              <a:xfrm>
                <a:off x="136724" y="255856"/>
                <a:ext cx="428628" cy="322185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200" b="1" dirty="0" smtClean="0">
                    <a:solidFill>
                      <a:srgbClr val="CC00FF"/>
                    </a:solidFill>
                  </a:rPr>
                  <a:t>H</a:t>
                </a:r>
                <a:endParaRPr lang="fr-FR" sz="1200" b="1" dirty="0">
                  <a:solidFill>
                    <a:srgbClr val="CC00FF"/>
                  </a:solidFill>
                </a:endParaRPr>
              </a:p>
            </p:txBody>
          </p:sp>
          <p:cxnSp>
            <p:nvCxnSpPr>
              <p:cNvPr id="44" name="Connecteur droit avec flèche 43"/>
              <p:cNvCxnSpPr/>
              <p:nvPr/>
            </p:nvCxnSpPr>
            <p:spPr>
              <a:xfrm flipH="1" flipV="1">
                <a:off x="607282" y="672790"/>
                <a:ext cx="0" cy="144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necteur droit avec flèche 44"/>
              <p:cNvCxnSpPr/>
              <p:nvPr/>
            </p:nvCxnSpPr>
            <p:spPr>
              <a:xfrm flipH="1" flipV="1">
                <a:off x="945512" y="678546"/>
                <a:ext cx="0" cy="143999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necteur droit avec flèche 45"/>
              <p:cNvCxnSpPr/>
              <p:nvPr/>
            </p:nvCxnSpPr>
            <p:spPr>
              <a:xfrm flipH="1" flipV="1">
                <a:off x="1291790" y="678546"/>
                <a:ext cx="0" cy="144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9" name="Connecteur droit avec flèche 48"/>
            <p:cNvCxnSpPr/>
            <p:nvPr/>
          </p:nvCxnSpPr>
          <p:spPr>
            <a:xfrm flipV="1">
              <a:off x="2309554" y="638244"/>
              <a:ext cx="296972" cy="720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avec flèche 49"/>
            <p:cNvCxnSpPr/>
            <p:nvPr/>
          </p:nvCxnSpPr>
          <p:spPr>
            <a:xfrm flipV="1">
              <a:off x="2940802" y="645452"/>
              <a:ext cx="296972" cy="720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avec flèche 50"/>
            <p:cNvCxnSpPr/>
            <p:nvPr/>
          </p:nvCxnSpPr>
          <p:spPr>
            <a:xfrm flipV="1">
              <a:off x="3571868" y="645452"/>
              <a:ext cx="296972" cy="720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avec flèche 51"/>
            <p:cNvCxnSpPr/>
            <p:nvPr/>
          </p:nvCxnSpPr>
          <p:spPr>
            <a:xfrm flipV="1">
              <a:off x="4220930" y="652660"/>
              <a:ext cx="296972" cy="720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avec flèche 52"/>
            <p:cNvCxnSpPr/>
            <p:nvPr/>
          </p:nvCxnSpPr>
          <p:spPr>
            <a:xfrm flipV="1">
              <a:off x="4857752" y="645452"/>
              <a:ext cx="296972" cy="720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avec flèche 53"/>
            <p:cNvCxnSpPr/>
            <p:nvPr/>
          </p:nvCxnSpPr>
          <p:spPr>
            <a:xfrm flipV="1">
              <a:off x="5137384" y="651390"/>
              <a:ext cx="540000" cy="0"/>
            </a:xfrm>
            <a:prstGeom prst="straightConnector1">
              <a:avLst/>
            </a:prstGeom>
            <a:ln w="22225">
              <a:solidFill>
                <a:srgbClr val="003366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avec flèche 54"/>
            <p:cNvCxnSpPr/>
            <p:nvPr/>
          </p:nvCxnSpPr>
          <p:spPr>
            <a:xfrm flipV="1">
              <a:off x="1779980" y="645452"/>
              <a:ext cx="540000" cy="0"/>
            </a:xfrm>
            <a:prstGeom prst="straightConnector1">
              <a:avLst/>
            </a:prstGeom>
            <a:ln w="22225">
              <a:solidFill>
                <a:srgbClr val="003366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ZoneTexte 55"/>
            <p:cNvSpPr txBox="1"/>
            <p:nvPr/>
          </p:nvSpPr>
          <p:spPr>
            <a:xfrm>
              <a:off x="928662" y="205325"/>
              <a:ext cx="1214446" cy="33855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sz="1600" b="1" dirty="0" smtClean="0">
                  <a:solidFill>
                    <a:srgbClr val="003366"/>
                  </a:solidFill>
                </a:rPr>
                <a:t>مدخل تسلسلي</a:t>
              </a:r>
              <a:endParaRPr lang="fr-FR" sz="1600" b="1" dirty="0">
                <a:solidFill>
                  <a:srgbClr val="003366"/>
                </a:solidFill>
              </a:endParaRPr>
            </a:p>
          </p:txBody>
        </p:sp>
        <p:sp>
          <p:nvSpPr>
            <p:cNvPr id="57" name="ZoneTexte 56"/>
            <p:cNvSpPr txBox="1"/>
            <p:nvPr/>
          </p:nvSpPr>
          <p:spPr>
            <a:xfrm>
              <a:off x="5500694" y="229075"/>
              <a:ext cx="1214446" cy="33855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sz="1600" b="1" dirty="0" smtClean="0">
                  <a:solidFill>
                    <a:srgbClr val="003366"/>
                  </a:solidFill>
                </a:rPr>
                <a:t>مخرج تسلسلي</a:t>
              </a:r>
              <a:endParaRPr lang="fr-FR" sz="1600" b="1" dirty="0">
                <a:solidFill>
                  <a:srgbClr val="003366"/>
                </a:solidFill>
              </a:endParaRPr>
            </a:p>
          </p:txBody>
        </p:sp>
      </p:grpSp>
      <p:grpSp>
        <p:nvGrpSpPr>
          <p:cNvPr id="9" name="Groupe 98"/>
          <p:cNvGrpSpPr/>
          <p:nvPr/>
        </p:nvGrpSpPr>
        <p:grpSpPr>
          <a:xfrm>
            <a:off x="71406" y="1435309"/>
            <a:ext cx="4209189" cy="1564910"/>
            <a:chOff x="953985" y="1435309"/>
            <a:chExt cx="4209189" cy="1564910"/>
          </a:xfrm>
        </p:grpSpPr>
        <p:grpSp>
          <p:nvGrpSpPr>
            <p:cNvPr id="10" name="Groupe 59"/>
            <p:cNvGrpSpPr/>
            <p:nvPr/>
          </p:nvGrpSpPr>
          <p:grpSpPr>
            <a:xfrm>
              <a:off x="2643174" y="2274185"/>
              <a:ext cx="2520000" cy="437359"/>
              <a:chOff x="2428860" y="199949"/>
              <a:chExt cx="2520000" cy="437359"/>
            </a:xfrm>
            <a:solidFill>
              <a:srgbClr val="D2A000"/>
            </a:solidFill>
          </p:grpSpPr>
          <p:sp>
            <p:nvSpPr>
              <p:cNvPr id="90" name="Rectangle 89"/>
              <p:cNvSpPr/>
              <p:nvPr/>
            </p:nvSpPr>
            <p:spPr>
              <a:xfrm>
                <a:off x="2428860" y="208680"/>
                <a:ext cx="2520000" cy="428628"/>
              </a:xfrm>
              <a:prstGeom prst="rect">
                <a:avLst/>
              </a:prstGeom>
              <a:grpFill/>
              <a:ln>
                <a:solidFill>
                  <a:srgbClr val="0033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b="1"/>
              </a:p>
            </p:txBody>
          </p:sp>
          <p:cxnSp>
            <p:nvCxnSpPr>
              <p:cNvPr id="91" name="Connecteur droit 90"/>
              <p:cNvCxnSpPr/>
              <p:nvPr/>
            </p:nvCxnSpPr>
            <p:spPr>
              <a:xfrm rot="16200000" flipH="1">
                <a:off x="3469527" y="414263"/>
                <a:ext cx="428628" cy="0"/>
              </a:xfrm>
              <a:prstGeom prst="line">
                <a:avLst/>
              </a:prstGeom>
              <a:grpFill/>
              <a:ln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Connecteur droit 91"/>
              <p:cNvCxnSpPr/>
              <p:nvPr/>
            </p:nvCxnSpPr>
            <p:spPr>
              <a:xfrm rot="16200000" flipH="1">
                <a:off x="4115644" y="417384"/>
                <a:ext cx="428628" cy="0"/>
              </a:xfrm>
              <a:prstGeom prst="line">
                <a:avLst/>
              </a:prstGeom>
              <a:grpFill/>
              <a:ln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Connecteur droit 92"/>
              <p:cNvCxnSpPr/>
              <p:nvPr/>
            </p:nvCxnSpPr>
            <p:spPr>
              <a:xfrm rot="16200000" flipH="1">
                <a:off x="2840658" y="417384"/>
                <a:ext cx="428628" cy="0"/>
              </a:xfrm>
              <a:prstGeom prst="line">
                <a:avLst/>
              </a:prstGeom>
              <a:grpFill/>
              <a:ln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ZoneTexte 60"/>
            <p:cNvSpPr txBox="1"/>
            <p:nvPr/>
          </p:nvSpPr>
          <p:spPr>
            <a:xfrm>
              <a:off x="2725832" y="2310966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3333FF"/>
                  </a:solidFill>
                </a:rPr>
                <a:t>D</a:t>
              </a:r>
              <a:r>
                <a:rPr lang="fr-FR" sz="1400" b="1" dirty="0" smtClean="0">
                  <a:solidFill>
                    <a:srgbClr val="3333FF"/>
                  </a:solidFill>
                </a:rPr>
                <a:t>1</a:t>
              </a:r>
              <a:endParaRPr lang="fr-FR" b="1" dirty="0">
                <a:solidFill>
                  <a:srgbClr val="3333FF"/>
                </a:solidFill>
              </a:endParaRPr>
            </a:p>
          </p:txBody>
        </p:sp>
        <p:sp>
          <p:nvSpPr>
            <p:cNvPr id="62" name="ZoneTexte 61"/>
            <p:cNvSpPr txBox="1"/>
            <p:nvPr/>
          </p:nvSpPr>
          <p:spPr>
            <a:xfrm>
              <a:off x="3357554" y="2310966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3333FF"/>
                  </a:solidFill>
                </a:rPr>
                <a:t>D</a:t>
              </a:r>
              <a:r>
                <a:rPr lang="fr-FR" sz="1400" b="1" dirty="0" smtClean="0">
                  <a:solidFill>
                    <a:srgbClr val="3333FF"/>
                  </a:solidFill>
                </a:rPr>
                <a:t>2</a:t>
              </a:r>
              <a:endParaRPr lang="fr-FR" b="1" dirty="0">
                <a:solidFill>
                  <a:srgbClr val="3333FF"/>
                </a:solidFill>
              </a:endParaRPr>
            </a:p>
          </p:txBody>
        </p:sp>
        <p:sp>
          <p:nvSpPr>
            <p:cNvPr id="63" name="ZoneTexte 62"/>
            <p:cNvSpPr txBox="1"/>
            <p:nvPr/>
          </p:nvSpPr>
          <p:spPr>
            <a:xfrm>
              <a:off x="4000496" y="2320694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3333FF"/>
                  </a:solidFill>
                </a:rPr>
                <a:t>D</a:t>
              </a:r>
              <a:r>
                <a:rPr lang="fr-FR" sz="1400" b="1" dirty="0" smtClean="0">
                  <a:solidFill>
                    <a:srgbClr val="3333FF"/>
                  </a:solidFill>
                </a:rPr>
                <a:t>3</a:t>
              </a:r>
              <a:endParaRPr lang="fr-FR" b="1" dirty="0">
                <a:solidFill>
                  <a:srgbClr val="3333FF"/>
                </a:solidFill>
              </a:endParaRPr>
            </a:p>
          </p:txBody>
        </p:sp>
        <p:sp>
          <p:nvSpPr>
            <p:cNvPr id="64" name="ZoneTexte 63"/>
            <p:cNvSpPr txBox="1"/>
            <p:nvPr/>
          </p:nvSpPr>
          <p:spPr>
            <a:xfrm>
              <a:off x="4643438" y="2320694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3333FF"/>
                  </a:solidFill>
                </a:rPr>
                <a:t>D</a:t>
              </a:r>
              <a:r>
                <a:rPr lang="fr-FR" sz="1400" b="1" dirty="0" smtClean="0">
                  <a:solidFill>
                    <a:srgbClr val="3333FF"/>
                  </a:solidFill>
                </a:rPr>
                <a:t>4</a:t>
              </a:r>
              <a:endParaRPr lang="fr-FR" b="1" dirty="0">
                <a:solidFill>
                  <a:srgbClr val="3333FF"/>
                </a:solidFill>
              </a:endParaRPr>
            </a:p>
          </p:txBody>
        </p:sp>
        <p:grpSp>
          <p:nvGrpSpPr>
            <p:cNvPr id="12" name="Groupe 64"/>
            <p:cNvGrpSpPr/>
            <p:nvPr/>
          </p:nvGrpSpPr>
          <p:grpSpPr>
            <a:xfrm>
              <a:off x="2363032" y="2726341"/>
              <a:ext cx="2484000" cy="253704"/>
              <a:chOff x="2148649" y="651465"/>
              <a:chExt cx="2499324" cy="337422"/>
            </a:xfrm>
          </p:grpSpPr>
          <p:cxnSp>
            <p:nvCxnSpPr>
              <p:cNvPr id="85" name="Connecteur droit 84"/>
              <p:cNvCxnSpPr/>
              <p:nvPr/>
            </p:nvCxnSpPr>
            <p:spPr>
              <a:xfrm rot="10800000">
                <a:off x="2148649" y="987299"/>
                <a:ext cx="2499324" cy="1588"/>
              </a:xfrm>
              <a:prstGeom prst="line">
                <a:avLst/>
              </a:prstGeom>
              <a:ln w="19050">
                <a:solidFill>
                  <a:srgbClr val="CC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Connecteur droit avec flèche 85"/>
              <p:cNvCxnSpPr/>
              <p:nvPr/>
            </p:nvCxnSpPr>
            <p:spPr>
              <a:xfrm rot="5400000" flipH="1" flipV="1">
                <a:off x="4481203" y="812671"/>
                <a:ext cx="324000" cy="1588"/>
              </a:xfrm>
              <a:prstGeom prst="straightConnector1">
                <a:avLst/>
              </a:prstGeom>
              <a:ln w="19050">
                <a:solidFill>
                  <a:srgbClr val="CC00FF"/>
                </a:solidFill>
                <a:tailEnd type="triangle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Connecteur droit avec flèche 86"/>
              <p:cNvCxnSpPr/>
              <p:nvPr/>
            </p:nvCxnSpPr>
            <p:spPr>
              <a:xfrm rot="5400000" flipH="1" flipV="1">
                <a:off x="3856120" y="815344"/>
                <a:ext cx="324000" cy="1588"/>
              </a:xfrm>
              <a:prstGeom prst="straightConnector1">
                <a:avLst/>
              </a:prstGeom>
              <a:ln w="19050">
                <a:solidFill>
                  <a:srgbClr val="CC00FF"/>
                </a:solidFill>
                <a:tailEnd type="triangle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Connecteur droit avec flèche 87"/>
              <p:cNvCxnSpPr/>
              <p:nvPr/>
            </p:nvCxnSpPr>
            <p:spPr>
              <a:xfrm rot="5400000" flipH="1" flipV="1">
                <a:off x="3218788" y="815344"/>
                <a:ext cx="324000" cy="1588"/>
              </a:xfrm>
              <a:prstGeom prst="straightConnector1">
                <a:avLst/>
              </a:prstGeom>
              <a:ln w="19050">
                <a:solidFill>
                  <a:srgbClr val="CC00FF"/>
                </a:solidFill>
                <a:tailEnd type="triangle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Connecteur droit avec flèche 88"/>
              <p:cNvCxnSpPr/>
              <p:nvPr/>
            </p:nvCxnSpPr>
            <p:spPr>
              <a:xfrm rot="5400000" flipH="1" flipV="1">
                <a:off x="2581456" y="814874"/>
                <a:ext cx="324000" cy="1588"/>
              </a:xfrm>
              <a:prstGeom prst="straightConnector1">
                <a:avLst/>
              </a:prstGeom>
              <a:ln w="19050">
                <a:solidFill>
                  <a:srgbClr val="CC00FF"/>
                </a:solidFill>
                <a:tailEnd type="triangle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e 65"/>
            <p:cNvGrpSpPr>
              <a:grpSpLocks noChangeAspect="1"/>
            </p:cNvGrpSpPr>
            <p:nvPr/>
          </p:nvGrpSpPr>
          <p:grpSpPr>
            <a:xfrm>
              <a:off x="953985" y="2481549"/>
              <a:ext cx="1295999" cy="518670"/>
              <a:chOff x="136724" y="255856"/>
              <a:chExt cx="1506318" cy="602964"/>
            </a:xfrm>
          </p:grpSpPr>
          <p:cxnSp>
            <p:nvCxnSpPr>
              <p:cNvPr id="76" name="Connecteur droit avec flèche 75"/>
              <p:cNvCxnSpPr/>
              <p:nvPr/>
            </p:nvCxnSpPr>
            <p:spPr>
              <a:xfrm>
                <a:off x="428596" y="857232"/>
                <a:ext cx="1214446" cy="1588"/>
              </a:xfrm>
              <a:prstGeom prst="straightConnector1">
                <a:avLst/>
              </a:prstGeom>
              <a:ln w="15875">
                <a:solidFill>
                  <a:srgbClr val="003366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Connecteur droit avec flèche 76"/>
              <p:cNvCxnSpPr/>
              <p:nvPr/>
            </p:nvCxnSpPr>
            <p:spPr>
              <a:xfrm rot="5400000" flipH="1" flipV="1">
                <a:off x="214282" y="642918"/>
                <a:ext cx="428628" cy="1588"/>
              </a:xfrm>
              <a:prstGeom prst="straightConnector1">
                <a:avLst/>
              </a:prstGeom>
              <a:ln w="15875">
                <a:solidFill>
                  <a:srgbClr val="003366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Parenthèse ouvrante 77"/>
              <p:cNvSpPr/>
              <p:nvPr/>
            </p:nvSpPr>
            <p:spPr>
              <a:xfrm rot="5400000">
                <a:off x="587786" y="648156"/>
                <a:ext cx="216000" cy="180000"/>
              </a:xfrm>
              <a:prstGeom prst="leftBracket">
                <a:avLst>
                  <a:gd name="adj" fmla="val 0"/>
                </a:avLst>
              </a:prstGeom>
              <a:ln w="15875"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79" name="Parenthèse ouvrante 78"/>
              <p:cNvSpPr/>
              <p:nvPr/>
            </p:nvSpPr>
            <p:spPr>
              <a:xfrm rot="5400000">
                <a:off x="931134" y="654980"/>
                <a:ext cx="216000" cy="180000"/>
              </a:xfrm>
              <a:prstGeom prst="leftBracket">
                <a:avLst>
                  <a:gd name="adj" fmla="val 0"/>
                </a:avLst>
              </a:prstGeom>
              <a:ln w="15875"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80" name="Parenthèse ouvrante 79"/>
              <p:cNvSpPr/>
              <p:nvPr/>
            </p:nvSpPr>
            <p:spPr>
              <a:xfrm rot="5400000">
                <a:off x="1275644" y="654980"/>
                <a:ext cx="216000" cy="180000"/>
              </a:xfrm>
              <a:prstGeom prst="leftBracket">
                <a:avLst>
                  <a:gd name="adj" fmla="val 0"/>
                </a:avLst>
              </a:prstGeom>
              <a:ln w="15875"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81" name="ZoneTexte 80"/>
              <p:cNvSpPr txBox="1"/>
              <p:nvPr/>
            </p:nvSpPr>
            <p:spPr>
              <a:xfrm>
                <a:off x="136724" y="255856"/>
                <a:ext cx="428628" cy="322185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200" b="1" dirty="0" smtClean="0">
                    <a:solidFill>
                      <a:srgbClr val="CC00FF"/>
                    </a:solidFill>
                  </a:rPr>
                  <a:t>H</a:t>
                </a:r>
                <a:endParaRPr lang="fr-FR" sz="1200" b="1" dirty="0">
                  <a:solidFill>
                    <a:srgbClr val="CC00FF"/>
                  </a:solidFill>
                </a:endParaRPr>
              </a:p>
            </p:txBody>
          </p:sp>
          <p:cxnSp>
            <p:nvCxnSpPr>
              <p:cNvPr id="82" name="Connecteur droit avec flèche 81"/>
              <p:cNvCxnSpPr/>
              <p:nvPr/>
            </p:nvCxnSpPr>
            <p:spPr>
              <a:xfrm flipH="1" flipV="1">
                <a:off x="607282" y="672790"/>
                <a:ext cx="0" cy="144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Connecteur droit avec flèche 82"/>
              <p:cNvCxnSpPr/>
              <p:nvPr/>
            </p:nvCxnSpPr>
            <p:spPr>
              <a:xfrm flipH="1" flipV="1">
                <a:off x="945512" y="678546"/>
                <a:ext cx="0" cy="143999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Connecteur droit avec flèche 83"/>
              <p:cNvCxnSpPr/>
              <p:nvPr/>
            </p:nvCxnSpPr>
            <p:spPr>
              <a:xfrm flipH="1" flipV="1">
                <a:off x="1291790" y="678546"/>
                <a:ext cx="0" cy="144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7" name="Connecteur droit avec flèche 66"/>
            <p:cNvCxnSpPr/>
            <p:nvPr/>
          </p:nvCxnSpPr>
          <p:spPr>
            <a:xfrm flipV="1">
              <a:off x="2523868" y="2495632"/>
              <a:ext cx="296972" cy="720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avec flèche 67"/>
            <p:cNvCxnSpPr/>
            <p:nvPr/>
          </p:nvCxnSpPr>
          <p:spPr>
            <a:xfrm flipV="1">
              <a:off x="3155116" y="2502840"/>
              <a:ext cx="296972" cy="720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cteur droit avec flèche 68"/>
            <p:cNvCxnSpPr/>
            <p:nvPr/>
          </p:nvCxnSpPr>
          <p:spPr>
            <a:xfrm flipV="1">
              <a:off x="3786182" y="2502840"/>
              <a:ext cx="296972" cy="720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droit avec flèche 69"/>
            <p:cNvCxnSpPr/>
            <p:nvPr/>
          </p:nvCxnSpPr>
          <p:spPr>
            <a:xfrm flipV="1">
              <a:off x="4435244" y="2510048"/>
              <a:ext cx="296972" cy="720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droit avec flèche 72"/>
            <p:cNvCxnSpPr/>
            <p:nvPr/>
          </p:nvCxnSpPr>
          <p:spPr>
            <a:xfrm flipV="1">
              <a:off x="1994294" y="2502840"/>
              <a:ext cx="540000" cy="0"/>
            </a:xfrm>
            <a:prstGeom prst="straightConnector1">
              <a:avLst/>
            </a:prstGeom>
            <a:ln w="22225">
              <a:solidFill>
                <a:srgbClr val="003366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ZoneTexte 73"/>
            <p:cNvSpPr txBox="1"/>
            <p:nvPr/>
          </p:nvSpPr>
          <p:spPr>
            <a:xfrm>
              <a:off x="1142976" y="2062713"/>
              <a:ext cx="1214446" cy="33855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sz="1600" b="1" dirty="0" smtClean="0">
                  <a:solidFill>
                    <a:srgbClr val="003366"/>
                  </a:solidFill>
                </a:rPr>
                <a:t>مدخل تسلسلي</a:t>
              </a:r>
              <a:endParaRPr lang="fr-FR" sz="1600" b="1" dirty="0">
                <a:solidFill>
                  <a:srgbClr val="003366"/>
                </a:solidFill>
              </a:endParaRPr>
            </a:p>
          </p:txBody>
        </p:sp>
        <p:sp>
          <p:nvSpPr>
            <p:cNvPr id="75" name="ZoneTexte 74"/>
            <p:cNvSpPr txBox="1"/>
            <p:nvPr/>
          </p:nvSpPr>
          <p:spPr>
            <a:xfrm>
              <a:off x="3262554" y="1435309"/>
              <a:ext cx="1214446" cy="33855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DZ" sz="1600" b="1" dirty="0" smtClean="0">
                  <a:solidFill>
                    <a:srgbClr val="003366"/>
                  </a:solidFill>
                </a:rPr>
                <a:t>مخارج متوا</a:t>
              </a:r>
              <a:r>
                <a:rPr lang="ar-DZ" sz="1600" b="1" dirty="0" smtClean="0">
                  <a:solidFill>
                    <a:srgbClr val="003366"/>
                  </a:solidFill>
                  <a:latin typeface="Arial"/>
                  <a:cs typeface="Arial"/>
                </a:rPr>
                <a:t>زية</a:t>
              </a:r>
              <a:endParaRPr lang="fr-FR" sz="1600" b="1" dirty="0">
                <a:solidFill>
                  <a:srgbClr val="003366"/>
                </a:solidFill>
              </a:endParaRPr>
            </a:p>
          </p:txBody>
        </p:sp>
        <p:cxnSp>
          <p:nvCxnSpPr>
            <p:cNvPr id="95" name="Connecteur droit avec flèche 94"/>
            <p:cNvCxnSpPr/>
            <p:nvPr/>
          </p:nvCxnSpPr>
          <p:spPr>
            <a:xfrm rot="5400000" flipH="1" flipV="1">
              <a:off x="2714612" y="2047740"/>
              <a:ext cx="428628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necteur droit avec flèche 95"/>
            <p:cNvCxnSpPr/>
            <p:nvPr/>
          </p:nvCxnSpPr>
          <p:spPr>
            <a:xfrm rot="5400000" flipH="1" flipV="1">
              <a:off x="3358348" y="2059009"/>
              <a:ext cx="428628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cteur droit avec flèche 96"/>
            <p:cNvCxnSpPr/>
            <p:nvPr/>
          </p:nvCxnSpPr>
          <p:spPr>
            <a:xfrm rot="5400000" flipH="1" flipV="1">
              <a:off x="4000496" y="2047740"/>
              <a:ext cx="428628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cteur droit avec flèche 97"/>
            <p:cNvCxnSpPr/>
            <p:nvPr/>
          </p:nvCxnSpPr>
          <p:spPr>
            <a:xfrm rot="5400000" flipH="1" flipV="1">
              <a:off x="4644232" y="2059009"/>
              <a:ext cx="428628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e 99"/>
          <p:cNvGrpSpPr/>
          <p:nvPr/>
        </p:nvGrpSpPr>
        <p:grpSpPr>
          <a:xfrm>
            <a:off x="928663" y="3221412"/>
            <a:ext cx="5941228" cy="1564910"/>
            <a:chOff x="953986" y="1435309"/>
            <a:chExt cx="5941228" cy="1564910"/>
          </a:xfrm>
        </p:grpSpPr>
        <p:grpSp>
          <p:nvGrpSpPr>
            <p:cNvPr id="15" name="Groupe 100"/>
            <p:cNvGrpSpPr/>
            <p:nvPr/>
          </p:nvGrpSpPr>
          <p:grpSpPr>
            <a:xfrm>
              <a:off x="2643174" y="2274185"/>
              <a:ext cx="2520000" cy="437359"/>
              <a:chOff x="2428860" y="199949"/>
              <a:chExt cx="2520000" cy="437359"/>
            </a:xfrm>
            <a:solidFill>
              <a:srgbClr val="D2A000"/>
            </a:solidFill>
          </p:grpSpPr>
          <p:sp>
            <p:nvSpPr>
              <p:cNvPr id="133" name="Rectangle 132"/>
              <p:cNvSpPr/>
              <p:nvPr/>
            </p:nvSpPr>
            <p:spPr>
              <a:xfrm>
                <a:off x="2428860" y="208680"/>
                <a:ext cx="2520000" cy="428628"/>
              </a:xfrm>
              <a:prstGeom prst="rect">
                <a:avLst/>
              </a:prstGeom>
              <a:grpFill/>
              <a:ln>
                <a:solidFill>
                  <a:srgbClr val="0033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b="1"/>
              </a:p>
            </p:txBody>
          </p:sp>
          <p:cxnSp>
            <p:nvCxnSpPr>
              <p:cNvPr id="134" name="Connecteur droit 133"/>
              <p:cNvCxnSpPr/>
              <p:nvPr/>
            </p:nvCxnSpPr>
            <p:spPr>
              <a:xfrm rot="16200000" flipH="1">
                <a:off x="3469527" y="414263"/>
                <a:ext cx="428628" cy="0"/>
              </a:xfrm>
              <a:prstGeom prst="line">
                <a:avLst/>
              </a:prstGeom>
              <a:grpFill/>
              <a:ln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Connecteur droit 134"/>
              <p:cNvCxnSpPr/>
              <p:nvPr/>
            </p:nvCxnSpPr>
            <p:spPr>
              <a:xfrm rot="16200000" flipH="1">
                <a:off x="4115644" y="417384"/>
                <a:ext cx="428628" cy="0"/>
              </a:xfrm>
              <a:prstGeom prst="line">
                <a:avLst/>
              </a:prstGeom>
              <a:grpFill/>
              <a:ln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Connecteur droit 135"/>
              <p:cNvCxnSpPr/>
              <p:nvPr/>
            </p:nvCxnSpPr>
            <p:spPr>
              <a:xfrm rot="16200000" flipH="1">
                <a:off x="2840658" y="417384"/>
                <a:ext cx="428628" cy="0"/>
              </a:xfrm>
              <a:prstGeom prst="line">
                <a:avLst/>
              </a:prstGeom>
              <a:grpFill/>
              <a:ln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2" name="ZoneTexte 101"/>
            <p:cNvSpPr txBox="1"/>
            <p:nvPr/>
          </p:nvSpPr>
          <p:spPr>
            <a:xfrm>
              <a:off x="2725832" y="2310966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3333FF"/>
                  </a:solidFill>
                </a:rPr>
                <a:t>D</a:t>
              </a:r>
              <a:r>
                <a:rPr lang="fr-FR" sz="1400" b="1" dirty="0" smtClean="0">
                  <a:solidFill>
                    <a:srgbClr val="3333FF"/>
                  </a:solidFill>
                </a:rPr>
                <a:t>1</a:t>
              </a:r>
              <a:endParaRPr lang="fr-FR" b="1" dirty="0">
                <a:solidFill>
                  <a:srgbClr val="3333FF"/>
                </a:solidFill>
              </a:endParaRPr>
            </a:p>
          </p:txBody>
        </p:sp>
        <p:sp>
          <p:nvSpPr>
            <p:cNvPr id="103" name="ZoneTexte 102"/>
            <p:cNvSpPr txBox="1"/>
            <p:nvPr/>
          </p:nvSpPr>
          <p:spPr>
            <a:xfrm>
              <a:off x="3357554" y="2310966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3333FF"/>
                  </a:solidFill>
                </a:rPr>
                <a:t>D</a:t>
              </a:r>
              <a:r>
                <a:rPr lang="fr-FR" sz="1400" b="1" dirty="0" smtClean="0">
                  <a:solidFill>
                    <a:srgbClr val="3333FF"/>
                  </a:solidFill>
                </a:rPr>
                <a:t>2</a:t>
              </a:r>
              <a:endParaRPr lang="fr-FR" b="1" dirty="0">
                <a:solidFill>
                  <a:srgbClr val="3333FF"/>
                </a:solidFill>
              </a:endParaRPr>
            </a:p>
          </p:txBody>
        </p:sp>
        <p:sp>
          <p:nvSpPr>
            <p:cNvPr id="104" name="ZoneTexte 103"/>
            <p:cNvSpPr txBox="1"/>
            <p:nvPr/>
          </p:nvSpPr>
          <p:spPr>
            <a:xfrm>
              <a:off x="4000496" y="2320694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3333FF"/>
                  </a:solidFill>
                </a:rPr>
                <a:t>D</a:t>
              </a:r>
              <a:r>
                <a:rPr lang="fr-FR" sz="1400" b="1" dirty="0" smtClean="0">
                  <a:solidFill>
                    <a:srgbClr val="3333FF"/>
                  </a:solidFill>
                </a:rPr>
                <a:t>3</a:t>
              </a:r>
              <a:endParaRPr lang="fr-FR" b="1" dirty="0">
                <a:solidFill>
                  <a:srgbClr val="3333FF"/>
                </a:solidFill>
              </a:endParaRPr>
            </a:p>
          </p:txBody>
        </p:sp>
        <p:sp>
          <p:nvSpPr>
            <p:cNvPr id="105" name="ZoneTexte 104"/>
            <p:cNvSpPr txBox="1"/>
            <p:nvPr/>
          </p:nvSpPr>
          <p:spPr>
            <a:xfrm>
              <a:off x="4643438" y="2320694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3333FF"/>
                  </a:solidFill>
                </a:rPr>
                <a:t>D</a:t>
              </a:r>
              <a:r>
                <a:rPr lang="fr-FR" sz="1400" b="1" dirty="0" smtClean="0">
                  <a:solidFill>
                    <a:srgbClr val="3333FF"/>
                  </a:solidFill>
                </a:rPr>
                <a:t>4</a:t>
              </a:r>
              <a:endParaRPr lang="fr-FR" b="1" dirty="0">
                <a:solidFill>
                  <a:srgbClr val="3333FF"/>
                </a:solidFill>
              </a:endParaRPr>
            </a:p>
          </p:txBody>
        </p:sp>
        <p:grpSp>
          <p:nvGrpSpPr>
            <p:cNvPr id="17" name="Groupe 105"/>
            <p:cNvGrpSpPr/>
            <p:nvPr/>
          </p:nvGrpSpPr>
          <p:grpSpPr>
            <a:xfrm>
              <a:off x="2363032" y="2726341"/>
              <a:ext cx="2484000" cy="253704"/>
              <a:chOff x="2148649" y="651465"/>
              <a:chExt cx="2499324" cy="337422"/>
            </a:xfrm>
          </p:grpSpPr>
          <p:cxnSp>
            <p:nvCxnSpPr>
              <p:cNvPr id="128" name="Connecteur droit 127"/>
              <p:cNvCxnSpPr/>
              <p:nvPr/>
            </p:nvCxnSpPr>
            <p:spPr>
              <a:xfrm rot="10800000">
                <a:off x="2148649" y="987299"/>
                <a:ext cx="2499324" cy="1588"/>
              </a:xfrm>
              <a:prstGeom prst="line">
                <a:avLst/>
              </a:prstGeom>
              <a:ln w="19050">
                <a:solidFill>
                  <a:srgbClr val="CC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Connecteur droit avec flèche 128"/>
              <p:cNvCxnSpPr/>
              <p:nvPr/>
            </p:nvCxnSpPr>
            <p:spPr>
              <a:xfrm rot="5400000" flipH="1" flipV="1">
                <a:off x="4481203" y="812671"/>
                <a:ext cx="324000" cy="1588"/>
              </a:xfrm>
              <a:prstGeom prst="straightConnector1">
                <a:avLst/>
              </a:prstGeom>
              <a:ln w="19050">
                <a:solidFill>
                  <a:srgbClr val="CC00FF"/>
                </a:solidFill>
                <a:tailEnd type="triangle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Connecteur droit avec flèche 129"/>
              <p:cNvCxnSpPr/>
              <p:nvPr/>
            </p:nvCxnSpPr>
            <p:spPr>
              <a:xfrm rot="5400000" flipH="1" flipV="1">
                <a:off x="3856120" y="815344"/>
                <a:ext cx="324000" cy="1588"/>
              </a:xfrm>
              <a:prstGeom prst="straightConnector1">
                <a:avLst/>
              </a:prstGeom>
              <a:ln w="19050">
                <a:solidFill>
                  <a:srgbClr val="CC00FF"/>
                </a:solidFill>
                <a:tailEnd type="triangle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Connecteur droit avec flèche 130"/>
              <p:cNvCxnSpPr/>
              <p:nvPr/>
            </p:nvCxnSpPr>
            <p:spPr>
              <a:xfrm rot="5400000" flipH="1" flipV="1">
                <a:off x="3218788" y="815344"/>
                <a:ext cx="324000" cy="1588"/>
              </a:xfrm>
              <a:prstGeom prst="straightConnector1">
                <a:avLst/>
              </a:prstGeom>
              <a:ln w="19050">
                <a:solidFill>
                  <a:srgbClr val="CC00FF"/>
                </a:solidFill>
                <a:tailEnd type="triangle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Connecteur droit avec flèche 131"/>
              <p:cNvCxnSpPr/>
              <p:nvPr/>
            </p:nvCxnSpPr>
            <p:spPr>
              <a:xfrm rot="5400000" flipH="1" flipV="1">
                <a:off x="2581456" y="814874"/>
                <a:ext cx="324000" cy="1588"/>
              </a:xfrm>
              <a:prstGeom prst="straightConnector1">
                <a:avLst/>
              </a:prstGeom>
              <a:ln w="19050">
                <a:solidFill>
                  <a:srgbClr val="CC00FF"/>
                </a:solidFill>
                <a:tailEnd type="triangle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e 106"/>
            <p:cNvGrpSpPr>
              <a:grpSpLocks noChangeAspect="1"/>
            </p:cNvGrpSpPr>
            <p:nvPr/>
          </p:nvGrpSpPr>
          <p:grpSpPr>
            <a:xfrm>
              <a:off x="953986" y="2481549"/>
              <a:ext cx="1295999" cy="518670"/>
              <a:chOff x="136724" y="255856"/>
              <a:chExt cx="1506318" cy="602964"/>
            </a:xfrm>
          </p:grpSpPr>
          <p:cxnSp>
            <p:nvCxnSpPr>
              <p:cNvPr id="119" name="Connecteur droit avec flèche 118"/>
              <p:cNvCxnSpPr/>
              <p:nvPr/>
            </p:nvCxnSpPr>
            <p:spPr>
              <a:xfrm>
                <a:off x="428596" y="857232"/>
                <a:ext cx="1214446" cy="1588"/>
              </a:xfrm>
              <a:prstGeom prst="straightConnector1">
                <a:avLst/>
              </a:prstGeom>
              <a:ln w="15875">
                <a:solidFill>
                  <a:srgbClr val="003366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Connecteur droit avec flèche 119"/>
              <p:cNvCxnSpPr/>
              <p:nvPr/>
            </p:nvCxnSpPr>
            <p:spPr>
              <a:xfrm rot="5400000" flipH="1" flipV="1">
                <a:off x="214282" y="642918"/>
                <a:ext cx="428628" cy="1588"/>
              </a:xfrm>
              <a:prstGeom prst="straightConnector1">
                <a:avLst/>
              </a:prstGeom>
              <a:ln w="15875">
                <a:solidFill>
                  <a:srgbClr val="003366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" name="Parenthèse ouvrante 120"/>
              <p:cNvSpPr/>
              <p:nvPr/>
            </p:nvSpPr>
            <p:spPr>
              <a:xfrm rot="5400000">
                <a:off x="587786" y="648156"/>
                <a:ext cx="216000" cy="180000"/>
              </a:xfrm>
              <a:prstGeom prst="leftBracket">
                <a:avLst>
                  <a:gd name="adj" fmla="val 0"/>
                </a:avLst>
              </a:prstGeom>
              <a:ln w="15875"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122" name="Parenthèse ouvrante 121"/>
              <p:cNvSpPr/>
              <p:nvPr/>
            </p:nvSpPr>
            <p:spPr>
              <a:xfrm rot="5400000">
                <a:off x="931134" y="654980"/>
                <a:ext cx="216000" cy="180000"/>
              </a:xfrm>
              <a:prstGeom prst="leftBracket">
                <a:avLst>
                  <a:gd name="adj" fmla="val 0"/>
                </a:avLst>
              </a:prstGeom>
              <a:ln w="15875"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123" name="Parenthèse ouvrante 122"/>
              <p:cNvSpPr/>
              <p:nvPr/>
            </p:nvSpPr>
            <p:spPr>
              <a:xfrm rot="5400000">
                <a:off x="1275644" y="654980"/>
                <a:ext cx="216000" cy="180000"/>
              </a:xfrm>
              <a:prstGeom prst="leftBracket">
                <a:avLst>
                  <a:gd name="adj" fmla="val 0"/>
                </a:avLst>
              </a:prstGeom>
              <a:ln w="15875"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124" name="ZoneTexte 123"/>
              <p:cNvSpPr txBox="1"/>
              <p:nvPr/>
            </p:nvSpPr>
            <p:spPr>
              <a:xfrm>
                <a:off x="136724" y="255856"/>
                <a:ext cx="428628" cy="322185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200" b="1" dirty="0" smtClean="0">
                    <a:solidFill>
                      <a:srgbClr val="CC00FF"/>
                    </a:solidFill>
                  </a:rPr>
                  <a:t>H</a:t>
                </a:r>
                <a:endParaRPr lang="fr-FR" sz="1200" b="1" dirty="0">
                  <a:solidFill>
                    <a:srgbClr val="CC00FF"/>
                  </a:solidFill>
                </a:endParaRPr>
              </a:p>
            </p:txBody>
          </p:sp>
          <p:cxnSp>
            <p:nvCxnSpPr>
              <p:cNvPr id="125" name="Connecteur droit avec flèche 124"/>
              <p:cNvCxnSpPr/>
              <p:nvPr/>
            </p:nvCxnSpPr>
            <p:spPr>
              <a:xfrm flipH="1" flipV="1">
                <a:off x="607282" y="672790"/>
                <a:ext cx="0" cy="144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Connecteur droit avec flèche 125"/>
              <p:cNvCxnSpPr/>
              <p:nvPr/>
            </p:nvCxnSpPr>
            <p:spPr>
              <a:xfrm flipH="1" flipV="1">
                <a:off x="945512" y="678546"/>
                <a:ext cx="0" cy="143999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Connecteur droit avec flèche 126"/>
              <p:cNvCxnSpPr/>
              <p:nvPr/>
            </p:nvCxnSpPr>
            <p:spPr>
              <a:xfrm flipH="1" flipV="1">
                <a:off x="1291790" y="678546"/>
                <a:ext cx="0" cy="144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9" name="Connecteur droit avec flèche 108"/>
            <p:cNvCxnSpPr/>
            <p:nvPr/>
          </p:nvCxnSpPr>
          <p:spPr>
            <a:xfrm flipV="1">
              <a:off x="3155116" y="2502840"/>
              <a:ext cx="296972" cy="720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necteur droit avec flèche 109"/>
            <p:cNvCxnSpPr/>
            <p:nvPr/>
          </p:nvCxnSpPr>
          <p:spPr>
            <a:xfrm flipV="1">
              <a:off x="3786182" y="2502840"/>
              <a:ext cx="296972" cy="720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necteur droit avec flèche 110"/>
            <p:cNvCxnSpPr/>
            <p:nvPr/>
          </p:nvCxnSpPr>
          <p:spPr>
            <a:xfrm flipV="1">
              <a:off x="4435244" y="2510048"/>
              <a:ext cx="296972" cy="720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necteur droit avec flèche 111"/>
            <p:cNvCxnSpPr/>
            <p:nvPr/>
          </p:nvCxnSpPr>
          <p:spPr>
            <a:xfrm flipV="1">
              <a:off x="5343207" y="2502840"/>
              <a:ext cx="540000" cy="0"/>
            </a:xfrm>
            <a:prstGeom prst="straightConnector1">
              <a:avLst/>
            </a:prstGeom>
            <a:ln w="22225">
              <a:solidFill>
                <a:srgbClr val="003366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ZoneTexte 112"/>
            <p:cNvSpPr txBox="1"/>
            <p:nvPr/>
          </p:nvSpPr>
          <p:spPr>
            <a:xfrm>
              <a:off x="5680768" y="2066411"/>
              <a:ext cx="1214446" cy="33855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sz="1600" b="1" dirty="0" smtClean="0">
                  <a:solidFill>
                    <a:srgbClr val="003366"/>
                  </a:solidFill>
                </a:rPr>
                <a:t>مخرج تسلسلي</a:t>
              </a:r>
              <a:endParaRPr lang="fr-FR" sz="1600" b="1" dirty="0">
                <a:solidFill>
                  <a:srgbClr val="003366"/>
                </a:solidFill>
              </a:endParaRPr>
            </a:p>
          </p:txBody>
        </p:sp>
        <p:sp>
          <p:nvSpPr>
            <p:cNvPr id="114" name="ZoneTexte 113"/>
            <p:cNvSpPr txBox="1"/>
            <p:nvPr/>
          </p:nvSpPr>
          <p:spPr>
            <a:xfrm>
              <a:off x="3262554" y="1435309"/>
              <a:ext cx="1214446" cy="33855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DZ" sz="1600" b="1" dirty="0" smtClean="0">
                  <a:solidFill>
                    <a:srgbClr val="003366"/>
                  </a:solidFill>
                </a:rPr>
                <a:t>مداخل متوا</a:t>
              </a:r>
              <a:r>
                <a:rPr lang="ar-DZ" sz="1600" b="1" dirty="0" smtClean="0">
                  <a:solidFill>
                    <a:srgbClr val="003366"/>
                  </a:solidFill>
                  <a:latin typeface="Arial"/>
                  <a:cs typeface="Arial"/>
                </a:rPr>
                <a:t>زية</a:t>
              </a:r>
              <a:endParaRPr lang="fr-FR" sz="1600" b="1" dirty="0">
                <a:solidFill>
                  <a:srgbClr val="003366"/>
                </a:solidFill>
              </a:endParaRPr>
            </a:p>
          </p:txBody>
        </p:sp>
        <p:cxnSp>
          <p:nvCxnSpPr>
            <p:cNvPr id="115" name="Connecteur droit avec flèche 114"/>
            <p:cNvCxnSpPr/>
            <p:nvPr/>
          </p:nvCxnSpPr>
          <p:spPr>
            <a:xfrm rot="16200000" flipH="1" flipV="1">
              <a:off x="2714612" y="2047740"/>
              <a:ext cx="428628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Connecteur droit avec flèche 115"/>
            <p:cNvCxnSpPr/>
            <p:nvPr/>
          </p:nvCxnSpPr>
          <p:spPr>
            <a:xfrm rot="16200000" flipH="1" flipV="1">
              <a:off x="3358348" y="2059009"/>
              <a:ext cx="428628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necteur droit avec flèche 116"/>
            <p:cNvCxnSpPr/>
            <p:nvPr/>
          </p:nvCxnSpPr>
          <p:spPr>
            <a:xfrm rot="16200000" flipH="1" flipV="1">
              <a:off x="4000496" y="2047740"/>
              <a:ext cx="428628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necteur droit avec flèche 117"/>
            <p:cNvCxnSpPr/>
            <p:nvPr/>
          </p:nvCxnSpPr>
          <p:spPr>
            <a:xfrm rot="16200000" flipH="1" flipV="1">
              <a:off x="4644232" y="2059009"/>
              <a:ext cx="428628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Connecteur droit avec flèche 136"/>
            <p:cNvCxnSpPr/>
            <p:nvPr/>
          </p:nvCxnSpPr>
          <p:spPr>
            <a:xfrm flipV="1">
              <a:off x="5061764" y="2500153"/>
              <a:ext cx="296972" cy="720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e 137"/>
          <p:cNvGrpSpPr/>
          <p:nvPr/>
        </p:nvGrpSpPr>
        <p:grpSpPr>
          <a:xfrm>
            <a:off x="916789" y="5007362"/>
            <a:ext cx="4209187" cy="2189192"/>
            <a:chOff x="953987" y="1435309"/>
            <a:chExt cx="4209187" cy="2189192"/>
          </a:xfrm>
        </p:grpSpPr>
        <p:grpSp>
          <p:nvGrpSpPr>
            <p:cNvPr id="25" name="Groupe 138"/>
            <p:cNvGrpSpPr/>
            <p:nvPr/>
          </p:nvGrpSpPr>
          <p:grpSpPr>
            <a:xfrm>
              <a:off x="2643174" y="2274185"/>
              <a:ext cx="2520000" cy="437359"/>
              <a:chOff x="2428860" y="199949"/>
              <a:chExt cx="2520000" cy="437359"/>
            </a:xfrm>
            <a:solidFill>
              <a:srgbClr val="D2A000"/>
            </a:solidFill>
          </p:grpSpPr>
          <p:sp>
            <p:nvSpPr>
              <p:cNvPr id="171" name="Rectangle 170"/>
              <p:cNvSpPr/>
              <p:nvPr/>
            </p:nvSpPr>
            <p:spPr>
              <a:xfrm>
                <a:off x="2428860" y="208680"/>
                <a:ext cx="2520000" cy="428628"/>
              </a:xfrm>
              <a:prstGeom prst="rect">
                <a:avLst/>
              </a:prstGeom>
              <a:grpFill/>
              <a:ln>
                <a:solidFill>
                  <a:srgbClr val="0033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b="1"/>
              </a:p>
            </p:txBody>
          </p:sp>
          <p:cxnSp>
            <p:nvCxnSpPr>
              <p:cNvPr id="172" name="Connecteur droit 171"/>
              <p:cNvCxnSpPr/>
              <p:nvPr/>
            </p:nvCxnSpPr>
            <p:spPr>
              <a:xfrm rot="16200000" flipH="1">
                <a:off x="3469527" y="414263"/>
                <a:ext cx="428628" cy="0"/>
              </a:xfrm>
              <a:prstGeom prst="line">
                <a:avLst/>
              </a:prstGeom>
              <a:grpFill/>
              <a:ln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Connecteur droit 172"/>
              <p:cNvCxnSpPr/>
              <p:nvPr/>
            </p:nvCxnSpPr>
            <p:spPr>
              <a:xfrm rot="16200000" flipH="1">
                <a:off x="4115644" y="417384"/>
                <a:ext cx="428628" cy="0"/>
              </a:xfrm>
              <a:prstGeom prst="line">
                <a:avLst/>
              </a:prstGeom>
              <a:grpFill/>
              <a:ln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Connecteur droit 173"/>
              <p:cNvCxnSpPr/>
              <p:nvPr/>
            </p:nvCxnSpPr>
            <p:spPr>
              <a:xfrm rot="16200000" flipH="1">
                <a:off x="2840658" y="417384"/>
                <a:ext cx="428628" cy="0"/>
              </a:xfrm>
              <a:prstGeom prst="line">
                <a:avLst/>
              </a:prstGeom>
              <a:grpFill/>
              <a:ln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0" name="ZoneTexte 139"/>
            <p:cNvSpPr txBox="1"/>
            <p:nvPr/>
          </p:nvSpPr>
          <p:spPr>
            <a:xfrm>
              <a:off x="2725832" y="2310966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3333FF"/>
                  </a:solidFill>
                </a:rPr>
                <a:t>D</a:t>
              </a:r>
              <a:r>
                <a:rPr lang="fr-FR" sz="1400" b="1" dirty="0" smtClean="0">
                  <a:solidFill>
                    <a:srgbClr val="3333FF"/>
                  </a:solidFill>
                </a:rPr>
                <a:t>1</a:t>
              </a:r>
              <a:endParaRPr lang="fr-FR" b="1" dirty="0">
                <a:solidFill>
                  <a:srgbClr val="3333FF"/>
                </a:solidFill>
              </a:endParaRPr>
            </a:p>
          </p:txBody>
        </p:sp>
        <p:sp>
          <p:nvSpPr>
            <p:cNvPr id="141" name="ZoneTexte 140"/>
            <p:cNvSpPr txBox="1"/>
            <p:nvPr/>
          </p:nvSpPr>
          <p:spPr>
            <a:xfrm>
              <a:off x="3357554" y="2310966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3333FF"/>
                  </a:solidFill>
                </a:rPr>
                <a:t>D</a:t>
              </a:r>
              <a:r>
                <a:rPr lang="fr-FR" sz="1400" b="1" dirty="0" smtClean="0">
                  <a:solidFill>
                    <a:srgbClr val="3333FF"/>
                  </a:solidFill>
                </a:rPr>
                <a:t>2</a:t>
              </a:r>
              <a:endParaRPr lang="fr-FR" b="1" dirty="0">
                <a:solidFill>
                  <a:srgbClr val="3333FF"/>
                </a:solidFill>
              </a:endParaRPr>
            </a:p>
          </p:txBody>
        </p:sp>
        <p:sp>
          <p:nvSpPr>
            <p:cNvPr id="142" name="ZoneTexte 141"/>
            <p:cNvSpPr txBox="1"/>
            <p:nvPr/>
          </p:nvSpPr>
          <p:spPr>
            <a:xfrm>
              <a:off x="4000496" y="2320694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3333FF"/>
                  </a:solidFill>
                </a:rPr>
                <a:t>D</a:t>
              </a:r>
              <a:r>
                <a:rPr lang="fr-FR" sz="1400" b="1" dirty="0" smtClean="0">
                  <a:solidFill>
                    <a:srgbClr val="3333FF"/>
                  </a:solidFill>
                </a:rPr>
                <a:t>3</a:t>
              </a:r>
              <a:endParaRPr lang="fr-FR" b="1" dirty="0">
                <a:solidFill>
                  <a:srgbClr val="3333FF"/>
                </a:solidFill>
              </a:endParaRPr>
            </a:p>
          </p:txBody>
        </p:sp>
        <p:sp>
          <p:nvSpPr>
            <p:cNvPr id="143" name="ZoneTexte 142"/>
            <p:cNvSpPr txBox="1"/>
            <p:nvPr/>
          </p:nvSpPr>
          <p:spPr>
            <a:xfrm>
              <a:off x="4643438" y="2320694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3333FF"/>
                  </a:solidFill>
                </a:rPr>
                <a:t>D</a:t>
              </a:r>
              <a:r>
                <a:rPr lang="fr-FR" sz="1400" b="1" dirty="0" smtClean="0">
                  <a:solidFill>
                    <a:srgbClr val="3333FF"/>
                  </a:solidFill>
                </a:rPr>
                <a:t>4</a:t>
              </a:r>
              <a:endParaRPr lang="fr-FR" b="1" dirty="0">
                <a:solidFill>
                  <a:srgbClr val="3333FF"/>
                </a:solidFill>
              </a:endParaRPr>
            </a:p>
          </p:txBody>
        </p:sp>
        <p:grpSp>
          <p:nvGrpSpPr>
            <p:cNvPr id="26" name="Groupe 143"/>
            <p:cNvGrpSpPr/>
            <p:nvPr/>
          </p:nvGrpSpPr>
          <p:grpSpPr>
            <a:xfrm>
              <a:off x="2363032" y="2726341"/>
              <a:ext cx="2484000" cy="253704"/>
              <a:chOff x="2148649" y="651465"/>
              <a:chExt cx="2499324" cy="337422"/>
            </a:xfrm>
          </p:grpSpPr>
          <p:cxnSp>
            <p:nvCxnSpPr>
              <p:cNvPr id="166" name="Connecteur droit 165"/>
              <p:cNvCxnSpPr/>
              <p:nvPr/>
            </p:nvCxnSpPr>
            <p:spPr>
              <a:xfrm rot="10800000">
                <a:off x="2148649" y="987299"/>
                <a:ext cx="2499324" cy="1588"/>
              </a:xfrm>
              <a:prstGeom prst="line">
                <a:avLst/>
              </a:prstGeom>
              <a:ln w="19050">
                <a:solidFill>
                  <a:srgbClr val="CC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Connecteur droit avec flèche 166"/>
              <p:cNvCxnSpPr/>
              <p:nvPr/>
            </p:nvCxnSpPr>
            <p:spPr>
              <a:xfrm rot="5400000" flipH="1" flipV="1">
                <a:off x="4481203" y="812671"/>
                <a:ext cx="324000" cy="1588"/>
              </a:xfrm>
              <a:prstGeom prst="straightConnector1">
                <a:avLst/>
              </a:prstGeom>
              <a:ln w="19050">
                <a:solidFill>
                  <a:srgbClr val="CC00FF"/>
                </a:solidFill>
                <a:tailEnd type="triangle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Connecteur droit avec flèche 167"/>
              <p:cNvCxnSpPr/>
              <p:nvPr/>
            </p:nvCxnSpPr>
            <p:spPr>
              <a:xfrm rot="5400000" flipH="1" flipV="1">
                <a:off x="3856120" y="815344"/>
                <a:ext cx="324000" cy="1588"/>
              </a:xfrm>
              <a:prstGeom prst="straightConnector1">
                <a:avLst/>
              </a:prstGeom>
              <a:ln w="19050">
                <a:solidFill>
                  <a:srgbClr val="CC00FF"/>
                </a:solidFill>
                <a:tailEnd type="triangle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Connecteur droit avec flèche 168"/>
              <p:cNvCxnSpPr/>
              <p:nvPr/>
            </p:nvCxnSpPr>
            <p:spPr>
              <a:xfrm rot="5400000" flipH="1" flipV="1">
                <a:off x="3218788" y="815344"/>
                <a:ext cx="324000" cy="1588"/>
              </a:xfrm>
              <a:prstGeom prst="straightConnector1">
                <a:avLst/>
              </a:prstGeom>
              <a:ln w="19050">
                <a:solidFill>
                  <a:srgbClr val="CC00FF"/>
                </a:solidFill>
                <a:tailEnd type="triangle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Connecteur droit avec flèche 169"/>
              <p:cNvCxnSpPr/>
              <p:nvPr/>
            </p:nvCxnSpPr>
            <p:spPr>
              <a:xfrm rot="5400000" flipH="1" flipV="1">
                <a:off x="2581456" y="814874"/>
                <a:ext cx="324000" cy="1588"/>
              </a:xfrm>
              <a:prstGeom prst="straightConnector1">
                <a:avLst/>
              </a:prstGeom>
              <a:ln w="19050">
                <a:solidFill>
                  <a:srgbClr val="CC00FF"/>
                </a:solidFill>
                <a:tailEnd type="triangle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e 144"/>
            <p:cNvGrpSpPr>
              <a:grpSpLocks noChangeAspect="1"/>
            </p:cNvGrpSpPr>
            <p:nvPr/>
          </p:nvGrpSpPr>
          <p:grpSpPr>
            <a:xfrm>
              <a:off x="953987" y="2481549"/>
              <a:ext cx="1295999" cy="518670"/>
              <a:chOff x="136724" y="255856"/>
              <a:chExt cx="1506318" cy="602964"/>
            </a:xfrm>
          </p:grpSpPr>
          <p:cxnSp>
            <p:nvCxnSpPr>
              <p:cNvPr id="157" name="Connecteur droit avec flèche 156"/>
              <p:cNvCxnSpPr/>
              <p:nvPr/>
            </p:nvCxnSpPr>
            <p:spPr>
              <a:xfrm>
                <a:off x="428596" y="857232"/>
                <a:ext cx="1214446" cy="1588"/>
              </a:xfrm>
              <a:prstGeom prst="straightConnector1">
                <a:avLst/>
              </a:prstGeom>
              <a:ln w="15875">
                <a:solidFill>
                  <a:srgbClr val="003366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Connecteur droit avec flèche 157"/>
              <p:cNvCxnSpPr/>
              <p:nvPr/>
            </p:nvCxnSpPr>
            <p:spPr>
              <a:xfrm rot="5400000" flipH="1" flipV="1">
                <a:off x="214282" y="642918"/>
                <a:ext cx="428628" cy="1588"/>
              </a:xfrm>
              <a:prstGeom prst="straightConnector1">
                <a:avLst/>
              </a:prstGeom>
              <a:ln w="15875">
                <a:solidFill>
                  <a:srgbClr val="003366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9" name="Parenthèse ouvrante 158"/>
              <p:cNvSpPr/>
              <p:nvPr/>
            </p:nvSpPr>
            <p:spPr>
              <a:xfrm rot="5400000">
                <a:off x="587786" y="648156"/>
                <a:ext cx="216000" cy="180000"/>
              </a:xfrm>
              <a:prstGeom prst="leftBracket">
                <a:avLst>
                  <a:gd name="adj" fmla="val 0"/>
                </a:avLst>
              </a:prstGeom>
              <a:ln w="15875"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160" name="Parenthèse ouvrante 159"/>
              <p:cNvSpPr/>
              <p:nvPr/>
            </p:nvSpPr>
            <p:spPr>
              <a:xfrm rot="5400000">
                <a:off x="931134" y="654980"/>
                <a:ext cx="216000" cy="180000"/>
              </a:xfrm>
              <a:prstGeom prst="leftBracket">
                <a:avLst>
                  <a:gd name="adj" fmla="val 0"/>
                </a:avLst>
              </a:prstGeom>
              <a:ln w="15875"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161" name="Parenthèse ouvrante 160"/>
              <p:cNvSpPr/>
              <p:nvPr/>
            </p:nvSpPr>
            <p:spPr>
              <a:xfrm rot="5400000">
                <a:off x="1275644" y="654980"/>
                <a:ext cx="216000" cy="180000"/>
              </a:xfrm>
              <a:prstGeom prst="leftBracket">
                <a:avLst>
                  <a:gd name="adj" fmla="val 0"/>
                </a:avLst>
              </a:prstGeom>
              <a:ln w="15875"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162" name="ZoneTexte 161"/>
              <p:cNvSpPr txBox="1"/>
              <p:nvPr/>
            </p:nvSpPr>
            <p:spPr>
              <a:xfrm>
                <a:off x="136724" y="255856"/>
                <a:ext cx="428628" cy="322185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200" b="1" dirty="0" smtClean="0">
                    <a:solidFill>
                      <a:srgbClr val="CC00FF"/>
                    </a:solidFill>
                  </a:rPr>
                  <a:t>H</a:t>
                </a:r>
                <a:endParaRPr lang="fr-FR" sz="1200" b="1" dirty="0">
                  <a:solidFill>
                    <a:srgbClr val="CC00FF"/>
                  </a:solidFill>
                </a:endParaRPr>
              </a:p>
            </p:txBody>
          </p:sp>
          <p:cxnSp>
            <p:nvCxnSpPr>
              <p:cNvPr id="163" name="Connecteur droit avec flèche 162"/>
              <p:cNvCxnSpPr/>
              <p:nvPr/>
            </p:nvCxnSpPr>
            <p:spPr>
              <a:xfrm flipH="1" flipV="1">
                <a:off x="607282" y="672790"/>
                <a:ext cx="0" cy="144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Connecteur droit avec flèche 163"/>
              <p:cNvCxnSpPr/>
              <p:nvPr/>
            </p:nvCxnSpPr>
            <p:spPr>
              <a:xfrm flipH="1" flipV="1">
                <a:off x="945512" y="678546"/>
                <a:ext cx="0" cy="143999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Connecteur droit avec flèche 164"/>
              <p:cNvCxnSpPr/>
              <p:nvPr/>
            </p:nvCxnSpPr>
            <p:spPr>
              <a:xfrm flipH="1" flipV="1">
                <a:off x="1291790" y="678546"/>
                <a:ext cx="0" cy="144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6" name="Connecteur droit avec flèche 145"/>
            <p:cNvCxnSpPr/>
            <p:nvPr/>
          </p:nvCxnSpPr>
          <p:spPr>
            <a:xfrm flipV="1">
              <a:off x="3155116" y="2502840"/>
              <a:ext cx="296972" cy="720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Connecteur droit avec flèche 146"/>
            <p:cNvCxnSpPr/>
            <p:nvPr/>
          </p:nvCxnSpPr>
          <p:spPr>
            <a:xfrm flipV="1">
              <a:off x="3786182" y="2502840"/>
              <a:ext cx="296972" cy="720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Connecteur droit avec flèche 147"/>
            <p:cNvCxnSpPr/>
            <p:nvPr/>
          </p:nvCxnSpPr>
          <p:spPr>
            <a:xfrm flipV="1">
              <a:off x="4435244" y="2510048"/>
              <a:ext cx="296972" cy="720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ZoneTexte 149"/>
            <p:cNvSpPr txBox="1"/>
            <p:nvPr/>
          </p:nvSpPr>
          <p:spPr>
            <a:xfrm>
              <a:off x="3394752" y="3285947"/>
              <a:ext cx="1214446" cy="33855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sz="1600" b="1" dirty="0" smtClean="0">
                  <a:solidFill>
                    <a:srgbClr val="003366"/>
                  </a:solidFill>
                </a:rPr>
                <a:t>مخارج متوا</a:t>
              </a:r>
              <a:r>
                <a:rPr lang="ar-DZ" sz="1600" b="1" dirty="0" smtClean="0">
                  <a:solidFill>
                    <a:srgbClr val="003366"/>
                  </a:solidFill>
                  <a:latin typeface="Arial"/>
                  <a:cs typeface="Arial"/>
                </a:rPr>
                <a:t>زية</a:t>
              </a:r>
              <a:endParaRPr lang="fr-FR" sz="1600" b="1" dirty="0">
                <a:solidFill>
                  <a:srgbClr val="003366"/>
                </a:solidFill>
              </a:endParaRPr>
            </a:p>
          </p:txBody>
        </p:sp>
        <p:sp>
          <p:nvSpPr>
            <p:cNvPr id="151" name="ZoneTexte 150"/>
            <p:cNvSpPr txBox="1"/>
            <p:nvPr/>
          </p:nvSpPr>
          <p:spPr>
            <a:xfrm>
              <a:off x="3262554" y="1435309"/>
              <a:ext cx="1214446" cy="33855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DZ" sz="1600" b="1" dirty="0" smtClean="0">
                  <a:solidFill>
                    <a:srgbClr val="003366"/>
                  </a:solidFill>
                </a:rPr>
                <a:t>مداخل متوا</a:t>
              </a:r>
              <a:r>
                <a:rPr lang="ar-DZ" sz="1600" b="1" dirty="0" smtClean="0">
                  <a:solidFill>
                    <a:srgbClr val="003366"/>
                  </a:solidFill>
                  <a:latin typeface="Arial"/>
                  <a:cs typeface="Arial"/>
                </a:rPr>
                <a:t>زية</a:t>
              </a:r>
              <a:endParaRPr lang="fr-FR" sz="1600" b="1" dirty="0">
                <a:solidFill>
                  <a:srgbClr val="003366"/>
                </a:solidFill>
              </a:endParaRPr>
            </a:p>
          </p:txBody>
        </p:sp>
        <p:cxnSp>
          <p:nvCxnSpPr>
            <p:cNvPr id="152" name="Connecteur droit avec flèche 151"/>
            <p:cNvCxnSpPr/>
            <p:nvPr/>
          </p:nvCxnSpPr>
          <p:spPr>
            <a:xfrm rot="16200000" flipH="1" flipV="1">
              <a:off x="2714612" y="2047740"/>
              <a:ext cx="428628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Connecteur droit avec flèche 152"/>
            <p:cNvCxnSpPr/>
            <p:nvPr/>
          </p:nvCxnSpPr>
          <p:spPr>
            <a:xfrm rot="16200000" flipH="1" flipV="1">
              <a:off x="3358348" y="2059009"/>
              <a:ext cx="428628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Connecteur droit avec flèche 153"/>
            <p:cNvCxnSpPr/>
            <p:nvPr/>
          </p:nvCxnSpPr>
          <p:spPr>
            <a:xfrm rot="16200000" flipH="1" flipV="1">
              <a:off x="4000496" y="2047740"/>
              <a:ext cx="428628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Connecteur droit avec flèche 154"/>
            <p:cNvCxnSpPr/>
            <p:nvPr/>
          </p:nvCxnSpPr>
          <p:spPr>
            <a:xfrm rot="16200000" flipH="1" flipV="1">
              <a:off x="4644232" y="2059009"/>
              <a:ext cx="428628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Connecteur droit avec flèche 174"/>
            <p:cNvCxnSpPr/>
            <p:nvPr/>
          </p:nvCxnSpPr>
          <p:spPr>
            <a:xfrm rot="16200000" flipH="1" flipV="1">
              <a:off x="2857000" y="2950470"/>
              <a:ext cx="504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Connecteur droit avec flèche 175"/>
            <p:cNvCxnSpPr/>
            <p:nvPr/>
          </p:nvCxnSpPr>
          <p:spPr>
            <a:xfrm rot="16200000" flipH="1" flipV="1">
              <a:off x="3500736" y="2961739"/>
              <a:ext cx="504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Connecteur droit avec flèche 176"/>
            <p:cNvCxnSpPr/>
            <p:nvPr/>
          </p:nvCxnSpPr>
          <p:spPr>
            <a:xfrm rot="16200000" flipH="1" flipV="1">
              <a:off x="4142884" y="2950470"/>
              <a:ext cx="504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Connecteur droit avec flèche 177"/>
            <p:cNvCxnSpPr/>
            <p:nvPr/>
          </p:nvCxnSpPr>
          <p:spPr>
            <a:xfrm rot="16200000" flipH="1" flipV="1">
              <a:off x="4786620" y="2961739"/>
              <a:ext cx="504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e 179"/>
          <p:cNvGrpSpPr/>
          <p:nvPr/>
        </p:nvGrpSpPr>
        <p:grpSpPr>
          <a:xfrm>
            <a:off x="6624000" y="2196174"/>
            <a:ext cx="2520000" cy="437359"/>
            <a:chOff x="2428860" y="199949"/>
            <a:chExt cx="2520000" cy="437359"/>
          </a:xfrm>
          <a:solidFill>
            <a:srgbClr val="D2A000"/>
          </a:solidFill>
        </p:grpSpPr>
        <p:sp>
          <p:nvSpPr>
            <p:cNvPr id="212" name="Rectangle 211"/>
            <p:cNvSpPr/>
            <p:nvPr/>
          </p:nvSpPr>
          <p:spPr>
            <a:xfrm>
              <a:off x="2428860" y="208680"/>
              <a:ext cx="2520000" cy="428628"/>
            </a:xfrm>
            <a:prstGeom prst="rect">
              <a:avLst/>
            </a:prstGeom>
            <a:grpFill/>
            <a:ln>
              <a:solidFill>
                <a:srgbClr val="00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cxnSp>
          <p:nvCxnSpPr>
            <p:cNvPr id="213" name="Connecteur droit 212"/>
            <p:cNvCxnSpPr/>
            <p:nvPr/>
          </p:nvCxnSpPr>
          <p:spPr>
            <a:xfrm rot="16200000" flipH="1">
              <a:off x="3469527" y="414263"/>
              <a:ext cx="428628" cy="0"/>
            </a:xfrm>
            <a:prstGeom prst="line">
              <a:avLst/>
            </a:prstGeom>
            <a:grpFill/>
            <a:ln>
              <a:solidFill>
                <a:srgbClr val="0033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Connecteur droit 213"/>
            <p:cNvCxnSpPr/>
            <p:nvPr/>
          </p:nvCxnSpPr>
          <p:spPr>
            <a:xfrm rot="16200000" flipH="1">
              <a:off x="4115644" y="417384"/>
              <a:ext cx="428628" cy="0"/>
            </a:xfrm>
            <a:prstGeom prst="line">
              <a:avLst/>
            </a:prstGeom>
            <a:grpFill/>
            <a:ln>
              <a:solidFill>
                <a:srgbClr val="0033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Connecteur droit 214"/>
            <p:cNvCxnSpPr/>
            <p:nvPr/>
          </p:nvCxnSpPr>
          <p:spPr>
            <a:xfrm rot="16200000" flipH="1">
              <a:off x="2840658" y="417384"/>
              <a:ext cx="428628" cy="0"/>
            </a:xfrm>
            <a:prstGeom prst="line">
              <a:avLst/>
            </a:prstGeom>
            <a:grpFill/>
            <a:ln>
              <a:solidFill>
                <a:srgbClr val="0033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1" name="ZoneTexte 180"/>
          <p:cNvSpPr txBox="1"/>
          <p:nvPr/>
        </p:nvSpPr>
        <p:spPr>
          <a:xfrm>
            <a:off x="6706658" y="2232955"/>
            <a:ext cx="50006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3333FF"/>
                </a:solidFill>
              </a:rPr>
              <a:t>D</a:t>
            </a:r>
            <a:r>
              <a:rPr lang="fr-FR" sz="1400" b="1" dirty="0" smtClean="0">
                <a:solidFill>
                  <a:srgbClr val="3333FF"/>
                </a:solidFill>
              </a:rPr>
              <a:t>1</a:t>
            </a:r>
            <a:endParaRPr lang="fr-FR" b="1" dirty="0">
              <a:solidFill>
                <a:srgbClr val="3333FF"/>
              </a:solidFill>
            </a:endParaRPr>
          </a:p>
        </p:txBody>
      </p:sp>
      <p:sp>
        <p:nvSpPr>
          <p:cNvPr id="182" name="ZoneTexte 181"/>
          <p:cNvSpPr txBox="1"/>
          <p:nvPr/>
        </p:nvSpPr>
        <p:spPr>
          <a:xfrm>
            <a:off x="7338380" y="2232955"/>
            <a:ext cx="50006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3333FF"/>
                </a:solidFill>
              </a:rPr>
              <a:t>D</a:t>
            </a:r>
            <a:r>
              <a:rPr lang="fr-FR" sz="1400" b="1" dirty="0" smtClean="0">
                <a:solidFill>
                  <a:srgbClr val="3333FF"/>
                </a:solidFill>
              </a:rPr>
              <a:t>2</a:t>
            </a:r>
            <a:endParaRPr lang="fr-FR" b="1" dirty="0">
              <a:solidFill>
                <a:srgbClr val="3333FF"/>
              </a:solidFill>
            </a:endParaRPr>
          </a:p>
        </p:txBody>
      </p:sp>
      <p:sp>
        <p:nvSpPr>
          <p:cNvPr id="183" name="ZoneTexte 182"/>
          <p:cNvSpPr txBox="1"/>
          <p:nvPr/>
        </p:nvSpPr>
        <p:spPr>
          <a:xfrm>
            <a:off x="7981322" y="2242683"/>
            <a:ext cx="50006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3333FF"/>
                </a:solidFill>
              </a:rPr>
              <a:t>D</a:t>
            </a:r>
            <a:r>
              <a:rPr lang="fr-FR" sz="1400" b="1" dirty="0" smtClean="0">
                <a:solidFill>
                  <a:srgbClr val="3333FF"/>
                </a:solidFill>
              </a:rPr>
              <a:t>3</a:t>
            </a:r>
            <a:endParaRPr lang="fr-FR" b="1" dirty="0">
              <a:solidFill>
                <a:srgbClr val="3333FF"/>
              </a:solidFill>
            </a:endParaRPr>
          </a:p>
        </p:txBody>
      </p:sp>
      <p:sp>
        <p:nvSpPr>
          <p:cNvPr id="184" name="ZoneTexte 183"/>
          <p:cNvSpPr txBox="1"/>
          <p:nvPr/>
        </p:nvSpPr>
        <p:spPr>
          <a:xfrm>
            <a:off x="8624264" y="2242683"/>
            <a:ext cx="50006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3333FF"/>
                </a:solidFill>
              </a:rPr>
              <a:t>D</a:t>
            </a:r>
            <a:r>
              <a:rPr lang="fr-FR" sz="1400" b="1" dirty="0" smtClean="0">
                <a:solidFill>
                  <a:srgbClr val="3333FF"/>
                </a:solidFill>
              </a:rPr>
              <a:t>4</a:t>
            </a:r>
            <a:endParaRPr lang="fr-FR" b="1" dirty="0">
              <a:solidFill>
                <a:srgbClr val="3333FF"/>
              </a:solidFill>
            </a:endParaRPr>
          </a:p>
        </p:txBody>
      </p:sp>
      <p:grpSp>
        <p:nvGrpSpPr>
          <p:cNvPr id="251" name="Groupe 184"/>
          <p:cNvGrpSpPr/>
          <p:nvPr/>
        </p:nvGrpSpPr>
        <p:grpSpPr>
          <a:xfrm>
            <a:off x="6343858" y="2648330"/>
            <a:ext cx="2484000" cy="253704"/>
            <a:chOff x="2148649" y="651465"/>
            <a:chExt cx="2499324" cy="337422"/>
          </a:xfrm>
        </p:grpSpPr>
        <p:cxnSp>
          <p:nvCxnSpPr>
            <p:cNvPr id="207" name="Connecteur droit 206"/>
            <p:cNvCxnSpPr/>
            <p:nvPr/>
          </p:nvCxnSpPr>
          <p:spPr>
            <a:xfrm rot="10800000">
              <a:off x="2148649" y="987299"/>
              <a:ext cx="2499324" cy="1588"/>
            </a:xfrm>
            <a:prstGeom prst="line">
              <a:avLst/>
            </a:prstGeom>
            <a:ln w="19050">
              <a:solidFill>
                <a:srgbClr val="CC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Connecteur droit avec flèche 207"/>
            <p:cNvCxnSpPr/>
            <p:nvPr/>
          </p:nvCxnSpPr>
          <p:spPr>
            <a:xfrm rot="5400000" flipH="1" flipV="1">
              <a:off x="4481203" y="812671"/>
              <a:ext cx="324000" cy="1588"/>
            </a:xfrm>
            <a:prstGeom prst="straightConnector1">
              <a:avLst/>
            </a:prstGeom>
            <a:ln w="19050">
              <a:solidFill>
                <a:srgbClr val="CC00FF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Connecteur droit avec flèche 208"/>
            <p:cNvCxnSpPr/>
            <p:nvPr/>
          </p:nvCxnSpPr>
          <p:spPr>
            <a:xfrm rot="5400000" flipH="1" flipV="1">
              <a:off x="3856120" y="815344"/>
              <a:ext cx="324000" cy="1588"/>
            </a:xfrm>
            <a:prstGeom prst="straightConnector1">
              <a:avLst/>
            </a:prstGeom>
            <a:ln w="19050">
              <a:solidFill>
                <a:srgbClr val="CC00FF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Connecteur droit avec flèche 209"/>
            <p:cNvCxnSpPr/>
            <p:nvPr/>
          </p:nvCxnSpPr>
          <p:spPr>
            <a:xfrm rot="5400000" flipH="1" flipV="1">
              <a:off x="3218788" y="815344"/>
              <a:ext cx="324000" cy="1588"/>
            </a:xfrm>
            <a:prstGeom prst="straightConnector1">
              <a:avLst/>
            </a:prstGeom>
            <a:ln w="19050">
              <a:solidFill>
                <a:srgbClr val="CC00FF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Connecteur droit avec flèche 210"/>
            <p:cNvCxnSpPr/>
            <p:nvPr/>
          </p:nvCxnSpPr>
          <p:spPr>
            <a:xfrm rot="5400000" flipH="1" flipV="1">
              <a:off x="2581456" y="814874"/>
              <a:ext cx="324000" cy="1588"/>
            </a:xfrm>
            <a:prstGeom prst="straightConnector1">
              <a:avLst/>
            </a:prstGeom>
            <a:ln w="19050">
              <a:solidFill>
                <a:srgbClr val="CC00FF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2" name="Groupe 185"/>
          <p:cNvGrpSpPr>
            <a:grpSpLocks noChangeAspect="1"/>
          </p:cNvGrpSpPr>
          <p:nvPr/>
        </p:nvGrpSpPr>
        <p:grpSpPr>
          <a:xfrm>
            <a:off x="4934812" y="2403538"/>
            <a:ext cx="1295999" cy="518670"/>
            <a:chOff x="136724" y="255856"/>
            <a:chExt cx="1506318" cy="602964"/>
          </a:xfrm>
        </p:grpSpPr>
        <p:cxnSp>
          <p:nvCxnSpPr>
            <p:cNvPr id="198" name="Connecteur droit avec flèche 197"/>
            <p:cNvCxnSpPr/>
            <p:nvPr/>
          </p:nvCxnSpPr>
          <p:spPr>
            <a:xfrm>
              <a:off x="428596" y="857232"/>
              <a:ext cx="1214446" cy="1588"/>
            </a:xfrm>
            <a:prstGeom prst="straightConnector1">
              <a:avLst/>
            </a:prstGeom>
            <a:ln w="15875">
              <a:solidFill>
                <a:srgbClr val="003366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Connecteur droit avec flèche 198"/>
            <p:cNvCxnSpPr/>
            <p:nvPr/>
          </p:nvCxnSpPr>
          <p:spPr>
            <a:xfrm rot="5400000" flipH="1" flipV="1">
              <a:off x="214282" y="642918"/>
              <a:ext cx="428628" cy="1588"/>
            </a:xfrm>
            <a:prstGeom prst="straightConnector1">
              <a:avLst/>
            </a:prstGeom>
            <a:ln w="15875">
              <a:solidFill>
                <a:srgbClr val="003366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0" name="Parenthèse ouvrante 199"/>
            <p:cNvSpPr/>
            <p:nvPr/>
          </p:nvSpPr>
          <p:spPr>
            <a:xfrm rot="5400000">
              <a:off x="587786" y="648156"/>
              <a:ext cx="216000" cy="180000"/>
            </a:xfrm>
            <a:prstGeom prst="leftBracket">
              <a:avLst>
                <a:gd name="adj" fmla="val 0"/>
              </a:avLst>
            </a:prstGeom>
            <a:ln w="15875">
              <a:solidFill>
                <a:srgbClr val="0033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201" name="Parenthèse ouvrante 200"/>
            <p:cNvSpPr/>
            <p:nvPr/>
          </p:nvSpPr>
          <p:spPr>
            <a:xfrm rot="5400000">
              <a:off x="931134" y="654980"/>
              <a:ext cx="216000" cy="180000"/>
            </a:xfrm>
            <a:prstGeom prst="leftBracket">
              <a:avLst>
                <a:gd name="adj" fmla="val 0"/>
              </a:avLst>
            </a:prstGeom>
            <a:ln w="15875">
              <a:solidFill>
                <a:srgbClr val="0033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202" name="Parenthèse ouvrante 201"/>
            <p:cNvSpPr/>
            <p:nvPr/>
          </p:nvSpPr>
          <p:spPr>
            <a:xfrm rot="5400000">
              <a:off x="1275644" y="654980"/>
              <a:ext cx="216000" cy="180000"/>
            </a:xfrm>
            <a:prstGeom prst="leftBracket">
              <a:avLst>
                <a:gd name="adj" fmla="val 0"/>
              </a:avLst>
            </a:prstGeom>
            <a:ln w="15875">
              <a:solidFill>
                <a:srgbClr val="0033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203" name="ZoneTexte 202"/>
            <p:cNvSpPr txBox="1"/>
            <p:nvPr/>
          </p:nvSpPr>
          <p:spPr>
            <a:xfrm>
              <a:off x="136724" y="255856"/>
              <a:ext cx="428628" cy="32218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rgbClr val="CC00FF"/>
                  </a:solidFill>
                </a:rPr>
                <a:t>H</a:t>
              </a:r>
              <a:endParaRPr lang="fr-FR" sz="1200" b="1" dirty="0">
                <a:solidFill>
                  <a:srgbClr val="CC00FF"/>
                </a:solidFill>
              </a:endParaRPr>
            </a:p>
          </p:txBody>
        </p:sp>
        <p:cxnSp>
          <p:nvCxnSpPr>
            <p:cNvPr id="204" name="Connecteur droit avec flèche 203"/>
            <p:cNvCxnSpPr/>
            <p:nvPr/>
          </p:nvCxnSpPr>
          <p:spPr>
            <a:xfrm flipH="1" flipV="1">
              <a:off x="607282" y="672790"/>
              <a:ext cx="0" cy="144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Connecteur droit avec flèche 204"/>
            <p:cNvCxnSpPr/>
            <p:nvPr/>
          </p:nvCxnSpPr>
          <p:spPr>
            <a:xfrm flipH="1" flipV="1">
              <a:off x="945512" y="678546"/>
              <a:ext cx="0" cy="14399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Connecteur droit avec flèche 205"/>
            <p:cNvCxnSpPr/>
            <p:nvPr/>
          </p:nvCxnSpPr>
          <p:spPr>
            <a:xfrm flipH="1" flipV="1">
              <a:off x="1291790" y="678546"/>
              <a:ext cx="0" cy="144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7" name="Connecteur droit avec flèche 186"/>
          <p:cNvCxnSpPr/>
          <p:nvPr/>
        </p:nvCxnSpPr>
        <p:spPr>
          <a:xfrm rot="10800000" flipV="1">
            <a:off x="8981469" y="2428868"/>
            <a:ext cx="296972" cy="7208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Connecteur droit avec flèche 187"/>
          <p:cNvCxnSpPr/>
          <p:nvPr/>
        </p:nvCxnSpPr>
        <p:spPr>
          <a:xfrm rot="10800000" flipV="1">
            <a:off x="7076673" y="2424829"/>
            <a:ext cx="296972" cy="7208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Connecteur droit avec flèche 188"/>
          <p:cNvCxnSpPr/>
          <p:nvPr/>
        </p:nvCxnSpPr>
        <p:spPr>
          <a:xfrm rot="10800000" flipV="1">
            <a:off x="7707739" y="2424829"/>
            <a:ext cx="296972" cy="7208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" name="Connecteur droit avec flèche 189"/>
          <p:cNvCxnSpPr/>
          <p:nvPr/>
        </p:nvCxnSpPr>
        <p:spPr>
          <a:xfrm rot="10800000" flipV="1">
            <a:off x="8356801" y="2432037"/>
            <a:ext cx="296972" cy="7208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" name="Connecteur droit avec flèche 190"/>
          <p:cNvCxnSpPr/>
          <p:nvPr/>
        </p:nvCxnSpPr>
        <p:spPr>
          <a:xfrm rot="10800000" flipV="1">
            <a:off x="9278409" y="2420401"/>
            <a:ext cx="540000" cy="0"/>
          </a:xfrm>
          <a:prstGeom prst="straightConnector1">
            <a:avLst/>
          </a:prstGeom>
          <a:ln w="22225">
            <a:solidFill>
              <a:srgbClr val="003366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2" name="ZoneTexte 191"/>
          <p:cNvSpPr txBox="1"/>
          <p:nvPr/>
        </p:nvSpPr>
        <p:spPr>
          <a:xfrm>
            <a:off x="9883813" y="2252124"/>
            <a:ext cx="1214446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1600" b="1" dirty="0" smtClean="0">
                <a:solidFill>
                  <a:srgbClr val="003366"/>
                </a:solidFill>
              </a:rPr>
              <a:t>مدخل تسلسلي</a:t>
            </a:r>
            <a:endParaRPr lang="fr-FR" sz="1600" b="1" dirty="0">
              <a:solidFill>
                <a:srgbClr val="003366"/>
              </a:solidFill>
            </a:endParaRPr>
          </a:p>
        </p:txBody>
      </p:sp>
      <p:sp>
        <p:nvSpPr>
          <p:cNvPr id="193" name="ZoneTexte 192"/>
          <p:cNvSpPr txBox="1"/>
          <p:nvPr/>
        </p:nvSpPr>
        <p:spPr>
          <a:xfrm>
            <a:off x="7243380" y="1357298"/>
            <a:ext cx="1214446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1600" b="1" dirty="0" smtClean="0">
                <a:solidFill>
                  <a:srgbClr val="003366"/>
                </a:solidFill>
              </a:rPr>
              <a:t>مخارج متوا</a:t>
            </a:r>
            <a:r>
              <a:rPr lang="ar-DZ" sz="1600" b="1" dirty="0" smtClean="0">
                <a:solidFill>
                  <a:srgbClr val="003366"/>
                </a:solidFill>
                <a:latin typeface="Arial"/>
                <a:cs typeface="Arial"/>
              </a:rPr>
              <a:t>زية</a:t>
            </a:r>
            <a:endParaRPr lang="fr-FR" sz="1600" b="1" dirty="0">
              <a:solidFill>
                <a:srgbClr val="003366"/>
              </a:solidFill>
            </a:endParaRPr>
          </a:p>
        </p:txBody>
      </p:sp>
      <p:cxnSp>
        <p:nvCxnSpPr>
          <p:cNvPr id="194" name="Connecteur droit avec flèche 193"/>
          <p:cNvCxnSpPr/>
          <p:nvPr/>
        </p:nvCxnSpPr>
        <p:spPr>
          <a:xfrm rot="5400000" flipH="1" flipV="1">
            <a:off x="6695438" y="1969729"/>
            <a:ext cx="428628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Connecteur droit avec flèche 194"/>
          <p:cNvCxnSpPr/>
          <p:nvPr/>
        </p:nvCxnSpPr>
        <p:spPr>
          <a:xfrm rot="5400000" flipH="1" flipV="1">
            <a:off x="7339174" y="1980998"/>
            <a:ext cx="428628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" name="Connecteur droit avec flèche 195"/>
          <p:cNvCxnSpPr/>
          <p:nvPr/>
        </p:nvCxnSpPr>
        <p:spPr>
          <a:xfrm rot="5400000" flipH="1" flipV="1">
            <a:off x="7981322" y="1969729"/>
            <a:ext cx="428628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Connecteur droit avec flèche 196"/>
          <p:cNvCxnSpPr/>
          <p:nvPr/>
        </p:nvCxnSpPr>
        <p:spPr>
          <a:xfrm rot="5400000" flipH="1" flipV="1">
            <a:off x="8625058" y="1980998"/>
            <a:ext cx="428628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53" name="Groupe 216"/>
          <p:cNvGrpSpPr/>
          <p:nvPr/>
        </p:nvGrpSpPr>
        <p:grpSpPr>
          <a:xfrm>
            <a:off x="6858016" y="-2866"/>
            <a:ext cx="2520000" cy="437359"/>
            <a:chOff x="2428860" y="199949"/>
            <a:chExt cx="2520000" cy="437359"/>
          </a:xfrm>
          <a:solidFill>
            <a:srgbClr val="D2A000"/>
          </a:solidFill>
        </p:grpSpPr>
        <p:sp>
          <p:nvSpPr>
            <p:cNvPr id="247" name="Rectangle 246"/>
            <p:cNvSpPr/>
            <p:nvPr/>
          </p:nvSpPr>
          <p:spPr>
            <a:xfrm>
              <a:off x="2428860" y="208680"/>
              <a:ext cx="2520000" cy="428628"/>
            </a:xfrm>
            <a:prstGeom prst="rect">
              <a:avLst/>
            </a:prstGeom>
            <a:grpFill/>
            <a:ln>
              <a:solidFill>
                <a:srgbClr val="00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cxnSp>
          <p:nvCxnSpPr>
            <p:cNvPr id="248" name="Connecteur droit 247"/>
            <p:cNvCxnSpPr/>
            <p:nvPr/>
          </p:nvCxnSpPr>
          <p:spPr>
            <a:xfrm rot="16200000" flipH="1">
              <a:off x="3469527" y="414263"/>
              <a:ext cx="428628" cy="0"/>
            </a:xfrm>
            <a:prstGeom prst="line">
              <a:avLst/>
            </a:prstGeom>
            <a:grpFill/>
            <a:ln>
              <a:solidFill>
                <a:srgbClr val="0033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necteur droit 248"/>
            <p:cNvCxnSpPr/>
            <p:nvPr/>
          </p:nvCxnSpPr>
          <p:spPr>
            <a:xfrm rot="16200000" flipH="1">
              <a:off x="4115644" y="417384"/>
              <a:ext cx="428628" cy="0"/>
            </a:xfrm>
            <a:prstGeom prst="line">
              <a:avLst/>
            </a:prstGeom>
            <a:grpFill/>
            <a:ln>
              <a:solidFill>
                <a:srgbClr val="0033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necteur droit 249"/>
            <p:cNvCxnSpPr/>
            <p:nvPr/>
          </p:nvCxnSpPr>
          <p:spPr>
            <a:xfrm rot="16200000" flipH="1">
              <a:off x="2840658" y="417384"/>
              <a:ext cx="428628" cy="0"/>
            </a:xfrm>
            <a:prstGeom prst="line">
              <a:avLst/>
            </a:prstGeom>
            <a:grpFill/>
            <a:ln>
              <a:solidFill>
                <a:srgbClr val="0033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8" name="ZoneTexte 217"/>
          <p:cNvSpPr txBox="1"/>
          <p:nvPr/>
        </p:nvSpPr>
        <p:spPr>
          <a:xfrm>
            <a:off x="6940674" y="33915"/>
            <a:ext cx="50006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3333FF"/>
                </a:solidFill>
              </a:rPr>
              <a:t>D</a:t>
            </a:r>
            <a:r>
              <a:rPr lang="fr-FR" sz="1400" b="1" dirty="0" smtClean="0">
                <a:solidFill>
                  <a:srgbClr val="3333FF"/>
                </a:solidFill>
              </a:rPr>
              <a:t>1</a:t>
            </a:r>
            <a:endParaRPr lang="fr-FR" b="1" dirty="0">
              <a:solidFill>
                <a:srgbClr val="3333FF"/>
              </a:solidFill>
            </a:endParaRPr>
          </a:p>
        </p:txBody>
      </p:sp>
      <p:sp>
        <p:nvSpPr>
          <p:cNvPr id="219" name="ZoneTexte 218"/>
          <p:cNvSpPr txBox="1"/>
          <p:nvPr/>
        </p:nvSpPr>
        <p:spPr>
          <a:xfrm>
            <a:off x="7572396" y="33915"/>
            <a:ext cx="50006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3333FF"/>
                </a:solidFill>
              </a:rPr>
              <a:t>D</a:t>
            </a:r>
            <a:r>
              <a:rPr lang="fr-FR" sz="1400" b="1" dirty="0" smtClean="0">
                <a:solidFill>
                  <a:srgbClr val="3333FF"/>
                </a:solidFill>
              </a:rPr>
              <a:t>2</a:t>
            </a:r>
            <a:endParaRPr lang="fr-FR" b="1" dirty="0">
              <a:solidFill>
                <a:srgbClr val="3333FF"/>
              </a:solidFill>
            </a:endParaRPr>
          </a:p>
        </p:txBody>
      </p:sp>
      <p:sp>
        <p:nvSpPr>
          <p:cNvPr id="220" name="ZoneTexte 219"/>
          <p:cNvSpPr txBox="1"/>
          <p:nvPr/>
        </p:nvSpPr>
        <p:spPr>
          <a:xfrm>
            <a:off x="8215338" y="43643"/>
            <a:ext cx="50006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3333FF"/>
                </a:solidFill>
              </a:rPr>
              <a:t>D</a:t>
            </a:r>
            <a:r>
              <a:rPr lang="fr-FR" sz="1400" b="1" dirty="0" smtClean="0">
                <a:solidFill>
                  <a:srgbClr val="3333FF"/>
                </a:solidFill>
              </a:rPr>
              <a:t>3</a:t>
            </a:r>
            <a:endParaRPr lang="fr-FR" b="1" dirty="0">
              <a:solidFill>
                <a:srgbClr val="3333FF"/>
              </a:solidFill>
            </a:endParaRPr>
          </a:p>
        </p:txBody>
      </p:sp>
      <p:sp>
        <p:nvSpPr>
          <p:cNvPr id="221" name="ZoneTexte 220"/>
          <p:cNvSpPr txBox="1"/>
          <p:nvPr/>
        </p:nvSpPr>
        <p:spPr>
          <a:xfrm>
            <a:off x="8858280" y="43643"/>
            <a:ext cx="50006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3333FF"/>
                </a:solidFill>
              </a:rPr>
              <a:t>D</a:t>
            </a:r>
            <a:r>
              <a:rPr lang="fr-FR" sz="1400" b="1" dirty="0" smtClean="0">
                <a:solidFill>
                  <a:srgbClr val="3333FF"/>
                </a:solidFill>
              </a:rPr>
              <a:t>4</a:t>
            </a:r>
            <a:endParaRPr lang="fr-FR" b="1" dirty="0">
              <a:solidFill>
                <a:srgbClr val="3333FF"/>
              </a:solidFill>
            </a:endParaRPr>
          </a:p>
        </p:txBody>
      </p:sp>
      <p:grpSp>
        <p:nvGrpSpPr>
          <p:cNvPr id="254" name="Groupe 221"/>
          <p:cNvGrpSpPr/>
          <p:nvPr/>
        </p:nvGrpSpPr>
        <p:grpSpPr>
          <a:xfrm>
            <a:off x="6577874" y="449290"/>
            <a:ext cx="2484000" cy="253704"/>
            <a:chOff x="2148649" y="651465"/>
            <a:chExt cx="2499324" cy="337422"/>
          </a:xfrm>
        </p:grpSpPr>
        <p:cxnSp>
          <p:nvCxnSpPr>
            <p:cNvPr id="242" name="Connecteur droit 241"/>
            <p:cNvCxnSpPr/>
            <p:nvPr/>
          </p:nvCxnSpPr>
          <p:spPr>
            <a:xfrm rot="10800000">
              <a:off x="2148649" y="987299"/>
              <a:ext cx="2499324" cy="1588"/>
            </a:xfrm>
            <a:prstGeom prst="line">
              <a:avLst/>
            </a:prstGeom>
            <a:ln w="19050">
              <a:solidFill>
                <a:srgbClr val="CC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Connecteur droit avec flèche 242"/>
            <p:cNvCxnSpPr/>
            <p:nvPr/>
          </p:nvCxnSpPr>
          <p:spPr>
            <a:xfrm rot="5400000" flipH="1" flipV="1">
              <a:off x="4481203" y="812671"/>
              <a:ext cx="324000" cy="1588"/>
            </a:xfrm>
            <a:prstGeom prst="straightConnector1">
              <a:avLst/>
            </a:prstGeom>
            <a:ln w="19050">
              <a:solidFill>
                <a:srgbClr val="CC00FF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Connecteur droit avec flèche 243"/>
            <p:cNvCxnSpPr/>
            <p:nvPr/>
          </p:nvCxnSpPr>
          <p:spPr>
            <a:xfrm rot="5400000" flipH="1" flipV="1">
              <a:off x="3856120" y="815344"/>
              <a:ext cx="324000" cy="1588"/>
            </a:xfrm>
            <a:prstGeom prst="straightConnector1">
              <a:avLst/>
            </a:prstGeom>
            <a:ln w="19050">
              <a:solidFill>
                <a:srgbClr val="CC00FF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necteur droit avec flèche 244"/>
            <p:cNvCxnSpPr/>
            <p:nvPr/>
          </p:nvCxnSpPr>
          <p:spPr>
            <a:xfrm rot="5400000" flipH="1" flipV="1">
              <a:off x="3218788" y="815344"/>
              <a:ext cx="324000" cy="1588"/>
            </a:xfrm>
            <a:prstGeom prst="straightConnector1">
              <a:avLst/>
            </a:prstGeom>
            <a:ln w="19050">
              <a:solidFill>
                <a:srgbClr val="CC00FF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Connecteur droit avec flèche 245"/>
            <p:cNvCxnSpPr/>
            <p:nvPr/>
          </p:nvCxnSpPr>
          <p:spPr>
            <a:xfrm rot="5400000" flipH="1" flipV="1">
              <a:off x="2581456" y="814874"/>
              <a:ext cx="324000" cy="1588"/>
            </a:xfrm>
            <a:prstGeom prst="straightConnector1">
              <a:avLst/>
            </a:prstGeom>
            <a:ln w="19050">
              <a:solidFill>
                <a:srgbClr val="CC00FF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5" name="Groupe 222"/>
          <p:cNvGrpSpPr>
            <a:grpSpLocks noChangeAspect="1"/>
          </p:cNvGrpSpPr>
          <p:nvPr/>
        </p:nvGrpSpPr>
        <p:grpSpPr>
          <a:xfrm>
            <a:off x="5168827" y="204498"/>
            <a:ext cx="1295999" cy="518670"/>
            <a:chOff x="136724" y="255856"/>
            <a:chExt cx="1506318" cy="602964"/>
          </a:xfrm>
        </p:grpSpPr>
        <p:cxnSp>
          <p:nvCxnSpPr>
            <p:cNvPr id="233" name="Connecteur droit avec flèche 232"/>
            <p:cNvCxnSpPr/>
            <p:nvPr/>
          </p:nvCxnSpPr>
          <p:spPr>
            <a:xfrm>
              <a:off x="428596" y="857232"/>
              <a:ext cx="1214446" cy="1588"/>
            </a:xfrm>
            <a:prstGeom prst="straightConnector1">
              <a:avLst/>
            </a:prstGeom>
            <a:ln w="15875">
              <a:solidFill>
                <a:srgbClr val="003366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necteur droit avec flèche 233"/>
            <p:cNvCxnSpPr/>
            <p:nvPr/>
          </p:nvCxnSpPr>
          <p:spPr>
            <a:xfrm rot="5400000" flipH="1" flipV="1">
              <a:off x="214282" y="642918"/>
              <a:ext cx="428628" cy="1588"/>
            </a:xfrm>
            <a:prstGeom prst="straightConnector1">
              <a:avLst/>
            </a:prstGeom>
            <a:ln w="15875">
              <a:solidFill>
                <a:srgbClr val="003366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Parenthèse ouvrante 234"/>
            <p:cNvSpPr/>
            <p:nvPr/>
          </p:nvSpPr>
          <p:spPr>
            <a:xfrm rot="5400000">
              <a:off x="587786" y="648156"/>
              <a:ext cx="216000" cy="180000"/>
            </a:xfrm>
            <a:prstGeom prst="leftBracket">
              <a:avLst>
                <a:gd name="adj" fmla="val 0"/>
              </a:avLst>
            </a:prstGeom>
            <a:ln w="15875">
              <a:solidFill>
                <a:srgbClr val="0033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236" name="Parenthèse ouvrante 235"/>
            <p:cNvSpPr/>
            <p:nvPr/>
          </p:nvSpPr>
          <p:spPr>
            <a:xfrm rot="5400000">
              <a:off x="931134" y="654980"/>
              <a:ext cx="216000" cy="180000"/>
            </a:xfrm>
            <a:prstGeom prst="leftBracket">
              <a:avLst>
                <a:gd name="adj" fmla="val 0"/>
              </a:avLst>
            </a:prstGeom>
            <a:ln w="15875">
              <a:solidFill>
                <a:srgbClr val="0033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237" name="Parenthèse ouvrante 236"/>
            <p:cNvSpPr/>
            <p:nvPr/>
          </p:nvSpPr>
          <p:spPr>
            <a:xfrm rot="5400000">
              <a:off x="1275644" y="654980"/>
              <a:ext cx="216000" cy="180000"/>
            </a:xfrm>
            <a:prstGeom prst="leftBracket">
              <a:avLst>
                <a:gd name="adj" fmla="val 0"/>
              </a:avLst>
            </a:prstGeom>
            <a:ln w="15875">
              <a:solidFill>
                <a:srgbClr val="0033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238" name="ZoneTexte 237"/>
            <p:cNvSpPr txBox="1"/>
            <p:nvPr/>
          </p:nvSpPr>
          <p:spPr>
            <a:xfrm>
              <a:off x="136724" y="255856"/>
              <a:ext cx="428628" cy="32218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rgbClr val="CC00FF"/>
                  </a:solidFill>
                </a:rPr>
                <a:t>H</a:t>
              </a:r>
              <a:endParaRPr lang="fr-FR" sz="1200" b="1" dirty="0">
                <a:solidFill>
                  <a:srgbClr val="CC00FF"/>
                </a:solidFill>
              </a:endParaRPr>
            </a:p>
          </p:txBody>
        </p:sp>
        <p:cxnSp>
          <p:nvCxnSpPr>
            <p:cNvPr id="239" name="Connecteur droit avec flèche 238"/>
            <p:cNvCxnSpPr/>
            <p:nvPr/>
          </p:nvCxnSpPr>
          <p:spPr>
            <a:xfrm flipH="1" flipV="1">
              <a:off x="607282" y="672790"/>
              <a:ext cx="0" cy="144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Connecteur droit avec flèche 239"/>
            <p:cNvCxnSpPr/>
            <p:nvPr/>
          </p:nvCxnSpPr>
          <p:spPr>
            <a:xfrm flipH="1" flipV="1">
              <a:off x="945512" y="678546"/>
              <a:ext cx="0" cy="14399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Connecteur droit avec flèche 240"/>
            <p:cNvCxnSpPr/>
            <p:nvPr/>
          </p:nvCxnSpPr>
          <p:spPr>
            <a:xfrm flipH="1" flipV="1">
              <a:off x="1291790" y="678546"/>
              <a:ext cx="0" cy="144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4" name="Connecteur droit avec flèche 223"/>
          <p:cNvCxnSpPr/>
          <p:nvPr/>
        </p:nvCxnSpPr>
        <p:spPr>
          <a:xfrm rot="10800000" flipV="1">
            <a:off x="6677066" y="218581"/>
            <a:ext cx="296972" cy="7208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5" name="Connecteur droit avec flèche 224"/>
          <p:cNvCxnSpPr/>
          <p:nvPr/>
        </p:nvCxnSpPr>
        <p:spPr>
          <a:xfrm rot="10800000" flipV="1">
            <a:off x="7308314" y="225789"/>
            <a:ext cx="296972" cy="7208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6" name="Connecteur droit avec flèche 225"/>
          <p:cNvCxnSpPr/>
          <p:nvPr/>
        </p:nvCxnSpPr>
        <p:spPr>
          <a:xfrm rot="10800000" flipV="1">
            <a:off x="7939380" y="225789"/>
            <a:ext cx="296972" cy="7208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7" name="Connecteur droit avec flèche 226"/>
          <p:cNvCxnSpPr/>
          <p:nvPr/>
        </p:nvCxnSpPr>
        <p:spPr>
          <a:xfrm rot="10800000" flipV="1">
            <a:off x="8588442" y="232997"/>
            <a:ext cx="296972" cy="7208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8" name="Connecteur droit avec flèche 227"/>
          <p:cNvCxnSpPr/>
          <p:nvPr/>
        </p:nvCxnSpPr>
        <p:spPr>
          <a:xfrm rot="10800000" flipV="1">
            <a:off x="9286908" y="221995"/>
            <a:ext cx="296972" cy="7208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" name="Connecteur droit avec flèche 228"/>
          <p:cNvCxnSpPr/>
          <p:nvPr/>
        </p:nvCxnSpPr>
        <p:spPr>
          <a:xfrm flipV="1">
            <a:off x="9566540" y="231727"/>
            <a:ext cx="540000" cy="0"/>
          </a:xfrm>
          <a:prstGeom prst="straightConnector1">
            <a:avLst/>
          </a:prstGeom>
          <a:ln w="22225">
            <a:solidFill>
              <a:srgbClr val="003366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0" name="Connecteur droit avec flèche 229"/>
          <p:cNvCxnSpPr/>
          <p:nvPr/>
        </p:nvCxnSpPr>
        <p:spPr>
          <a:xfrm flipV="1">
            <a:off x="6209136" y="225789"/>
            <a:ext cx="540000" cy="0"/>
          </a:xfrm>
          <a:prstGeom prst="straightConnector1">
            <a:avLst/>
          </a:prstGeom>
          <a:ln w="22225">
            <a:solidFill>
              <a:srgbClr val="003366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1" name="ZoneTexte 230"/>
          <p:cNvSpPr txBox="1"/>
          <p:nvPr/>
        </p:nvSpPr>
        <p:spPr>
          <a:xfrm>
            <a:off x="5357818" y="-214338"/>
            <a:ext cx="1214446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3366"/>
                </a:solidFill>
              </a:rPr>
              <a:t>مدخل تسلسلي</a:t>
            </a:r>
            <a:endParaRPr lang="fr-FR" sz="1600" b="1" dirty="0">
              <a:solidFill>
                <a:srgbClr val="003366"/>
              </a:solidFill>
            </a:endParaRPr>
          </a:p>
        </p:txBody>
      </p:sp>
      <p:sp>
        <p:nvSpPr>
          <p:cNvPr id="232" name="ZoneTexte 231"/>
          <p:cNvSpPr txBox="1"/>
          <p:nvPr/>
        </p:nvSpPr>
        <p:spPr>
          <a:xfrm>
            <a:off x="9929850" y="-190588"/>
            <a:ext cx="1214446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3366"/>
                </a:solidFill>
              </a:rPr>
              <a:t>مخرج تسلسلي</a:t>
            </a:r>
            <a:endParaRPr lang="fr-FR" sz="1600" b="1" dirty="0">
              <a:solidFill>
                <a:srgbClr val="003366"/>
              </a:solidFill>
            </a:endParaRPr>
          </a:p>
        </p:txBody>
      </p:sp>
      <p:grpSp>
        <p:nvGrpSpPr>
          <p:cNvPr id="222" name="Groupe 221"/>
          <p:cNvGrpSpPr/>
          <p:nvPr/>
        </p:nvGrpSpPr>
        <p:grpSpPr>
          <a:xfrm>
            <a:off x="5500694" y="4643446"/>
            <a:ext cx="4369403" cy="1675903"/>
            <a:chOff x="-1000162" y="118835"/>
            <a:chExt cx="4369403" cy="1675903"/>
          </a:xfrm>
        </p:grpSpPr>
        <p:grpSp>
          <p:nvGrpSpPr>
            <p:cNvPr id="223" name="Groupe 16"/>
            <p:cNvGrpSpPr/>
            <p:nvPr/>
          </p:nvGrpSpPr>
          <p:grpSpPr>
            <a:xfrm>
              <a:off x="689026" y="1068704"/>
              <a:ext cx="2520000" cy="437359"/>
              <a:chOff x="2428860" y="199949"/>
              <a:chExt cx="2520000" cy="437359"/>
            </a:xfrm>
            <a:solidFill>
              <a:srgbClr val="D2A000"/>
            </a:solidFill>
          </p:grpSpPr>
          <p:sp>
            <p:nvSpPr>
              <p:cNvPr id="291" name="Rectangle 290"/>
              <p:cNvSpPr/>
              <p:nvPr/>
            </p:nvSpPr>
            <p:spPr>
              <a:xfrm>
                <a:off x="2428860" y="208680"/>
                <a:ext cx="2520000" cy="428628"/>
              </a:xfrm>
              <a:prstGeom prst="rect">
                <a:avLst/>
              </a:prstGeom>
              <a:grpFill/>
              <a:ln>
                <a:solidFill>
                  <a:srgbClr val="0033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b="1"/>
              </a:p>
            </p:txBody>
          </p:sp>
          <p:cxnSp>
            <p:nvCxnSpPr>
              <p:cNvPr id="292" name="Connecteur droit 291"/>
              <p:cNvCxnSpPr/>
              <p:nvPr/>
            </p:nvCxnSpPr>
            <p:spPr>
              <a:xfrm rot="16200000" flipH="1">
                <a:off x="3469527" y="414263"/>
                <a:ext cx="428628" cy="0"/>
              </a:xfrm>
              <a:prstGeom prst="line">
                <a:avLst/>
              </a:prstGeom>
              <a:grpFill/>
              <a:ln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3" name="Connecteur droit 7"/>
              <p:cNvCxnSpPr/>
              <p:nvPr/>
            </p:nvCxnSpPr>
            <p:spPr>
              <a:xfrm rot="16200000" flipH="1">
                <a:off x="4115644" y="417384"/>
                <a:ext cx="428628" cy="0"/>
              </a:xfrm>
              <a:prstGeom prst="line">
                <a:avLst/>
              </a:prstGeom>
              <a:grpFill/>
              <a:ln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4" name="Connecteur droit 293"/>
              <p:cNvCxnSpPr/>
              <p:nvPr/>
            </p:nvCxnSpPr>
            <p:spPr>
              <a:xfrm rot="16200000" flipH="1">
                <a:off x="2840658" y="417384"/>
                <a:ext cx="428628" cy="0"/>
              </a:xfrm>
              <a:prstGeom prst="line">
                <a:avLst/>
              </a:prstGeom>
              <a:grpFill/>
              <a:ln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6" name="ZoneTexte 255"/>
            <p:cNvSpPr txBox="1"/>
            <p:nvPr/>
          </p:nvSpPr>
          <p:spPr>
            <a:xfrm>
              <a:off x="771684" y="1105485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3333FF"/>
                  </a:solidFill>
                </a:rPr>
                <a:t>D</a:t>
              </a:r>
              <a:r>
                <a:rPr lang="fr-FR" sz="1400" b="1" dirty="0" smtClean="0">
                  <a:solidFill>
                    <a:srgbClr val="3333FF"/>
                  </a:solidFill>
                </a:rPr>
                <a:t>1</a:t>
              </a:r>
              <a:endParaRPr lang="fr-FR" b="1" dirty="0">
                <a:solidFill>
                  <a:srgbClr val="3333FF"/>
                </a:solidFill>
              </a:endParaRPr>
            </a:p>
          </p:txBody>
        </p:sp>
        <p:sp>
          <p:nvSpPr>
            <p:cNvPr id="257" name="ZoneTexte 256"/>
            <p:cNvSpPr txBox="1"/>
            <p:nvPr/>
          </p:nvSpPr>
          <p:spPr>
            <a:xfrm>
              <a:off x="1403406" y="1105485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3333FF"/>
                  </a:solidFill>
                </a:rPr>
                <a:t>D</a:t>
              </a:r>
              <a:r>
                <a:rPr lang="fr-FR" sz="1400" b="1" dirty="0" smtClean="0">
                  <a:solidFill>
                    <a:srgbClr val="3333FF"/>
                  </a:solidFill>
                </a:rPr>
                <a:t>2</a:t>
              </a:r>
              <a:endParaRPr lang="fr-FR" b="1" dirty="0">
                <a:solidFill>
                  <a:srgbClr val="3333FF"/>
                </a:solidFill>
              </a:endParaRPr>
            </a:p>
          </p:txBody>
        </p:sp>
        <p:sp>
          <p:nvSpPr>
            <p:cNvPr id="258" name="ZoneTexte 257"/>
            <p:cNvSpPr txBox="1"/>
            <p:nvPr/>
          </p:nvSpPr>
          <p:spPr>
            <a:xfrm>
              <a:off x="2046348" y="1115213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3333FF"/>
                  </a:solidFill>
                </a:rPr>
                <a:t>D</a:t>
              </a:r>
              <a:r>
                <a:rPr lang="fr-FR" sz="1400" b="1" dirty="0" smtClean="0">
                  <a:solidFill>
                    <a:srgbClr val="3333FF"/>
                  </a:solidFill>
                </a:rPr>
                <a:t>3</a:t>
              </a:r>
              <a:endParaRPr lang="fr-FR" b="1" dirty="0">
                <a:solidFill>
                  <a:srgbClr val="3333FF"/>
                </a:solidFill>
              </a:endParaRPr>
            </a:p>
          </p:txBody>
        </p:sp>
        <p:sp>
          <p:nvSpPr>
            <p:cNvPr id="259" name="ZoneTexte 258"/>
            <p:cNvSpPr txBox="1"/>
            <p:nvPr/>
          </p:nvSpPr>
          <p:spPr>
            <a:xfrm>
              <a:off x="2689290" y="1115213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3333FF"/>
                  </a:solidFill>
                </a:rPr>
                <a:t>D</a:t>
              </a:r>
              <a:r>
                <a:rPr lang="fr-FR" sz="1400" b="1" dirty="0" smtClean="0">
                  <a:solidFill>
                    <a:srgbClr val="3333FF"/>
                  </a:solidFill>
                </a:rPr>
                <a:t>4</a:t>
              </a:r>
              <a:endParaRPr lang="fr-FR" b="1" dirty="0">
                <a:solidFill>
                  <a:srgbClr val="3333FF"/>
                </a:solidFill>
              </a:endParaRPr>
            </a:p>
          </p:txBody>
        </p:sp>
        <p:grpSp>
          <p:nvGrpSpPr>
            <p:cNvPr id="260" name="Groupe 29"/>
            <p:cNvGrpSpPr/>
            <p:nvPr/>
          </p:nvGrpSpPr>
          <p:grpSpPr>
            <a:xfrm>
              <a:off x="408884" y="1520860"/>
              <a:ext cx="2484000" cy="253704"/>
              <a:chOff x="2148649" y="651465"/>
              <a:chExt cx="2499324" cy="337422"/>
            </a:xfrm>
          </p:grpSpPr>
          <p:cxnSp>
            <p:nvCxnSpPr>
              <p:cNvPr id="286" name="Connecteur droit 285"/>
              <p:cNvCxnSpPr/>
              <p:nvPr/>
            </p:nvCxnSpPr>
            <p:spPr>
              <a:xfrm rot="10800000">
                <a:off x="2148649" y="987299"/>
                <a:ext cx="2499324" cy="1588"/>
              </a:xfrm>
              <a:prstGeom prst="line">
                <a:avLst/>
              </a:prstGeom>
              <a:ln w="19050">
                <a:solidFill>
                  <a:srgbClr val="CC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Connecteur droit avec flèche 286"/>
              <p:cNvCxnSpPr/>
              <p:nvPr/>
            </p:nvCxnSpPr>
            <p:spPr>
              <a:xfrm rot="5400000" flipH="1" flipV="1">
                <a:off x="4481203" y="812671"/>
                <a:ext cx="324000" cy="1588"/>
              </a:xfrm>
              <a:prstGeom prst="straightConnector1">
                <a:avLst/>
              </a:prstGeom>
              <a:ln w="19050">
                <a:solidFill>
                  <a:srgbClr val="CC00FF"/>
                </a:solidFill>
                <a:tailEnd type="triangle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8" name="Connecteur droit avec flèche 287"/>
              <p:cNvCxnSpPr/>
              <p:nvPr/>
            </p:nvCxnSpPr>
            <p:spPr>
              <a:xfrm rot="5400000" flipH="1" flipV="1">
                <a:off x="3856120" y="815344"/>
                <a:ext cx="324000" cy="1588"/>
              </a:xfrm>
              <a:prstGeom prst="straightConnector1">
                <a:avLst/>
              </a:prstGeom>
              <a:ln w="19050">
                <a:solidFill>
                  <a:srgbClr val="CC00FF"/>
                </a:solidFill>
                <a:tailEnd type="triangle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9" name="Connecteur droit avec flèche 288"/>
              <p:cNvCxnSpPr/>
              <p:nvPr/>
            </p:nvCxnSpPr>
            <p:spPr>
              <a:xfrm rot="5400000" flipH="1" flipV="1">
                <a:off x="3218788" y="815344"/>
                <a:ext cx="324000" cy="1588"/>
              </a:xfrm>
              <a:prstGeom prst="straightConnector1">
                <a:avLst/>
              </a:prstGeom>
              <a:ln w="19050">
                <a:solidFill>
                  <a:srgbClr val="CC00FF"/>
                </a:solidFill>
                <a:tailEnd type="triangle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Connecteur droit avec flèche 289"/>
              <p:cNvCxnSpPr/>
              <p:nvPr/>
            </p:nvCxnSpPr>
            <p:spPr>
              <a:xfrm rot="5400000" flipH="1" flipV="1">
                <a:off x="2581456" y="814874"/>
                <a:ext cx="324000" cy="1588"/>
              </a:xfrm>
              <a:prstGeom prst="straightConnector1">
                <a:avLst/>
              </a:prstGeom>
              <a:ln w="19050">
                <a:solidFill>
                  <a:srgbClr val="CC00FF"/>
                </a:solidFill>
                <a:tailEnd type="triangle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1" name="Groupe 46"/>
            <p:cNvGrpSpPr>
              <a:grpSpLocks noChangeAspect="1"/>
            </p:cNvGrpSpPr>
            <p:nvPr/>
          </p:nvGrpSpPr>
          <p:grpSpPr>
            <a:xfrm>
              <a:off x="-1000160" y="1276068"/>
              <a:ext cx="1295999" cy="518670"/>
              <a:chOff x="136724" y="255856"/>
              <a:chExt cx="1506318" cy="602964"/>
            </a:xfrm>
          </p:grpSpPr>
          <p:cxnSp>
            <p:nvCxnSpPr>
              <p:cNvPr id="277" name="Connecteur droit avec flèche 276"/>
              <p:cNvCxnSpPr/>
              <p:nvPr/>
            </p:nvCxnSpPr>
            <p:spPr>
              <a:xfrm>
                <a:off x="428596" y="857232"/>
                <a:ext cx="1214446" cy="1588"/>
              </a:xfrm>
              <a:prstGeom prst="straightConnector1">
                <a:avLst/>
              </a:prstGeom>
              <a:ln w="15875">
                <a:solidFill>
                  <a:srgbClr val="003366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Connecteur droit avec flèche 277"/>
              <p:cNvCxnSpPr/>
              <p:nvPr/>
            </p:nvCxnSpPr>
            <p:spPr>
              <a:xfrm rot="5400000" flipH="1" flipV="1">
                <a:off x="214282" y="642918"/>
                <a:ext cx="428628" cy="1588"/>
              </a:xfrm>
              <a:prstGeom prst="straightConnector1">
                <a:avLst/>
              </a:prstGeom>
              <a:ln w="15875">
                <a:solidFill>
                  <a:srgbClr val="003366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9" name="Parenthèse ouvrante 278"/>
              <p:cNvSpPr/>
              <p:nvPr/>
            </p:nvSpPr>
            <p:spPr>
              <a:xfrm rot="5400000">
                <a:off x="587786" y="648156"/>
                <a:ext cx="216000" cy="180000"/>
              </a:xfrm>
              <a:prstGeom prst="leftBracket">
                <a:avLst>
                  <a:gd name="adj" fmla="val 0"/>
                </a:avLst>
              </a:prstGeom>
              <a:ln w="15875"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280" name="Parenthèse ouvrante 279"/>
              <p:cNvSpPr/>
              <p:nvPr/>
            </p:nvSpPr>
            <p:spPr>
              <a:xfrm rot="5400000">
                <a:off x="931134" y="654980"/>
                <a:ext cx="216000" cy="180000"/>
              </a:xfrm>
              <a:prstGeom prst="leftBracket">
                <a:avLst>
                  <a:gd name="adj" fmla="val 0"/>
                </a:avLst>
              </a:prstGeom>
              <a:ln w="15875"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281" name="Parenthèse ouvrante 280"/>
              <p:cNvSpPr/>
              <p:nvPr/>
            </p:nvSpPr>
            <p:spPr>
              <a:xfrm rot="5400000">
                <a:off x="1275644" y="654980"/>
                <a:ext cx="216000" cy="180000"/>
              </a:xfrm>
              <a:prstGeom prst="leftBracket">
                <a:avLst>
                  <a:gd name="adj" fmla="val 0"/>
                </a:avLst>
              </a:prstGeom>
              <a:ln w="15875"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282" name="ZoneTexte 281"/>
              <p:cNvSpPr txBox="1"/>
              <p:nvPr/>
            </p:nvSpPr>
            <p:spPr>
              <a:xfrm>
                <a:off x="136724" y="255856"/>
                <a:ext cx="428628" cy="322185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200" b="1" dirty="0" smtClean="0">
                    <a:solidFill>
                      <a:srgbClr val="CC00FF"/>
                    </a:solidFill>
                  </a:rPr>
                  <a:t>H</a:t>
                </a:r>
                <a:endParaRPr lang="fr-FR" sz="1200" b="1" dirty="0">
                  <a:solidFill>
                    <a:srgbClr val="CC00FF"/>
                  </a:solidFill>
                </a:endParaRPr>
              </a:p>
            </p:txBody>
          </p:sp>
          <p:cxnSp>
            <p:nvCxnSpPr>
              <p:cNvPr id="283" name="Connecteur droit avec flèche 282"/>
              <p:cNvCxnSpPr/>
              <p:nvPr/>
            </p:nvCxnSpPr>
            <p:spPr>
              <a:xfrm flipH="1" flipV="1">
                <a:off x="607282" y="672790"/>
                <a:ext cx="0" cy="144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Connecteur droit avec flèche 283"/>
              <p:cNvCxnSpPr/>
              <p:nvPr/>
            </p:nvCxnSpPr>
            <p:spPr>
              <a:xfrm flipH="1" flipV="1">
                <a:off x="945512" y="678546"/>
                <a:ext cx="0" cy="143999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Connecteur droit avec flèche 284"/>
              <p:cNvCxnSpPr/>
              <p:nvPr/>
            </p:nvCxnSpPr>
            <p:spPr>
              <a:xfrm flipH="1" flipV="1">
                <a:off x="1291790" y="678546"/>
                <a:ext cx="0" cy="144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2" name="Connecteur droit avec flèche 261"/>
            <p:cNvCxnSpPr/>
            <p:nvPr/>
          </p:nvCxnSpPr>
          <p:spPr>
            <a:xfrm flipV="1">
              <a:off x="1170824" y="1297359"/>
              <a:ext cx="296972" cy="720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Connecteur droit avec flèche 262"/>
            <p:cNvCxnSpPr/>
            <p:nvPr/>
          </p:nvCxnSpPr>
          <p:spPr>
            <a:xfrm flipV="1">
              <a:off x="2481096" y="1304567"/>
              <a:ext cx="296972" cy="720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Connecteur droit avec flèche 263"/>
            <p:cNvCxnSpPr/>
            <p:nvPr/>
          </p:nvCxnSpPr>
          <p:spPr>
            <a:xfrm rot="5400000" flipH="1" flipV="1">
              <a:off x="747146" y="743435"/>
              <a:ext cx="612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Connecteur droit avec flèche 264"/>
            <p:cNvCxnSpPr/>
            <p:nvPr/>
          </p:nvCxnSpPr>
          <p:spPr>
            <a:xfrm rot="5400000" flipH="1" flipV="1">
              <a:off x="1390882" y="754704"/>
              <a:ext cx="612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Connecteur droit avec flèche 265"/>
            <p:cNvCxnSpPr/>
            <p:nvPr/>
          </p:nvCxnSpPr>
          <p:spPr>
            <a:xfrm rot="5400000" flipH="1" flipV="1">
              <a:off x="2033030" y="743435"/>
              <a:ext cx="612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necteur droit avec flèche 266"/>
            <p:cNvCxnSpPr/>
            <p:nvPr/>
          </p:nvCxnSpPr>
          <p:spPr>
            <a:xfrm rot="5400000" flipH="1" flipV="1">
              <a:off x="2676766" y="754704"/>
              <a:ext cx="6120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Connecteur droit avec flèche 267"/>
            <p:cNvCxnSpPr/>
            <p:nvPr/>
          </p:nvCxnSpPr>
          <p:spPr>
            <a:xfrm flipV="1">
              <a:off x="1814890" y="1295908"/>
              <a:ext cx="296972" cy="720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9" name="Parenthèse ouvrante 268"/>
            <p:cNvSpPr/>
            <p:nvPr/>
          </p:nvSpPr>
          <p:spPr>
            <a:xfrm rot="5400000">
              <a:off x="1712704" y="-334702"/>
              <a:ext cx="504000" cy="2808000"/>
            </a:xfrm>
            <a:prstGeom prst="leftBracket">
              <a:avLst>
                <a:gd name="adj" fmla="val 0"/>
              </a:avLst>
            </a:prstGeom>
            <a:ln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70" name="Connecteur droit avec flèche 269"/>
            <p:cNvCxnSpPr/>
            <p:nvPr/>
          </p:nvCxnSpPr>
          <p:spPr>
            <a:xfrm flipV="1">
              <a:off x="3071802" y="1307058"/>
              <a:ext cx="296972" cy="720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onnecteur droit avec flèche 270"/>
            <p:cNvCxnSpPr/>
            <p:nvPr/>
          </p:nvCxnSpPr>
          <p:spPr>
            <a:xfrm flipV="1">
              <a:off x="571472" y="1316004"/>
              <a:ext cx="296972" cy="720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onnecteur droit avec flèche 271"/>
            <p:cNvCxnSpPr/>
            <p:nvPr/>
          </p:nvCxnSpPr>
          <p:spPr>
            <a:xfrm flipV="1">
              <a:off x="2472450" y="1305607"/>
              <a:ext cx="296972" cy="720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3" name="Text Box 108"/>
            <p:cNvSpPr txBox="1">
              <a:spLocks noChangeAspect="1" noChangeArrowheads="1"/>
            </p:cNvSpPr>
            <p:nvPr/>
          </p:nvSpPr>
          <p:spPr bwMode="auto">
            <a:xfrm>
              <a:off x="868911" y="118835"/>
              <a:ext cx="571504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b="1" baseline="-25000" dirty="0" smtClean="0">
                  <a:solidFill>
                    <a:srgbClr val="000000"/>
                  </a:solidFill>
                  <a:cs typeface="Arial" charset="0"/>
                </a:rPr>
                <a:t>1</a:t>
              </a:r>
              <a:endParaRPr lang="fr-FR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74" name="Text Box 112"/>
            <p:cNvSpPr txBox="1">
              <a:spLocks noChangeAspect="1" noChangeArrowheads="1"/>
            </p:cNvSpPr>
            <p:nvPr/>
          </p:nvSpPr>
          <p:spPr bwMode="auto">
            <a:xfrm>
              <a:off x="1505559" y="130710"/>
              <a:ext cx="506548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b="1" baseline="-25000" dirty="0" smtClean="0">
                  <a:solidFill>
                    <a:srgbClr val="000000"/>
                  </a:solidFill>
                  <a:cs typeface="Arial" charset="0"/>
                </a:rPr>
                <a:t>2</a:t>
              </a:r>
              <a:endParaRPr lang="fr-FR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75" name="Text Box 115"/>
            <p:cNvSpPr txBox="1">
              <a:spLocks noChangeAspect="1" noChangeArrowheads="1"/>
            </p:cNvSpPr>
            <p:nvPr/>
          </p:nvSpPr>
          <p:spPr bwMode="auto">
            <a:xfrm>
              <a:off x="2142573" y="118835"/>
              <a:ext cx="619539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b="1" baseline="-25000" dirty="0" smtClean="0">
                  <a:solidFill>
                    <a:srgbClr val="000000"/>
                  </a:solidFill>
                  <a:cs typeface="Arial" charset="0"/>
                </a:rPr>
                <a:t>3</a:t>
              </a:r>
              <a:endParaRPr lang="fr-FR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76" name="Text Box 118"/>
            <p:cNvSpPr txBox="1">
              <a:spLocks noChangeAspect="1" noChangeArrowheads="1"/>
            </p:cNvSpPr>
            <p:nvPr/>
          </p:nvSpPr>
          <p:spPr bwMode="auto">
            <a:xfrm>
              <a:off x="2790109" y="140150"/>
              <a:ext cx="579132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000000"/>
                  </a:solidFill>
                  <a:cs typeface="Arial" charset="0"/>
                </a:rPr>
                <a:t>Q</a:t>
              </a:r>
              <a:r>
                <a:rPr lang="fr-FR" b="1" baseline="-25000" dirty="0" smtClean="0">
                  <a:solidFill>
                    <a:srgbClr val="000000"/>
                  </a:solidFill>
                  <a:cs typeface="Arial" charset="0"/>
                </a:rPr>
                <a:t>4</a:t>
              </a:r>
              <a:endParaRPr lang="fr-FR" b="1" dirty="0">
                <a:solidFill>
                  <a:srgbClr val="000000"/>
                </a:solidFill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Rectangle 103"/>
          <p:cNvSpPr/>
          <p:nvPr/>
        </p:nvSpPr>
        <p:spPr>
          <a:xfrm>
            <a:off x="72594" y="2112019"/>
            <a:ext cx="9000000" cy="370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31"/>
          <p:cNvGrpSpPr/>
          <p:nvPr/>
        </p:nvGrpSpPr>
        <p:grpSpPr>
          <a:xfrm>
            <a:off x="53495" y="2112591"/>
            <a:ext cx="9028393" cy="3716837"/>
            <a:chOff x="53495" y="2125291"/>
            <a:chExt cx="9028393" cy="3716837"/>
          </a:xfrm>
        </p:grpSpPr>
        <p:sp>
          <p:nvSpPr>
            <p:cNvPr id="5" name="Rectangle 4"/>
            <p:cNvSpPr/>
            <p:nvPr/>
          </p:nvSpPr>
          <p:spPr>
            <a:xfrm>
              <a:off x="71438" y="2130416"/>
              <a:ext cx="9000000" cy="370800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>
                <a:solidFill>
                  <a:srgbClr val="000000"/>
                </a:solidFill>
              </a:endParaRPr>
            </a:p>
          </p:txBody>
        </p:sp>
        <p:cxnSp>
          <p:nvCxnSpPr>
            <p:cNvPr id="7" name="Connecteur droit 6"/>
            <p:cNvCxnSpPr/>
            <p:nvPr/>
          </p:nvCxnSpPr>
          <p:spPr>
            <a:xfrm rot="5400000">
              <a:off x="5004016" y="3978497"/>
              <a:ext cx="3708000" cy="1588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/>
            <p:cNvCxnSpPr/>
            <p:nvPr/>
          </p:nvCxnSpPr>
          <p:spPr>
            <a:xfrm rot="5400000">
              <a:off x="6416724" y="3982674"/>
              <a:ext cx="3708000" cy="1588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/>
            <p:cNvCxnSpPr/>
            <p:nvPr/>
          </p:nvCxnSpPr>
          <p:spPr>
            <a:xfrm rot="5400000">
              <a:off x="2559422" y="3973166"/>
              <a:ext cx="3686400" cy="1588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/>
            <p:cNvCxnSpPr/>
            <p:nvPr/>
          </p:nvCxnSpPr>
          <p:spPr>
            <a:xfrm rot="5400000">
              <a:off x="1799928" y="4159864"/>
              <a:ext cx="3348000" cy="1588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/>
            <p:nvPr/>
          </p:nvCxnSpPr>
          <p:spPr>
            <a:xfrm rot="5400000">
              <a:off x="714710" y="4167334"/>
              <a:ext cx="3348000" cy="1588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/>
            <p:cNvCxnSpPr/>
            <p:nvPr/>
          </p:nvCxnSpPr>
          <p:spPr>
            <a:xfrm rot="5400000">
              <a:off x="82218" y="4153686"/>
              <a:ext cx="3348000" cy="1588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/>
            <p:cNvCxnSpPr/>
            <p:nvPr/>
          </p:nvCxnSpPr>
          <p:spPr>
            <a:xfrm rot="5400000">
              <a:off x="-785488" y="4153686"/>
              <a:ext cx="3348000" cy="1588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/>
            <p:cNvCxnSpPr/>
            <p:nvPr/>
          </p:nvCxnSpPr>
          <p:spPr>
            <a:xfrm>
              <a:off x="53495" y="2486658"/>
              <a:ext cx="6804000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/>
            <p:cNvCxnSpPr/>
            <p:nvPr/>
          </p:nvCxnSpPr>
          <p:spPr>
            <a:xfrm>
              <a:off x="68240" y="2802904"/>
              <a:ext cx="6768000" cy="0"/>
            </a:xfrm>
            <a:prstGeom prst="line">
              <a:avLst/>
            </a:prstGeom>
            <a:ln w="2540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>
            <a:xfrm>
              <a:off x="81888" y="3190936"/>
              <a:ext cx="9000000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/>
            <p:cNvCxnSpPr/>
            <p:nvPr/>
          </p:nvCxnSpPr>
          <p:spPr>
            <a:xfrm>
              <a:off x="79578" y="3568330"/>
              <a:ext cx="9000000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/>
            <p:cNvCxnSpPr/>
            <p:nvPr/>
          </p:nvCxnSpPr>
          <p:spPr>
            <a:xfrm>
              <a:off x="71834" y="3936158"/>
              <a:ext cx="9000000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>
              <a:off x="75702" y="4303450"/>
              <a:ext cx="9000000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/>
            <p:cNvCxnSpPr/>
            <p:nvPr/>
          </p:nvCxnSpPr>
          <p:spPr>
            <a:xfrm>
              <a:off x="73126" y="4684390"/>
              <a:ext cx="9000000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/>
            <p:cNvCxnSpPr/>
            <p:nvPr/>
          </p:nvCxnSpPr>
          <p:spPr>
            <a:xfrm>
              <a:off x="70816" y="5080751"/>
              <a:ext cx="9000000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/>
            <p:cNvCxnSpPr/>
            <p:nvPr/>
          </p:nvCxnSpPr>
          <p:spPr>
            <a:xfrm>
              <a:off x="68240" y="5466062"/>
              <a:ext cx="9000000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/>
            <p:cNvCxnSpPr/>
            <p:nvPr/>
          </p:nvCxnSpPr>
          <p:spPr>
            <a:xfrm>
              <a:off x="6874862" y="2800018"/>
              <a:ext cx="2196000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ZoneTexte 29"/>
          <p:cNvSpPr txBox="1"/>
          <p:nvPr/>
        </p:nvSpPr>
        <p:spPr>
          <a:xfrm>
            <a:off x="1428728" y="2131241"/>
            <a:ext cx="150019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000000"/>
                </a:solidFill>
              </a:rPr>
              <a:t>المداخل  </a:t>
            </a:r>
            <a:r>
              <a:rPr lang="fr-FR" dirty="0" smtClean="0">
                <a:solidFill>
                  <a:srgbClr val="000000"/>
                </a:solidFill>
              </a:rPr>
              <a:t>Inputs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4500562" y="2117593"/>
            <a:ext cx="200026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000000"/>
                </a:solidFill>
              </a:rPr>
              <a:t>المخارج  </a:t>
            </a:r>
            <a:r>
              <a:rPr lang="fr-FR" dirty="0" smtClean="0">
                <a:solidFill>
                  <a:srgbClr val="000000"/>
                </a:solidFill>
              </a:rPr>
              <a:t>Outputs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71406" y="2455756"/>
            <a:ext cx="714412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r-FR" dirty="0" smtClean="0">
                <a:solidFill>
                  <a:srgbClr val="000000"/>
                </a:solidFill>
              </a:rPr>
              <a:t>CLR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871512" y="2455093"/>
            <a:ext cx="90000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S</a:t>
            </a:r>
            <a:r>
              <a:rPr lang="fr-FR" sz="1400" dirty="0" smtClean="0">
                <a:solidFill>
                  <a:srgbClr val="000000"/>
                </a:solidFill>
              </a:rPr>
              <a:t>1</a:t>
            </a:r>
            <a:r>
              <a:rPr lang="fr-FR" dirty="0" smtClean="0">
                <a:solidFill>
                  <a:srgbClr val="000000"/>
                </a:solidFill>
              </a:rPr>
              <a:t>  S</a:t>
            </a:r>
            <a:r>
              <a:rPr lang="fr-FR" sz="1400" dirty="0" smtClean="0">
                <a:solidFill>
                  <a:srgbClr val="000000"/>
                </a:solidFill>
              </a:rPr>
              <a:t>0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1776393" y="2462206"/>
            <a:ext cx="57150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r-FR" dirty="0" smtClean="0">
                <a:solidFill>
                  <a:srgbClr val="000000"/>
                </a:solidFill>
              </a:rPr>
              <a:t>CK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2428860" y="2450331"/>
            <a:ext cx="1000132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S</a:t>
            </a:r>
            <a:r>
              <a:rPr lang="fr-FR" sz="1400" dirty="0" smtClean="0">
                <a:solidFill>
                  <a:srgbClr val="000000"/>
                </a:solidFill>
              </a:rPr>
              <a:t>L</a:t>
            </a:r>
            <a:r>
              <a:rPr lang="fr-FR" dirty="0" smtClean="0">
                <a:solidFill>
                  <a:srgbClr val="000000"/>
                </a:solidFill>
              </a:rPr>
              <a:t>    S</a:t>
            </a:r>
            <a:r>
              <a:rPr lang="fr-FR" sz="1400" dirty="0" smtClean="0">
                <a:solidFill>
                  <a:srgbClr val="000000"/>
                </a:solidFill>
              </a:rPr>
              <a:t>R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285720" y="2814633"/>
            <a:ext cx="35719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rtl="1"/>
            <a:r>
              <a:rPr lang="fr-FR" dirty="0" smtClean="0">
                <a:solidFill>
                  <a:srgbClr val="000000"/>
                </a:solidFill>
              </a:rPr>
              <a:t>L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4427845" y="2450970"/>
            <a:ext cx="2457467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Q</a:t>
            </a:r>
            <a:r>
              <a:rPr lang="fr-FR" sz="1400" dirty="0" smtClean="0">
                <a:solidFill>
                  <a:srgbClr val="000000"/>
                </a:solidFill>
              </a:rPr>
              <a:t>A</a:t>
            </a:r>
            <a:r>
              <a:rPr lang="fr-FR" dirty="0" smtClean="0">
                <a:solidFill>
                  <a:srgbClr val="000000"/>
                </a:solidFill>
              </a:rPr>
              <a:t>   Q</a:t>
            </a:r>
            <a:r>
              <a:rPr lang="fr-FR" sz="1400" dirty="0" smtClean="0">
                <a:solidFill>
                  <a:srgbClr val="000000"/>
                </a:solidFill>
              </a:rPr>
              <a:t>B</a:t>
            </a:r>
            <a:r>
              <a:rPr lang="fr-FR" dirty="0" smtClean="0">
                <a:solidFill>
                  <a:srgbClr val="000000"/>
                </a:solidFill>
              </a:rPr>
              <a:t> …….. Q</a:t>
            </a:r>
            <a:r>
              <a:rPr lang="fr-FR" sz="1400" dirty="0" smtClean="0">
                <a:solidFill>
                  <a:srgbClr val="000000"/>
                </a:solidFill>
              </a:rPr>
              <a:t>G   </a:t>
            </a:r>
            <a:r>
              <a:rPr lang="fr-FR" dirty="0" smtClean="0">
                <a:solidFill>
                  <a:srgbClr val="000000"/>
                </a:solidFill>
              </a:rPr>
              <a:t>Q</a:t>
            </a:r>
            <a:r>
              <a:rPr lang="fr-FR" sz="1400" dirty="0" smtClean="0">
                <a:solidFill>
                  <a:srgbClr val="000000"/>
                </a:solidFill>
              </a:rPr>
              <a:t>H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285720" y="3212273"/>
            <a:ext cx="35719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rtl="1"/>
            <a:r>
              <a:rPr lang="fr-FR" dirty="0" smtClean="0">
                <a:solidFill>
                  <a:srgbClr val="000000"/>
                </a:solidFill>
              </a:rPr>
              <a:t>H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285720" y="3564701"/>
            <a:ext cx="35719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rtl="1"/>
            <a:r>
              <a:rPr lang="fr-FR" dirty="0" smtClean="0">
                <a:solidFill>
                  <a:srgbClr val="000000"/>
                </a:solidFill>
              </a:rPr>
              <a:t>H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290482" y="3929066"/>
            <a:ext cx="35719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rtl="1"/>
            <a:r>
              <a:rPr lang="fr-FR" dirty="0" smtClean="0">
                <a:solidFill>
                  <a:srgbClr val="000000"/>
                </a:solidFill>
              </a:rPr>
              <a:t>H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290482" y="4281494"/>
            <a:ext cx="35719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rtl="1"/>
            <a:r>
              <a:rPr lang="fr-FR" dirty="0" smtClean="0">
                <a:solidFill>
                  <a:srgbClr val="000000"/>
                </a:solidFill>
              </a:rPr>
              <a:t>H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285720" y="4673586"/>
            <a:ext cx="35719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rtl="1"/>
            <a:r>
              <a:rPr lang="fr-FR" dirty="0" smtClean="0">
                <a:solidFill>
                  <a:srgbClr val="000000"/>
                </a:solidFill>
              </a:rPr>
              <a:t>H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285720" y="5079327"/>
            <a:ext cx="35719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rtl="1"/>
            <a:r>
              <a:rPr lang="fr-FR" dirty="0" smtClean="0">
                <a:solidFill>
                  <a:srgbClr val="000000"/>
                </a:solidFill>
              </a:rPr>
              <a:t>H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290482" y="5449131"/>
            <a:ext cx="35719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rtl="1"/>
            <a:r>
              <a:rPr lang="fr-FR" dirty="0" smtClean="0">
                <a:solidFill>
                  <a:srgbClr val="000000"/>
                </a:solidFill>
              </a:rPr>
              <a:t>H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928662" y="2824158"/>
            <a:ext cx="85725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X    X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49" name="ZoneTexte 48"/>
          <p:cNvSpPr txBox="1"/>
          <p:nvPr/>
        </p:nvSpPr>
        <p:spPr>
          <a:xfrm>
            <a:off x="938187" y="3209861"/>
            <a:ext cx="85725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X    X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928662" y="3578988"/>
            <a:ext cx="85725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H    H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919137" y="3929066"/>
            <a:ext cx="85725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L     H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52" name="ZoneTexte 51"/>
          <p:cNvSpPr txBox="1"/>
          <p:nvPr/>
        </p:nvSpPr>
        <p:spPr>
          <a:xfrm>
            <a:off x="919137" y="4276731"/>
            <a:ext cx="85725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L     H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53" name="ZoneTexte 52"/>
          <p:cNvSpPr txBox="1"/>
          <p:nvPr/>
        </p:nvSpPr>
        <p:spPr>
          <a:xfrm>
            <a:off x="928662" y="4678348"/>
            <a:ext cx="85725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H    L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54" name="ZoneTexte 53"/>
          <p:cNvSpPr txBox="1"/>
          <p:nvPr/>
        </p:nvSpPr>
        <p:spPr>
          <a:xfrm>
            <a:off x="928662" y="5060276"/>
            <a:ext cx="85725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H    L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55" name="ZoneTexte 54"/>
          <p:cNvSpPr txBox="1"/>
          <p:nvPr/>
        </p:nvSpPr>
        <p:spPr>
          <a:xfrm>
            <a:off x="928662" y="5453893"/>
            <a:ext cx="85725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L     L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1909744" y="2819396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X  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1919269" y="3207511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L  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2519348" y="2812016"/>
            <a:ext cx="85725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X    X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2516998" y="3209594"/>
            <a:ext cx="85725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X    X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2519348" y="3553321"/>
            <a:ext cx="85725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X    X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2509823" y="3910574"/>
            <a:ext cx="85725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X    H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62" name="ZoneTexte 61"/>
          <p:cNvSpPr txBox="1"/>
          <p:nvPr/>
        </p:nvSpPr>
        <p:spPr>
          <a:xfrm>
            <a:off x="2509823" y="4262239"/>
            <a:ext cx="85725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X     L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63" name="ZoneTexte 62"/>
          <p:cNvSpPr txBox="1"/>
          <p:nvPr/>
        </p:nvSpPr>
        <p:spPr>
          <a:xfrm>
            <a:off x="2519348" y="4666206"/>
            <a:ext cx="85725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H    X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2519348" y="5067184"/>
            <a:ext cx="85725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L     X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65" name="ZoneTexte 64"/>
          <p:cNvSpPr txBox="1"/>
          <p:nvPr/>
        </p:nvSpPr>
        <p:spPr>
          <a:xfrm>
            <a:off x="2502711" y="5459976"/>
            <a:ext cx="85725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X     X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66" name="ZoneTexte 65"/>
          <p:cNvSpPr txBox="1"/>
          <p:nvPr/>
        </p:nvSpPr>
        <p:spPr>
          <a:xfrm>
            <a:off x="3786182" y="2809808"/>
            <a:ext cx="35719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rtl="1"/>
            <a:r>
              <a:rPr lang="fr-FR" dirty="0" smtClean="0">
                <a:solidFill>
                  <a:srgbClr val="000000"/>
                </a:solidFill>
              </a:rPr>
              <a:t>X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67" name="ZoneTexte 66"/>
          <p:cNvSpPr txBox="1"/>
          <p:nvPr/>
        </p:nvSpPr>
        <p:spPr>
          <a:xfrm>
            <a:off x="3786182" y="3195573"/>
            <a:ext cx="35719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rtl="1"/>
            <a:r>
              <a:rPr lang="fr-FR" dirty="0" smtClean="0">
                <a:solidFill>
                  <a:srgbClr val="000000"/>
                </a:solidFill>
              </a:rPr>
              <a:t>X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68" name="ZoneTexte 67"/>
          <p:cNvSpPr txBox="1"/>
          <p:nvPr/>
        </p:nvSpPr>
        <p:spPr>
          <a:xfrm>
            <a:off x="3571868" y="3529776"/>
            <a:ext cx="71438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rtl="1"/>
            <a:r>
              <a:rPr lang="fr-FR" dirty="0" smtClean="0">
                <a:solidFill>
                  <a:srgbClr val="000000"/>
                </a:solidFill>
              </a:rPr>
              <a:t>a…h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69" name="ZoneTexte 68"/>
          <p:cNvSpPr txBox="1"/>
          <p:nvPr/>
        </p:nvSpPr>
        <p:spPr>
          <a:xfrm>
            <a:off x="3771894" y="3922716"/>
            <a:ext cx="35719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rtl="1"/>
            <a:r>
              <a:rPr lang="fr-FR" dirty="0" smtClean="0">
                <a:solidFill>
                  <a:srgbClr val="000000"/>
                </a:solidFill>
              </a:rPr>
              <a:t>X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3771894" y="4276794"/>
            <a:ext cx="35719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rtl="1"/>
            <a:r>
              <a:rPr lang="fr-FR" dirty="0" smtClean="0">
                <a:solidFill>
                  <a:srgbClr val="000000"/>
                </a:solidFill>
              </a:rPr>
              <a:t>X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71" name="ZoneTexte 70"/>
          <p:cNvSpPr txBox="1"/>
          <p:nvPr/>
        </p:nvSpPr>
        <p:spPr>
          <a:xfrm>
            <a:off x="3767132" y="4680761"/>
            <a:ext cx="35719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rtl="1"/>
            <a:r>
              <a:rPr lang="fr-FR" dirty="0" smtClean="0">
                <a:solidFill>
                  <a:srgbClr val="000000"/>
                </a:solidFill>
              </a:rPr>
              <a:t>X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72" name="ZoneTexte 71"/>
          <p:cNvSpPr txBox="1"/>
          <p:nvPr/>
        </p:nvSpPr>
        <p:spPr>
          <a:xfrm>
            <a:off x="3767132" y="5079327"/>
            <a:ext cx="35719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rtl="1"/>
            <a:r>
              <a:rPr lang="fr-FR" dirty="0" smtClean="0">
                <a:solidFill>
                  <a:srgbClr val="000000"/>
                </a:solidFill>
              </a:rPr>
              <a:t>X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73" name="ZoneTexte 72"/>
          <p:cNvSpPr txBox="1"/>
          <p:nvPr/>
        </p:nvSpPr>
        <p:spPr>
          <a:xfrm>
            <a:off x="3771894" y="5455481"/>
            <a:ext cx="35719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rtl="1"/>
            <a:r>
              <a:rPr lang="fr-FR" dirty="0" smtClean="0">
                <a:solidFill>
                  <a:srgbClr val="000000"/>
                </a:solidFill>
              </a:rPr>
              <a:t>X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74" name="ZoneTexte 73"/>
          <p:cNvSpPr txBox="1"/>
          <p:nvPr/>
        </p:nvSpPr>
        <p:spPr>
          <a:xfrm>
            <a:off x="3500430" y="2453320"/>
            <a:ext cx="1000132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A….. H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75" name="ZoneTexte 74"/>
          <p:cNvSpPr txBox="1"/>
          <p:nvPr/>
        </p:nvSpPr>
        <p:spPr>
          <a:xfrm>
            <a:off x="4438649" y="2819396"/>
            <a:ext cx="2328879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L      L ………. L</a:t>
            </a:r>
            <a:r>
              <a:rPr lang="fr-FR" sz="1400" dirty="0" smtClean="0">
                <a:solidFill>
                  <a:srgbClr val="000000"/>
                </a:solidFill>
              </a:rPr>
              <a:t>       </a:t>
            </a:r>
            <a:r>
              <a:rPr lang="fr-FR" dirty="0" smtClean="0">
                <a:solidFill>
                  <a:srgbClr val="000000"/>
                </a:solidFill>
              </a:rPr>
              <a:t>L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76" name="ZoneTexte 75"/>
          <p:cNvSpPr txBox="1"/>
          <p:nvPr/>
        </p:nvSpPr>
        <p:spPr>
          <a:xfrm>
            <a:off x="4395786" y="3190873"/>
            <a:ext cx="260510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Q</a:t>
            </a:r>
            <a:r>
              <a:rPr lang="fr-FR" sz="1200" dirty="0" smtClean="0">
                <a:solidFill>
                  <a:srgbClr val="000000"/>
                </a:solidFill>
              </a:rPr>
              <a:t>A0</a:t>
            </a:r>
            <a:r>
              <a:rPr lang="fr-FR" dirty="0" smtClean="0">
                <a:solidFill>
                  <a:srgbClr val="000000"/>
                </a:solidFill>
              </a:rPr>
              <a:t>  Q</a:t>
            </a:r>
            <a:r>
              <a:rPr lang="fr-FR" sz="1200" dirty="0" smtClean="0">
                <a:solidFill>
                  <a:srgbClr val="000000"/>
                </a:solidFill>
              </a:rPr>
              <a:t>B0</a:t>
            </a:r>
            <a:r>
              <a:rPr lang="fr-FR" dirty="0" smtClean="0">
                <a:solidFill>
                  <a:srgbClr val="000000"/>
                </a:solidFill>
              </a:rPr>
              <a:t> ……. Q</a:t>
            </a:r>
            <a:r>
              <a:rPr lang="fr-FR" sz="1200" dirty="0" smtClean="0">
                <a:solidFill>
                  <a:srgbClr val="000000"/>
                </a:solidFill>
              </a:rPr>
              <a:t>G0  </a:t>
            </a:r>
            <a:r>
              <a:rPr lang="fr-FR" dirty="0" smtClean="0">
                <a:solidFill>
                  <a:srgbClr val="000000"/>
                </a:solidFill>
              </a:rPr>
              <a:t>Q</a:t>
            </a:r>
            <a:r>
              <a:rPr lang="fr-FR" sz="1200" dirty="0" smtClean="0">
                <a:solidFill>
                  <a:srgbClr val="000000"/>
                </a:solidFill>
              </a:rPr>
              <a:t>H0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77" name="ZoneTexte 76"/>
          <p:cNvSpPr txBox="1"/>
          <p:nvPr/>
        </p:nvSpPr>
        <p:spPr>
          <a:xfrm>
            <a:off x="4429124" y="3536951"/>
            <a:ext cx="250033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a      b ……..…g</a:t>
            </a:r>
            <a:r>
              <a:rPr lang="fr-FR" sz="1400" dirty="0" smtClean="0">
                <a:solidFill>
                  <a:srgbClr val="000000"/>
                </a:solidFill>
              </a:rPr>
              <a:t>       </a:t>
            </a:r>
            <a:r>
              <a:rPr lang="fr-FR" dirty="0" smtClean="0">
                <a:solidFill>
                  <a:srgbClr val="000000"/>
                </a:solidFill>
              </a:rPr>
              <a:t>h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78" name="ZoneTexte 77"/>
          <p:cNvSpPr txBox="1"/>
          <p:nvPr/>
        </p:nvSpPr>
        <p:spPr>
          <a:xfrm>
            <a:off x="4405311" y="3916366"/>
            <a:ext cx="260510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H     </a:t>
            </a:r>
            <a:r>
              <a:rPr lang="fr-FR" dirty="0" err="1" smtClean="0">
                <a:solidFill>
                  <a:srgbClr val="000000"/>
                </a:solidFill>
              </a:rPr>
              <a:t>Q</a:t>
            </a:r>
            <a:r>
              <a:rPr lang="fr-FR" sz="1200" dirty="0" err="1" smtClean="0">
                <a:solidFill>
                  <a:srgbClr val="000000"/>
                </a:solidFill>
              </a:rPr>
              <a:t>An</a:t>
            </a:r>
            <a:r>
              <a:rPr lang="fr-FR" dirty="0" smtClean="0">
                <a:solidFill>
                  <a:srgbClr val="000000"/>
                </a:solidFill>
              </a:rPr>
              <a:t> ……. </a:t>
            </a:r>
            <a:r>
              <a:rPr lang="fr-FR" dirty="0" err="1" smtClean="0">
                <a:solidFill>
                  <a:srgbClr val="000000"/>
                </a:solidFill>
              </a:rPr>
              <a:t>Q</a:t>
            </a:r>
            <a:r>
              <a:rPr lang="fr-FR" sz="1200" dirty="0" err="1" smtClean="0">
                <a:solidFill>
                  <a:srgbClr val="000000"/>
                </a:solidFill>
              </a:rPr>
              <a:t>Fn</a:t>
            </a:r>
            <a:r>
              <a:rPr lang="fr-FR" sz="1200" dirty="0" smtClean="0">
                <a:solidFill>
                  <a:srgbClr val="000000"/>
                </a:solidFill>
              </a:rPr>
              <a:t>  </a:t>
            </a:r>
            <a:r>
              <a:rPr lang="fr-FR" dirty="0" err="1" smtClean="0">
                <a:solidFill>
                  <a:srgbClr val="000000"/>
                </a:solidFill>
              </a:rPr>
              <a:t>Q</a:t>
            </a:r>
            <a:r>
              <a:rPr lang="fr-FR" sz="1200" dirty="0" err="1" smtClean="0">
                <a:solidFill>
                  <a:srgbClr val="000000"/>
                </a:solidFill>
              </a:rPr>
              <a:t>Gn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79" name="ZoneTexte 78"/>
          <p:cNvSpPr txBox="1"/>
          <p:nvPr/>
        </p:nvSpPr>
        <p:spPr>
          <a:xfrm>
            <a:off x="4405311" y="4261681"/>
            <a:ext cx="260510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L      </a:t>
            </a:r>
            <a:r>
              <a:rPr lang="fr-FR" dirty="0" err="1" smtClean="0">
                <a:solidFill>
                  <a:srgbClr val="000000"/>
                </a:solidFill>
              </a:rPr>
              <a:t>Q</a:t>
            </a:r>
            <a:r>
              <a:rPr lang="fr-FR" sz="1200" dirty="0" err="1" smtClean="0">
                <a:solidFill>
                  <a:srgbClr val="000000"/>
                </a:solidFill>
              </a:rPr>
              <a:t>An</a:t>
            </a:r>
            <a:r>
              <a:rPr lang="fr-FR" dirty="0" smtClean="0">
                <a:solidFill>
                  <a:srgbClr val="000000"/>
                </a:solidFill>
              </a:rPr>
              <a:t> ……. </a:t>
            </a:r>
            <a:r>
              <a:rPr lang="fr-FR" dirty="0" err="1" smtClean="0">
                <a:solidFill>
                  <a:srgbClr val="000000"/>
                </a:solidFill>
              </a:rPr>
              <a:t>Q</a:t>
            </a:r>
            <a:r>
              <a:rPr lang="fr-FR" sz="1200" dirty="0" err="1" smtClean="0">
                <a:solidFill>
                  <a:srgbClr val="000000"/>
                </a:solidFill>
              </a:rPr>
              <a:t>Fn</a:t>
            </a:r>
            <a:r>
              <a:rPr lang="fr-FR" sz="1200" dirty="0" smtClean="0">
                <a:solidFill>
                  <a:srgbClr val="000000"/>
                </a:solidFill>
              </a:rPr>
              <a:t>  </a:t>
            </a:r>
            <a:r>
              <a:rPr lang="fr-FR" dirty="0" err="1" smtClean="0">
                <a:solidFill>
                  <a:srgbClr val="000000"/>
                </a:solidFill>
              </a:rPr>
              <a:t>Q</a:t>
            </a:r>
            <a:r>
              <a:rPr lang="fr-FR" sz="1200" dirty="0" err="1" smtClean="0">
                <a:solidFill>
                  <a:srgbClr val="000000"/>
                </a:solidFill>
              </a:rPr>
              <a:t>Gn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80" name="ZoneTexte 79"/>
          <p:cNvSpPr txBox="1"/>
          <p:nvPr/>
        </p:nvSpPr>
        <p:spPr>
          <a:xfrm>
            <a:off x="4405311" y="4665648"/>
            <a:ext cx="260510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rgbClr val="000000"/>
                </a:solidFill>
              </a:rPr>
              <a:t>Q</a:t>
            </a:r>
            <a:r>
              <a:rPr lang="fr-FR" sz="1200" dirty="0" err="1" smtClean="0">
                <a:solidFill>
                  <a:srgbClr val="000000"/>
                </a:solidFill>
              </a:rPr>
              <a:t>Bn</a:t>
            </a:r>
            <a:r>
              <a:rPr lang="fr-FR" dirty="0" smtClean="0">
                <a:solidFill>
                  <a:srgbClr val="000000"/>
                </a:solidFill>
              </a:rPr>
              <a:t>  </a:t>
            </a:r>
            <a:r>
              <a:rPr lang="fr-FR" dirty="0" err="1" smtClean="0">
                <a:solidFill>
                  <a:srgbClr val="000000"/>
                </a:solidFill>
              </a:rPr>
              <a:t>Q</a:t>
            </a:r>
            <a:r>
              <a:rPr lang="fr-FR" sz="1200" dirty="0" err="1" smtClean="0">
                <a:solidFill>
                  <a:srgbClr val="000000"/>
                </a:solidFill>
              </a:rPr>
              <a:t>Cn</a:t>
            </a:r>
            <a:r>
              <a:rPr lang="fr-FR" dirty="0" smtClean="0">
                <a:solidFill>
                  <a:srgbClr val="000000"/>
                </a:solidFill>
              </a:rPr>
              <a:t> ……..</a:t>
            </a:r>
            <a:r>
              <a:rPr lang="fr-FR" dirty="0" err="1" smtClean="0">
                <a:solidFill>
                  <a:srgbClr val="000000"/>
                </a:solidFill>
              </a:rPr>
              <a:t>Q</a:t>
            </a:r>
            <a:r>
              <a:rPr lang="fr-FR" sz="1200" dirty="0" err="1" smtClean="0">
                <a:solidFill>
                  <a:srgbClr val="000000"/>
                </a:solidFill>
              </a:rPr>
              <a:t>Hn</a:t>
            </a:r>
            <a:r>
              <a:rPr lang="fr-FR" sz="1200" dirty="0" smtClean="0">
                <a:solidFill>
                  <a:srgbClr val="000000"/>
                </a:solidFill>
              </a:rPr>
              <a:t>   </a:t>
            </a:r>
            <a:r>
              <a:rPr lang="fr-FR" dirty="0" smtClean="0">
                <a:solidFill>
                  <a:srgbClr val="000000"/>
                </a:solidFill>
              </a:rPr>
              <a:t>H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84" name="ZoneTexte 83"/>
          <p:cNvSpPr txBox="1"/>
          <p:nvPr/>
        </p:nvSpPr>
        <p:spPr>
          <a:xfrm>
            <a:off x="4419599" y="5065038"/>
            <a:ext cx="260510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rgbClr val="000000"/>
                </a:solidFill>
              </a:rPr>
              <a:t>Q</a:t>
            </a:r>
            <a:r>
              <a:rPr lang="fr-FR" sz="1200" dirty="0" err="1" smtClean="0">
                <a:solidFill>
                  <a:srgbClr val="000000"/>
                </a:solidFill>
              </a:rPr>
              <a:t>Bn</a:t>
            </a:r>
            <a:r>
              <a:rPr lang="fr-FR" dirty="0" smtClean="0">
                <a:solidFill>
                  <a:srgbClr val="000000"/>
                </a:solidFill>
              </a:rPr>
              <a:t>  </a:t>
            </a:r>
            <a:r>
              <a:rPr lang="fr-FR" dirty="0" err="1" smtClean="0">
                <a:solidFill>
                  <a:srgbClr val="000000"/>
                </a:solidFill>
              </a:rPr>
              <a:t>Q</a:t>
            </a:r>
            <a:r>
              <a:rPr lang="fr-FR" sz="1200" dirty="0" err="1" smtClean="0">
                <a:solidFill>
                  <a:srgbClr val="000000"/>
                </a:solidFill>
              </a:rPr>
              <a:t>Cn</a:t>
            </a:r>
            <a:r>
              <a:rPr lang="fr-FR" dirty="0" smtClean="0">
                <a:solidFill>
                  <a:srgbClr val="000000"/>
                </a:solidFill>
              </a:rPr>
              <a:t> ……..</a:t>
            </a:r>
            <a:r>
              <a:rPr lang="fr-FR" dirty="0" err="1" smtClean="0">
                <a:solidFill>
                  <a:srgbClr val="000000"/>
                </a:solidFill>
              </a:rPr>
              <a:t>Q</a:t>
            </a:r>
            <a:r>
              <a:rPr lang="fr-FR" sz="1200" dirty="0" err="1" smtClean="0">
                <a:solidFill>
                  <a:srgbClr val="000000"/>
                </a:solidFill>
              </a:rPr>
              <a:t>Hn</a:t>
            </a:r>
            <a:r>
              <a:rPr lang="fr-FR" sz="1200" dirty="0" smtClean="0">
                <a:solidFill>
                  <a:srgbClr val="000000"/>
                </a:solidFill>
              </a:rPr>
              <a:t>   </a:t>
            </a:r>
            <a:r>
              <a:rPr lang="fr-FR" dirty="0" smtClean="0">
                <a:solidFill>
                  <a:srgbClr val="000000"/>
                </a:solidFill>
              </a:rPr>
              <a:t>L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85" name="ZoneTexte 84"/>
          <p:cNvSpPr txBox="1"/>
          <p:nvPr/>
        </p:nvSpPr>
        <p:spPr>
          <a:xfrm>
            <a:off x="4400549" y="5452368"/>
            <a:ext cx="260510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Q</a:t>
            </a:r>
            <a:r>
              <a:rPr lang="fr-FR" sz="1200" dirty="0" smtClean="0">
                <a:solidFill>
                  <a:srgbClr val="000000"/>
                </a:solidFill>
              </a:rPr>
              <a:t>A0</a:t>
            </a:r>
            <a:r>
              <a:rPr lang="fr-FR" dirty="0" smtClean="0">
                <a:solidFill>
                  <a:srgbClr val="000000"/>
                </a:solidFill>
              </a:rPr>
              <a:t>  Q</a:t>
            </a:r>
            <a:r>
              <a:rPr lang="fr-FR" sz="1200" dirty="0" smtClean="0">
                <a:solidFill>
                  <a:srgbClr val="000000"/>
                </a:solidFill>
              </a:rPr>
              <a:t>B0</a:t>
            </a:r>
            <a:r>
              <a:rPr lang="fr-FR" dirty="0" smtClean="0">
                <a:solidFill>
                  <a:srgbClr val="000000"/>
                </a:solidFill>
              </a:rPr>
              <a:t> ……. Q</a:t>
            </a:r>
            <a:r>
              <a:rPr lang="fr-FR" sz="1200" dirty="0" smtClean="0">
                <a:solidFill>
                  <a:srgbClr val="000000"/>
                </a:solidFill>
              </a:rPr>
              <a:t>G0  </a:t>
            </a:r>
            <a:r>
              <a:rPr lang="fr-FR" dirty="0" smtClean="0">
                <a:solidFill>
                  <a:srgbClr val="000000"/>
                </a:solidFill>
              </a:rPr>
              <a:t>Q</a:t>
            </a:r>
            <a:r>
              <a:rPr lang="fr-FR" sz="1200" dirty="0" smtClean="0">
                <a:solidFill>
                  <a:srgbClr val="000000"/>
                </a:solidFill>
              </a:rPr>
              <a:t>H0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86" name="ZoneTexte 85"/>
          <p:cNvSpPr txBox="1"/>
          <p:nvPr/>
        </p:nvSpPr>
        <p:spPr>
          <a:xfrm>
            <a:off x="6858016" y="2285992"/>
            <a:ext cx="128588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000000"/>
                </a:solidFill>
              </a:rPr>
              <a:t>نمط التشغيل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87" name="ZoneTexte 86"/>
          <p:cNvSpPr txBox="1"/>
          <p:nvPr/>
        </p:nvSpPr>
        <p:spPr>
          <a:xfrm>
            <a:off x="6891354" y="2814633"/>
            <a:ext cx="128588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000000"/>
                </a:solidFill>
              </a:rPr>
              <a:t>وضع الصفر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88" name="ZoneTexte 87"/>
          <p:cNvSpPr txBox="1"/>
          <p:nvPr/>
        </p:nvSpPr>
        <p:spPr>
          <a:xfrm>
            <a:off x="6919929" y="3195636"/>
            <a:ext cx="128588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dirty="0" smtClean="0">
                <a:solidFill>
                  <a:srgbClr val="000000"/>
                </a:solidFill>
              </a:rPr>
              <a:t>احتفاظ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89" name="ZoneTexte 88"/>
          <p:cNvSpPr txBox="1"/>
          <p:nvPr/>
        </p:nvSpPr>
        <p:spPr>
          <a:xfrm>
            <a:off x="6929454" y="3536951"/>
            <a:ext cx="128588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dirty="0" smtClean="0">
                <a:solidFill>
                  <a:srgbClr val="000000"/>
                </a:solidFill>
              </a:rPr>
              <a:t>شحن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90" name="ZoneTexte 89"/>
          <p:cNvSpPr txBox="1"/>
          <p:nvPr/>
        </p:nvSpPr>
        <p:spPr>
          <a:xfrm>
            <a:off x="6819979" y="3903666"/>
            <a:ext cx="150019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dirty="0" smtClean="0">
                <a:solidFill>
                  <a:srgbClr val="000000"/>
                </a:solidFill>
              </a:rPr>
              <a:t>إزاحة</a:t>
            </a:r>
            <a:r>
              <a:rPr lang="ar-DZ" dirty="0" smtClean="0">
                <a:solidFill>
                  <a:srgbClr val="000000"/>
                </a:solidFill>
                <a:latin typeface="Arial"/>
                <a:cs typeface="Arial"/>
              </a:rPr>
              <a:t> عن اليمين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91" name="ZoneTexte 90"/>
          <p:cNvSpPr txBox="1"/>
          <p:nvPr/>
        </p:nvSpPr>
        <p:spPr>
          <a:xfrm>
            <a:off x="6796167" y="4653506"/>
            <a:ext cx="150019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dirty="0" smtClean="0">
                <a:solidFill>
                  <a:srgbClr val="000000"/>
                </a:solidFill>
              </a:rPr>
              <a:t>إزاحة</a:t>
            </a:r>
            <a:r>
              <a:rPr lang="ar-DZ" dirty="0" smtClean="0">
                <a:solidFill>
                  <a:srgbClr val="000000"/>
                </a:solidFill>
                <a:latin typeface="Arial"/>
                <a:cs typeface="Arial"/>
              </a:rPr>
              <a:t> عن اليسار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92" name="ZoneTexte 91"/>
          <p:cNvSpPr txBox="1"/>
          <p:nvPr/>
        </p:nvSpPr>
        <p:spPr>
          <a:xfrm>
            <a:off x="6805691" y="5081676"/>
            <a:ext cx="150019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dirty="0" smtClean="0">
                <a:solidFill>
                  <a:srgbClr val="000000"/>
                </a:solidFill>
              </a:rPr>
              <a:t>إزاحة</a:t>
            </a:r>
            <a:r>
              <a:rPr lang="ar-DZ" dirty="0" smtClean="0">
                <a:solidFill>
                  <a:srgbClr val="000000"/>
                </a:solidFill>
                <a:latin typeface="Arial"/>
                <a:cs typeface="Arial"/>
              </a:rPr>
              <a:t> عن اليسار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93" name="ZoneTexte 92"/>
          <p:cNvSpPr txBox="1"/>
          <p:nvPr/>
        </p:nvSpPr>
        <p:spPr>
          <a:xfrm>
            <a:off x="6810453" y="4244981"/>
            <a:ext cx="150019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dirty="0" smtClean="0">
                <a:solidFill>
                  <a:srgbClr val="000000"/>
                </a:solidFill>
              </a:rPr>
              <a:t>إزاحة</a:t>
            </a:r>
            <a:r>
              <a:rPr lang="ar-DZ" dirty="0" smtClean="0">
                <a:solidFill>
                  <a:srgbClr val="000000"/>
                </a:solidFill>
                <a:latin typeface="Arial"/>
                <a:cs typeface="Arial"/>
              </a:rPr>
              <a:t> عن اليمين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94" name="ZoneTexte 93"/>
          <p:cNvSpPr txBox="1"/>
          <p:nvPr/>
        </p:nvSpPr>
        <p:spPr>
          <a:xfrm>
            <a:off x="6929454" y="5483293"/>
            <a:ext cx="128588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dirty="0" smtClean="0">
                <a:solidFill>
                  <a:srgbClr val="000000"/>
                </a:solidFill>
              </a:rPr>
              <a:t>احتفاظ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8286776" y="2285992"/>
            <a:ext cx="71438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000000"/>
                </a:solidFill>
              </a:rPr>
              <a:t>الحالة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96" name="ZoneTexte 95"/>
          <p:cNvSpPr txBox="1"/>
          <p:nvPr/>
        </p:nvSpPr>
        <p:spPr>
          <a:xfrm>
            <a:off x="8501090" y="2819396"/>
            <a:ext cx="35719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rtl="1"/>
            <a:r>
              <a:rPr lang="ar-DZ" dirty="0" smtClean="0">
                <a:solidFill>
                  <a:srgbClr val="000000"/>
                </a:solidFill>
              </a:rPr>
              <a:t>1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8501090" y="3205161"/>
            <a:ext cx="35719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rtl="1"/>
            <a:r>
              <a:rPr lang="ar-DZ" dirty="0" smtClean="0">
                <a:solidFill>
                  <a:srgbClr val="000000"/>
                </a:solidFill>
              </a:rPr>
              <a:t>2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98" name="ZoneTexte 97"/>
          <p:cNvSpPr txBox="1"/>
          <p:nvPr/>
        </p:nvSpPr>
        <p:spPr>
          <a:xfrm>
            <a:off x="8501090" y="3560073"/>
            <a:ext cx="35719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rtl="1"/>
            <a:r>
              <a:rPr lang="ar-DZ" dirty="0" smtClean="0">
                <a:solidFill>
                  <a:srgbClr val="000000"/>
                </a:solidFill>
              </a:rPr>
              <a:t>3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99" name="ZoneTexte 98"/>
          <p:cNvSpPr txBox="1"/>
          <p:nvPr/>
        </p:nvSpPr>
        <p:spPr>
          <a:xfrm>
            <a:off x="8505852" y="3901930"/>
            <a:ext cx="35719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rtl="1"/>
            <a:r>
              <a:rPr lang="ar-DZ" dirty="0" smtClean="0">
                <a:solidFill>
                  <a:srgbClr val="000000"/>
                </a:solidFill>
              </a:rPr>
              <a:t>4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0" name="ZoneTexte 99"/>
          <p:cNvSpPr txBox="1"/>
          <p:nvPr/>
        </p:nvSpPr>
        <p:spPr>
          <a:xfrm>
            <a:off x="8505852" y="4286257"/>
            <a:ext cx="35719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rtl="1"/>
            <a:r>
              <a:rPr lang="fr-FR" dirty="0" smtClean="0">
                <a:solidFill>
                  <a:srgbClr val="000000"/>
                </a:solidFill>
                <a:latin typeface="Arial"/>
                <a:cs typeface="Arial"/>
              </a:rPr>
              <a:t>5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1" name="ZoneTexte 100"/>
          <p:cNvSpPr txBox="1"/>
          <p:nvPr/>
        </p:nvSpPr>
        <p:spPr>
          <a:xfrm>
            <a:off x="8501090" y="4678349"/>
            <a:ext cx="35719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rtl="1"/>
            <a:r>
              <a:rPr lang="ar-DZ" dirty="0" smtClean="0">
                <a:solidFill>
                  <a:srgbClr val="000000"/>
                </a:solidFill>
              </a:rPr>
              <a:t>6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2" name="ZoneTexte 101"/>
          <p:cNvSpPr txBox="1"/>
          <p:nvPr/>
        </p:nvSpPr>
        <p:spPr>
          <a:xfrm>
            <a:off x="8501090" y="5076915"/>
            <a:ext cx="35719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rtl="1"/>
            <a:r>
              <a:rPr lang="fr-FR" dirty="0" smtClean="0">
                <a:solidFill>
                  <a:srgbClr val="000000"/>
                </a:solidFill>
              </a:rPr>
              <a:t>7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3" name="ZoneTexte 102"/>
          <p:cNvSpPr txBox="1"/>
          <p:nvPr/>
        </p:nvSpPr>
        <p:spPr>
          <a:xfrm>
            <a:off x="8505852" y="5452369"/>
            <a:ext cx="35719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rtl="1"/>
            <a:r>
              <a:rPr lang="fr-FR" dirty="0" smtClean="0">
                <a:solidFill>
                  <a:srgbClr val="000000"/>
                </a:solidFill>
              </a:rPr>
              <a:t>8</a:t>
            </a:r>
            <a:endParaRPr lang="fr-FR" dirty="0">
              <a:solidFill>
                <a:srgbClr val="000000"/>
              </a:solidFill>
            </a:endParaRPr>
          </a:p>
        </p:txBody>
      </p:sp>
      <p:cxnSp>
        <p:nvCxnSpPr>
          <p:cNvPr id="105" name="Connecteur droit avec flèche 104"/>
          <p:cNvCxnSpPr/>
          <p:nvPr/>
        </p:nvCxnSpPr>
        <p:spPr>
          <a:xfrm rot="5400000" flipH="1" flipV="1">
            <a:off x="1942457" y="3744218"/>
            <a:ext cx="2160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avec flèche 105"/>
          <p:cNvCxnSpPr/>
          <p:nvPr/>
        </p:nvCxnSpPr>
        <p:spPr>
          <a:xfrm rot="5400000" flipH="1" flipV="1">
            <a:off x="1939920" y="4098402"/>
            <a:ext cx="2160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avec flèche 106"/>
          <p:cNvCxnSpPr/>
          <p:nvPr/>
        </p:nvCxnSpPr>
        <p:spPr>
          <a:xfrm rot="5400000" flipH="1" flipV="1">
            <a:off x="1930582" y="4459895"/>
            <a:ext cx="2160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avec flèche 107"/>
          <p:cNvCxnSpPr/>
          <p:nvPr/>
        </p:nvCxnSpPr>
        <p:spPr>
          <a:xfrm rot="5400000" flipH="1" flipV="1">
            <a:off x="1928045" y="4841375"/>
            <a:ext cx="2160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Connecteur droit avec flèche 108"/>
          <p:cNvCxnSpPr/>
          <p:nvPr/>
        </p:nvCxnSpPr>
        <p:spPr>
          <a:xfrm rot="5400000" flipH="1" flipV="1">
            <a:off x="1918707" y="5261294"/>
            <a:ext cx="2160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droit avec flèche 109"/>
          <p:cNvCxnSpPr/>
          <p:nvPr/>
        </p:nvCxnSpPr>
        <p:spPr>
          <a:xfrm rot="5400000" flipH="1" flipV="1">
            <a:off x="1916170" y="5620920"/>
            <a:ext cx="2160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ZoneTexte 112"/>
          <p:cNvSpPr txBox="1"/>
          <p:nvPr/>
        </p:nvSpPr>
        <p:spPr>
          <a:xfrm>
            <a:off x="3000364" y="5929330"/>
            <a:ext cx="578647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r-FR" dirty="0" smtClean="0">
                <a:solidFill>
                  <a:srgbClr val="003366"/>
                </a:solidFill>
              </a:rPr>
              <a:t>Q</a:t>
            </a:r>
            <a:r>
              <a:rPr lang="fr-FR" sz="1400" dirty="0" smtClean="0">
                <a:solidFill>
                  <a:srgbClr val="003366"/>
                </a:solidFill>
              </a:rPr>
              <a:t>A</a:t>
            </a:r>
            <a:r>
              <a:rPr lang="fr-FR" dirty="0" smtClean="0">
                <a:solidFill>
                  <a:srgbClr val="003366"/>
                </a:solidFill>
              </a:rPr>
              <a:t>=</a:t>
            </a:r>
            <a:r>
              <a:rPr lang="fr-FR" dirty="0" err="1" smtClean="0">
                <a:solidFill>
                  <a:srgbClr val="003366"/>
                </a:solidFill>
              </a:rPr>
              <a:t>Q</a:t>
            </a:r>
            <a:r>
              <a:rPr lang="fr-FR" sz="1400" dirty="0" err="1" smtClean="0">
                <a:solidFill>
                  <a:srgbClr val="003366"/>
                </a:solidFill>
              </a:rPr>
              <a:t>Bn</a:t>
            </a:r>
            <a:r>
              <a:rPr lang="ar-DZ" dirty="0" smtClean="0">
                <a:solidFill>
                  <a:srgbClr val="003366"/>
                </a:solidFill>
              </a:rPr>
              <a:t> : يعني أن المخرج </a:t>
            </a:r>
            <a:r>
              <a:rPr lang="fr-FR" dirty="0" smtClean="0">
                <a:solidFill>
                  <a:srgbClr val="003366"/>
                </a:solidFill>
              </a:rPr>
              <a:t>Q</a:t>
            </a:r>
            <a:r>
              <a:rPr lang="fr-FR" sz="1400" dirty="0" smtClean="0">
                <a:solidFill>
                  <a:srgbClr val="003366"/>
                </a:solidFill>
              </a:rPr>
              <a:t>A</a:t>
            </a:r>
            <a:r>
              <a:rPr lang="ar-DZ" dirty="0" smtClean="0">
                <a:solidFill>
                  <a:srgbClr val="003366"/>
                </a:solidFill>
              </a:rPr>
              <a:t> هو الحالة السابقة للمخرج </a:t>
            </a:r>
            <a:r>
              <a:rPr lang="fr-FR" dirty="0" smtClean="0">
                <a:solidFill>
                  <a:srgbClr val="003366"/>
                </a:solidFill>
              </a:rPr>
              <a:t>Q</a:t>
            </a:r>
            <a:r>
              <a:rPr lang="fr-FR" sz="1400" dirty="0" smtClean="0">
                <a:solidFill>
                  <a:srgbClr val="003366"/>
                </a:solidFill>
              </a:rPr>
              <a:t>B</a:t>
            </a:r>
            <a:r>
              <a:rPr lang="ar-DZ" dirty="0" smtClean="0">
                <a:solidFill>
                  <a:srgbClr val="003366"/>
                </a:solidFill>
              </a:rPr>
              <a:t>........</a:t>
            </a:r>
            <a:endParaRPr lang="fr-FR" dirty="0">
              <a:solidFill>
                <a:srgbClr val="0033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65"/>
          <p:cNvSpPr>
            <a:spLocks noChangeAspect="1" noChangeShapeType="1"/>
          </p:cNvSpPr>
          <p:nvPr/>
        </p:nvSpPr>
        <p:spPr bwMode="auto">
          <a:xfrm>
            <a:off x="2214546" y="4479054"/>
            <a:ext cx="2304000" cy="0"/>
          </a:xfrm>
          <a:prstGeom prst="line">
            <a:avLst/>
          </a:prstGeom>
          <a:ln w="19050">
            <a:solidFill>
              <a:srgbClr val="000000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cxnSp>
        <p:nvCxnSpPr>
          <p:cNvPr id="5" name="Connecteur en angle 4"/>
          <p:cNvCxnSpPr/>
          <p:nvPr/>
        </p:nvCxnSpPr>
        <p:spPr>
          <a:xfrm flipV="1">
            <a:off x="3875268" y="4929198"/>
            <a:ext cx="1008000" cy="972000"/>
          </a:xfrm>
          <a:prstGeom prst="bentConnector3">
            <a:avLst>
              <a:gd name="adj1" fmla="val -881"/>
            </a:avLst>
          </a:prstGeom>
          <a:ln w="19050">
            <a:solidFill>
              <a:srgbClr val="000000"/>
            </a:solidFill>
            <a:head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en angle 5"/>
          <p:cNvCxnSpPr/>
          <p:nvPr/>
        </p:nvCxnSpPr>
        <p:spPr>
          <a:xfrm flipV="1">
            <a:off x="3521946" y="4697302"/>
            <a:ext cx="936000" cy="468000"/>
          </a:xfrm>
          <a:prstGeom prst="bentConnector3">
            <a:avLst>
              <a:gd name="adj1" fmla="val -881"/>
            </a:avLst>
          </a:prstGeom>
          <a:ln w="19050">
            <a:solidFill>
              <a:srgbClr val="000000"/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Line 165"/>
          <p:cNvSpPr>
            <a:spLocks noChangeAspect="1" noChangeShapeType="1"/>
          </p:cNvSpPr>
          <p:nvPr/>
        </p:nvSpPr>
        <p:spPr bwMode="auto">
          <a:xfrm>
            <a:off x="1285852" y="4357694"/>
            <a:ext cx="661612" cy="0"/>
          </a:xfrm>
          <a:prstGeom prst="line">
            <a:avLst/>
          </a:prstGeom>
          <a:ln w="19050">
            <a:solidFill>
              <a:srgbClr val="000000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cxnSp>
        <p:nvCxnSpPr>
          <p:cNvPr id="8" name="Connecteur en angle 7"/>
          <p:cNvCxnSpPr/>
          <p:nvPr/>
        </p:nvCxnSpPr>
        <p:spPr>
          <a:xfrm rot="5400000">
            <a:off x="1641637" y="4501975"/>
            <a:ext cx="360000" cy="500066"/>
          </a:xfrm>
          <a:prstGeom prst="bentConnector3">
            <a:avLst>
              <a:gd name="adj1" fmla="val -823"/>
            </a:avLst>
          </a:prstGeom>
          <a:ln w="190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5400000">
            <a:off x="1932004" y="4877654"/>
            <a:ext cx="140400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 rot="1500000">
            <a:off x="2764364" y="3921446"/>
            <a:ext cx="252000" cy="14400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rot="5400000">
            <a:off x="5652940" y="3787349"/>
            <a:ext cx="3888000" cy="1588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en angle 11"/>
          <p:cNvCxnSpPr/>
          <p:nvPr/>
        </p:nvCxnSpPr>
        <p:spPr>
          <a:xfrm>
            <a:off x="3428992" y="3512313"/>
            <a:ext cx="1044000" cy="504000"/>
          </a:xfrm>
          <a:prstGeom prst="bentConnector3">
            <a:avLst>
              <a:gd name="adj1" fmla="val -1717"/>
            </a:avLst>
          </a:prstGeom>
          <a:ln w="190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Line 162"/>
          <p:cNvSpPr>
            <a:spLocks noChangeAspect="1" noChangeShapeType="1"/>
          </p:cNvSpPr>
          <p:nvPr/>
        </p:nvSpPr>
        <p:spPr bwMode="auto">
          <a:xfrm>
            <a:off x="5581005" y="3268194"/>
            <a:ext cx="2016000" cy="0"/>
          </a:xfrm>
          <a:prstGeom prst="line">
            <a:avLst/>
          </a:prstGeom>
          <a:ln w="19050">
            <a:solidFill>
              <a:srgbClr val="000000"/>
            </a:solidFill>
            <a:headEnd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4" name="Line 163"/>
          <p:cNvSpPr>
            <a:spLocks noChangeAspect="1" noChangeShapeType="1"/>
          </p:cNvSpPr>
          <p:nvPr/>
        </p:nvSpPr>
        <p:spPr bwMode="auto">
          <a:xfrm>
            <a:off x="5574014" y="3623520"/>
            <a:ext cx="2016000" cy="0"/>
          </a:xfrm>
          <a:prstGeom prst="line">
            <a:avLst/>
          </a:prstGeom>
          <a:ln w="19050">
            <a:solidFill>
              <a:srgbClr val="000000"/>
            </a:solidFill>
            <a:headEnd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5" name="Line 164"/>
          <p:cNvSpPr>
            <a:spLocks noChangeAspect="1" noChangeShapeType="1"/>
          </p:cNvSpPr>
          <p:nvPr/>
        </p:nvSpPr>
        <p:spPr bwMode="auto">
          <a:xfrm>
            <a:off x="5572897" y="3974737"/>
            <a:ext cx="2016000" cy="0"/>
          </a:xfrm>
          <a:prstGeom prst="line">
            <a:avLst/>
          </a:prstGeom>
          <a:ln w="19050">
            <a:solidFill>
              <a:srgbClr val="000000"/>
            </a:solidFill>
            <a:headEnd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6" name="Line 165"/>
          <p:cNvSpPr>
            <a:spLocks noChangeAspect="1" noChangeShapeType="1"/>
          </p:cNvSpPr>
          <p:nvPr/>
        </p:nvSpPr>
        <p:spPr bwMode="auto">
          <a:xfrm>
            <a:off x="5576159" y="4313997"/>
            <a:ext cx="2016000" cy="0"/>
          </a:xfrm>
          <a:prstGeom prst="line">
            <a:avLst/>
          </a:prstGeom>
          <a:ln w="19050">
            <a:solidFill>
              <a:srgbClr val="000000"/>
            </a:solidFill>
            <a:headEnd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7" name="Line 162"/>
          <p:cNvSpPr>
            <a:spLocks noChangeAspect="1" noChangeShapeType="1"/>
          </p:cNvSpPr>
          <p:nvPr/>
        </p:nvSpPr>
        <p:spPr bwMode="auto">
          <a:xfrm>
            <a:off x="5593328" y="1845489"/>
            <a:ext cx="2016000" cy="0"/>
          </a:xfrm>
          <a:prstGeom prst="line">
            <a:avLst/>
          </a:prstGeom>
          <a:ln w="19050">
            <a:solidFill>
              <a:srgbClr val="000000"/>
            </a:solidFill>
            <a:headEnd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8" name="Line 163"/>
          <p:cNvSpPr>
            <a:spLocks noChangeAspect="1" noChangeShapeType="1"/>
          </p:cNvSpPr>
          <p:nvPr/>
        </p:nvSpPr>
        <p:spPr bwMode="auto">
          <a:xfrm>
            <a:off x="5574462" y="2188361"/>
            <a:ext cx="2016000" cy="0"/>
          </a:xfrm>
          <a:prstGeom prst="line">
            <a:avLst/>
          </a:prstGeom>
          <a:ln w="19050">
            <a:solidFill>
              <a:srgbClr val="000000"/>
            </a:solidFill>
            <a:headEnd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9" name="Line 164"/>
          <p:cNvSpPr>
            <a:spLocks noChangeAspect="1" noChangeShapeType="1"/>
          </p:cNvSpPr>
          <p:nvPr/>
        </p:nvSpPr>
        <p:spPr bwMode="auto">
          <a:xfrm>
            <a:off x="5574462" y="2535439"/>
            <a:ext cx="2016000" cy="0"/>
          </a:xfrm>
          <a:prstGeom prst="line">
            <a:avLst/>
          </a:prstGeom>
          <a:ln w="19050">
            <a:solidFill>
              <a:srgbClr val="000000"/>
            </a:solidFill>
            <a:headEnd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0" name="Line 165"/>
          <p:cNvSpPr>
            <a:spLocks noChangeAspect="1" noChangeShapeType="1"/>
          </p:cNvSpPr>
          <p:nvPr/>
        </p:nvSpPr>
        <p:spPr bwMode="auto">
          <a:xfrm>
            <a:off x="5576607" y="2890928"/>
            <a:ext cx="2016000" cy="0"/>
          </a:xfrm>
          <a:prstGeom prst="line">
            <a:avLst/>
          </a:prstGeom>
          <a:ln w="19050">
            <a:solidFill>
              <a:srgbClr val="000000"/>
            </a:solidFill>
            <a:headEnd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1" name="Line 162"/>
          <p:cNvSpPr>
            <a:spLocks noChangeAspect="1" noChangeShapeType="1"/>
          </p:cNvSpPr>
          <p:nvPr/>
        </p:nvSpPr>
        <p:spPr bwMode="auto">
          <a:xfrm>
            <a:off x="2982709" y="5737303"/>
            <a:ext cx="4608000" cy="0"/>
          </a:xfrm>
          <a:prstGeom prst="line">
            <a:avLst/>
          </a:prstGeom>
          <a:ln w="19050">
            <a:solidFill>
              <a:srgbClr val="000000"/>
            </a:solidFill>
            <a:headEnd type="oval"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2" name="Line 165"/>
          <p:cNvSpPr>
            <a:spLocks noChangeAspect="1" noChangeShapeType="1"/>
          </p:cNvSpPr>
          <p:nvPr/>
        </p:nvSpPr>
        <p:spPr bwMode="auto">
          <a:xfrm>
            <a:off x="2639528" y="5179090"/>
            <a:ext cx="1872000" cy="0"/>
          </a:xfrm>
          <a:prstGeom prst="line">
            <a:avLst/>
          </a:prstGeom>
          <a:ln w="19050">
            <a:solidFill>
              <a:srgbClr val="000000"/>
            </a:solidFill>
            <a:headEnd type="oval"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3" name="Line 165"/>
          <p:cNvSpPr>
            <a:spLocks noChangeAspect="1" noChangeShapeType="1"/>
          </p:cNvSpPr>
          <p:nvPr/>
        </p:nvSpPr>
        <p:spPr bwMode="auto">
          <a:xfrm>
            <a:off x="4052499" y="4205853"/>
            <a:ext cx="661612" cy="0"/>
          </a:xfrm>
          <a:prstGeom prst="line">
            <a:avLst/>
          </a:prstGeom>
          <a:ln w="19050">
            <a:solidFill>
              <a:srgbClr val="000000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4" name="Line 162"/>
          <p:cNvSpPr>
            <a:spLocks noChangeAspect="1" noChangeShapeType="1"/>
          </p:cNvSpPr>
          <p:nvPr/>
        </p:nvSpPr>
        <p:spPr bwMode="auto">
          <a:xfrm>
            <a:off x="4077449" y="2803706"/>
            <a:ext cx="661612" cy="0"/>
          </a:xfrm>
          <a:prstGeom prst="line">
            <a:avLst/>
          </a:prstGeom>
          <a:ln w="19050">
            <a:solidFill>
              <a:srgbClr val="000000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5" name="Line 163"/>
          <p:cNvSpPr>
            <a:spLocks noChangeAspect="1" noChangeShapeType="1"/>
          </p:cNvSpPr>
          <p:nvPr/>
        </p:nvSpPr>
        <p:spPr bwMode="auto">
          <a:xfrm>
            <a:off x="4069341" y="3044915"/>
            <a:ext cx="661612" cy="0"/>
          </a:xfrm>
          <a:prstGeom prst="line">
            <a:avLst/>
          </a:prstGeom>
          <a:ln w="19050">
            <a:solidFill>
              <a:srgbClr val="000000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6" name="Line 164"/>
          <p:cNvSpPr>
            <a:spLocks noChangeAspect="1" noChangeShapeType="1"/>
          </p:cNvSpPr>
          <p:nvPr/>
        </p:nvSpPr>
        <p:spPr bwMode="auto">
          <a:xfrm>
            <a:off x="4069341" y="3295089"/>
            <a:ext cx="661612" cy="0"/>
          </a:xfrm>
          <a:prstGeom prst="line">
            <a:avLst/>
          </a:prstGeom>
          <a:ln w="19050">
            <a:solidFill>
              <a:srgbClr val="000000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7" name="Line 165"/>
          <p:cNvSpPr>
            <a:spLocks noChangeAspect="1" noChangeShapeType="1"/>
          </p:cNvSpPr>
          <p:nvPr/>
        </p:nvSpPr>
        <p:spPr bwMode="auto">
          <a:xfrm>
            <a:off x="4059611" y="3527051"/>
            <a:ext cx="661612" cy="0"/>
          </a:xfrm>
          <a:prstGeom prst="line">
            <a:avLst/>
          </a:prstGeom>
          <a:ln w="19050">
            <a:solidFill>
              <a:srgbClr val="000000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8" name="Line 162"/>
          <p:cNvSpPr>
            <a:spLocks noChangeAspect="1" noChangeShapeType="1"/>
          </p:cNvSpPr>
          <p:nvPr/>
        </p:nvSpPr>
        <p:spPr bwMode="auto">
          <a:xfrm>
            <a:off x="4089772" y="1848399"/>
            <a:ext cx="661612" cy="0"/>
          </a:xfrm>
          <a:prstGeom prst="line">
            <a:avLst/>
          </a:prstGeom>
          <a:ln w="19050">
            <a:solidFill>
              <a:srgbClr val="000000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9" name="Line 163"/>
          <p:cNvSpPr>
            <a:spLocks noChangeAspect="1" noChangeShapeType="1"/>
          </p:cNvSpPr>
          <p:nvPr/>
        </p:nvSpPr>
        <p:spPr bwMode="auto">
          <a:xfrm>
            <a:off x="4081664" y="2080643"/>
            <a:ext cx="661612" cy="0"/>
          </a:xfrm>
          <a:prstGeom prst="line">
            <a:avLst/>
          </a:prstGeom>
          <a:ln w="19050">
            <a:solidFill>
              <a:srgbClr val="000000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0" name="Line 164"/>
          <p:cNvSpPr>
            <a:spLocks noChangeAspect="1" noChangeShapeType="1"/>
          </p:cNvSpPr>
          <p:nvPr/>
        </p:nvSpPr>
        <p:spPr bwMode="auto">
          <a:xfrm>
            <a:off x="4081664" y="2321852"/>
            <a:ext cx="661612" cy="0"/>
          </a:xfrm>
          <a:prstGeom prst="line">
            <a:avLst/>
          </a:prstGeom>
          <a:ln w="19050">
            <a:solidFill>
              <a:srgbClr val="000000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1" name="Line 165"/>
          <p:cNvSpPr>
            <a:spLocks noChangeAspect="1" noChangeShapeType="1"/>
          </p:cNvSpPr>
          <p:nvPr/>
        </p:nvSpPr>
        <p:spPr bwMode="auto">
          <a:xfrm>
            <a:off x="4071934" y="2553814"/>
            <a:ext cx="661612" cy="0"/>
          </a:xfrm>
          <a:prstGeom prst="line">
            <a:avLst/>
          </a:prstGeom>
          <a:ln w="19050">
            <a:solidFill>
              <a:srgbClr val="000000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2" name="Rectangle 166"/>
          <p:cNvSpPr>
            <a:spLocks noChangeAspect="1" noChangeArrowheads="1"/>
          </p:cNvSpPr>
          <p:nvPr/>
        </p:nvSpPr>
        <p:spPr bwMode="auto">
          <a:xfrm>
            <a:off x="4387847" y="1643050"/>
            <a:ext cx="1541475" cy="3714776"/>
          </a:xfrm>
          <a:prstGeom prst="rect">
            <a:avLst/>
          </a:prstGeom>
          <a:solidFill>
            <a:schemeClr val="bg1"/>
          </a:solidFill>
          <a:ln w="19050">
            <a:solidFill>
              <a:srgbClr val="003300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3" name="Text Box 167"/>
          <p:cNvSpPr txBox="1">
            <a:spLocks noChangeAspect="1" noChangeArrowheads="1"/>
          </p:cNvSpPr>
          <p:nvPr/>
        </p:nvSpPr>
        <p:spPr bwMode="auto">
          <a:xfrm>
            <a:off x="4387939" y="1652015"/>
            <a:ext cx="4413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>
                <a:solidFill>
                  <a:srgbClr val="000000"/>
                </a:solidFill>
                <a:cs typeface="Arial" charset="0"/>
              </a:rPr>
              <a:t>A</a:t>
            </a:r>
          </a:p>
        </p:txBody>
      </p:sp>
      <p:sp>
        <p:nvSpPr>
          <p:cNvPr id="34" name="Text Box 168"/>
          <p:cNvSpPr txBox="1">
            <a:spLocks noChangeAspect="1" noChangeArrowheads="1"/>
          </p:cNvSpPr>
          <p:nvPr/>
        </p:nvSpPr>
        <p:spPr bwMode="auto">
          <a:xfrm>
            <a:off x="4387939" y="1919837"/>
            <a:ext cx="4413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>
                <a:solidFill>
                  <a:srgbClr val="000000"/>
                </a:solidFill>
                <a:cs typeface="Arial" charset="0"/>
              </a:rPr>
              <a:t>B</a:t>
            </a:r>
          </a:p>
        </p:txBody>
      </p:sp>
      <p:sp>
        <p:nvSpPr>
          <p:cNvPr id="35" name="Text Box 169"/>
          <p:cNvSpPr txBox="1">
            <a:spLocks noChangeAspect="1" noChangeArrowheads="1"/>
          </p:cNvSpPr>
          <p:nvPr/>
        </p:nvSpPr>
        <p:spPr bwMode="auto">
          <a:xfrm>
            <a:off x="4389527" y="2161046"/>
            <a:ext cx="4413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>
                <a:solidFill>
                  <a:srgbClr val="000000"/>
                </a:solidFill>
                <a:cs typeface="Arial" charset="0"/>
              </a:rPr>
              <a:t>C</a:t>
            </a:r>
          </a:p>
        </p:txBody>
      </p:sp>
      <p:sp>
        <p:nvSpPr>
          <p:cNvPr id="36" name="Text Box 170"/>
          <p:cNvSpPr txBox="1">
            <a:spLocks noChangeAspect="1" noChangeArrowheads="1"/>
          </p:cNvSpPr>
          <p:nvPr/>
        </p:nvSpPr>
        <p:spPr bwMode="auto">
          <a:xfrm>
            <a:off x="4387939" y="2384325"/>
            <a:ext cx="4413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>
                <a:solidFill>
                  <a:srgbClr val="000000"/>
                </a:solidFill>
                <a:cs typeface="Arial" charset="0"/>
              </a:rPr>
              <a:t>D</a:t>
            </a:r>
          </a:p>
        </p:txBody>
      </p:sp>
      <p:sp>
        <p:nvSpPr>
          <p:cNvPr id="37" name="Text Box 171"/>
          <p:cNvSpPr txBox="1">
            <a:spLocks noChangeAspect="1" noChangeArrowheads="1"/>
          </p:cNvSpPr>
          <p:nvPr/>
        </p:nvSpPr>
        <p:spPr bwMode="auto">
          <a:xfrm>
            <a:off x="5520122" y="1651733"/>
            <a:ext cx="5159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sz="1600" baseline="-25000" dirty="0">
                <a:solidFill>
                  <a:srgbClr val="000000"/>
                </a:solidFill>
                <a:cs typeface="Arial" charset="0"/>
              </a:rPr>
              <a:t>A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8" name="Text Box 172"/>
          <p:cNvSpPr txBox="1">
            <a:spLocks noChangeAspect="1" noChangeArrowheads="1"/>
          </p:cNvSpPr>
          <p:nvPr/>
        </p:nvSpPr>
        <p:spPr bwMode="auto">
          <a:xfrm>
            <a:off x="5520122" y="2000240"/>
            <a:ext cx="5159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sz="1600" baseline="-25000" dirty="0">
                <a:solidFill>
                  <a:srgbClr val="000000"/>
                </a:solidFill>
                <a:cs typeface="Arial" charset="0"/>
              </a:rPr>
              <a:t>B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9" name="Text Box 173"/>
          <p:cNvSpPr txBox="1">
            <a:spLocks noChangeAspect="1" noChangeArrowheads="1"/>
          </p:cNvSpPr>
          <p:nvPr/>
        </p:nvSpPr>
        <p:spPr bwMode="auto">
          <a:xfrm>
            <a:off x="5521709" y="2357430"/>
            <a:ext cx="5143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sz="1600" baseline="-25000" dirty="0">
                <a:solidFill>
                  <a:srgbClr val="000000"/>
                </a:solidFill>
                <a:cs typeface="Arial" charset="0"/>
              </a:rPr>
              <a:t>C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0" name="Text Box 174"/>
          <p:cNvSpPr txBox="1">
            <a:spLocks noChangeAspect="1" noChangeArrowheads="1"/>
          </p:cNvSpPr>
          <p:nvPr/>
        </p:nvSpPr>
        <p:spPr bwMode="auto">
          <a:xfrm>
            <a:off x="5529647" y="2714620"/>
            <a:ext cx="5159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sz="1600" baseline="-25000" dirty="0">
                <a:solidFill>
                  <a:srgbClr val="000000"/>
                </a:solidFill>
                <a:cs typeface="Arial" charset="0"/>
              </a:rPr>
              <a:t>D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" name="Text Box 175"/>
          <p:cNvSpPr txBox="1">
            <a:spLocks noChangeAspect="1" noChangeArrowheads="1"/>
          </p:cNvSpPr>
          <p:nvPr/>
        </p:nvSpPr>
        <p:spPr bwMode="auto">
          <a:xfrm>
            <a:off x="4359272" y="3825793"/>
            <a:ext cx="5175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00"/>
                </a:solidFill>
                <a:cs typeface="Arial" charset="0"/>
              </a:rPr>
              <a:t>S</a:t>
            </a:r>
            <a:r>
              <a:rPr lang="fr-FR" sz="1600" baseline="-25000">
                <a:solidFill>
                  <a:srgbClr val="000000"/>
                </a:solidFill>
                <a:cs typeface="Arial" charset="0"/>
              </a:rPr>
              <a:t>R</a:t>
            </a:r>
            <a:endParaRPr lang="fr-FR" sz="16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2" name="Text Box 176"/>
          <p:cNvSpPr txBox="1">
            <a:spLocks noChangeAspect="1" noChangeArrowheads="1"/>
          </p:cNvSpPr>
          <p:nvPr/>
        </p:nvSpPr>
        <p:spPr bwMode="auto">
          <a:xfrm>
            <a:off x="4359272" y="4084555"/>
            <a:ext cx="5175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00"/>
                </a:solidFill>
                <a:cs typeface="Arial" charset="0"/>
              </a:rPr>
              <a:t>S</a:t>
            </a:r>
            <a:r>
              <a:rPr lang="fr-FR" sz="1600" baseline="-25000">
                <a:solidFill>
                  <a:srgbClr val="000000"/>
                </a:solidFill>
                <a:cs typeface="Arial" charset="0"/>
              </a:rPr>
              <a:t>L</a:t>
            </a:r>
            <a:endParaRPr lang="fr-FR" sz="16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3" name="Text Box 177"/>
          <p:cNvSpPr txBox="1">
            <a:spLocks noChangeAspect="1" noChangeArrowheads="1"/>
          </p:cNvSpPr>
          <p:nvPr/>
        </p:nvSpPr>
        <p:spPr bwMode="auto">
          <a:xfrm>
            <a:off x="4449945" y="4338555"/>
            <a:ext cx="568331" cy="30777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dirty="0" smtClean="0">
                <a:solidFill>
                  <a:srgbClr val="000000"/>
                </a:solidFill>
                <a:cs typeface="Arial" charset="0"/>
              </a:rPr>
              <a:t>CLK</a:t>
            </a:r>
            <a:endParaRPr lang="fr-FR" sz="14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4" name="Text Box 178"/>
          <p:cNvSpPr txBox="1">
            <a:spLocks noChangeAspect="1" noChangeArrowheads="1"/>
          </p:cNvSpPr>
          <p:nvPr/>
        </p:nvSpPr>
        <p:spPr bwMode="auto">
          <a:xfrm>
            <a:off x="4366933" y="5009883"/>
            <a:ext cx="615950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dirty="0">
                <a:solidFill>
                  <a:srgbClr val="000000"/>
                </a:solidFill>
                <a:cs typeface="Arial" charset="0"/>
              </a:rPr>
              <a:t>CLR</a:t>
            </a:r>
          </a:p>
        </p:txBody>
      </p:sp>
      <p:sp>
        <p:nvSpPr>
          <p:cNvPr id="45" name="Text Box 179"/>
          <p:cNvSpPr txBox="1">
            <a:spLocks noChangeAspect="1" noChangeArrowheads="1"/>
          </p:cNvSpPr>
          <p:nvPr/>
        </p:nvSpPr>
        <p:spPr bwMode="auto">
          <a:xfrm>
            <a:off x="4384581" y="4750744"/>
            <a:ext cx="5159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>
                <a:solidFill>
                  <a:srgbClr val="000000"/>
                </a:solidFill>
                <a:cs typeface="Arial" charset="0"/>
              </a:rPr>
              <a:t>S</a:t>
            </a:r>
            <a:r>
              <a:rPr lang="fr-FR" sz="1600" baseline="-25000" dirty="0">
                <a:solidFill>
                  <a:srgbClr val="000000"/>
                </a:solidFill>
                <a:cs typeface="Arial" charset="0"/>
              </a:rPr>
              <a:t>1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6" name="Text Box 180"/>
          <p:cNvSpPr txBox="1">
            <a:spLocks noChangeAspect="1" noChangeArrowheads="1"/>
          </p:cNvSpPr>
          <p:nvPr/>
        </p:nvSpPr>
        <p:spPr bwMode="auto">
          <a:xfrm>
            <a:off x="4375616" y="4527465"/>
            <a:ext cx="5159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>
                <a:solidFill>
                  <a:srgbClr val="000000"/>
                </a:solidFill>
                <a:cs typeface="Arial" charset="0"/>
              </a:rPr>
              <a:t>S</a:t>
            </a:r>
            <a:r>
              <a:rPr lang="fr-FR" sz="1600" baseline="-25000" dirty="0">
                <a:solidFill>
                  <a:srgbClr val="000000"/>
                </a:solidFill>
                <a:cs typeface="Arial" charset="0"/>
              </a:rPr>
              <a:t>0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7" name="Text Box 171"/>
          <p:cNvSpPr txBox="1">
            <a:spLocks noChangeAspect="1" noChangeArrowheads="1"/>
          </p:cNvSpPr>
          <p:nvPr/>
        </p:nvSpPr>
        <p:spPr bwMode="auto">
          <a:xfrm>
            <a:off x="5519720" y="3071810"/>
            <a:ext cx="5159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sz="1600" baseline="-25000" dirty="0" smtClean="0">
                <a:solidFill>
                  <a:srgbClr val="000000"/>
                </a:solidFill>
                <a:cs typeface="Arial" charset="0"/>
              </a:rPr>
              <a:t>E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8" name="Text Box 172"/>
          <p:cNvSpPr txBox="1">
            <a:spLocks noChangeAspect="1" noChangeArrowheads="1"/>
          </p:cNvSpPr>
          <p:nvPr/>
        </p:nvSpPr>
        <p:spPr bwMode="auto">
          <a:xfrm>
            <a:off x="5519720" y="3429000"/>
            <a:ext cx="5159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sz="1600" baseline="-25000" dirty="0" smtClean="0">
                <a:solidFill>
                  <a:srgbClr val="000000"/>
                </a:solidFill>
                <a:cs typeface="Arial" charset="0"/>
              </a:rPr>
              <a:t>F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9" name="Text Box 173"/>
          <p:cNvSpPr txBox="1">
            <a:spLocks noChangeAspect="1" noChangeArrowheads="1"/>
          </p:cNvSpPr>
          <p:nvPr/>
        </p:nvSpPr>
        <p:spPr bwMode="auto">
          <a:xfrm>
            <a:off x="5521307" y="3762287"/>
            <a:ext cx="5143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sz="1600" baseline="-25000" dirty="0" smtClean="0">
                <a:solidFill>
                  <a:srgbClr val="000000"/>
                </a:solidFill>
                <a:cs typeface="Arial" charset="0"/>
              </a:rPr>
              <a:t>G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0" name="Text Box 174"/>
          <p:cNvSpPr txBox="1">
            <a:spLocks noChangeAspect="1" noChangeArrowheads="1"/>
          </p:cNvSpPr>
          <p:nvPr/>
        </p:nvSpPr>
        <p:spPr bwMode="auto">
          <a:xfrm>
            <a:off x="5529245" y="4092582"/>
            <a:ext cx="5159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sz="1600" baseline="-25000" dirty="0" smtClean="0">
                <a:solidFill>
                  <a:srgbClr val="000000"/>
                </a:solidFill>
                <a:cs typeface="Arial" charset="0"/>
              </a:rPr>
              <a:t>H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1" name="Text Box 167"/>
          <p:cNvSpPr txBox="1">
            <a:spLocks noChangeAspect="1" noChangeArrowheads="1"/>
          </p:cNvSpPr>
          <p:nvPr/>
        </p:nvSpPr>
        <p:spPr bwMode="auto">
          <a:xfrm>
            <a:off x="4393546" y="2625252"/>
            <a:ext cx="4413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E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2" name="Text Box 168"/>
          <p:cNvSpPr txBox="1">
            <a:spLocks noChangeAspect="1" noChangeArrowheads="1"/>
          </p:cNvSpPr>
          <p:nvPr/>
        </p:nvSpPr>
        <p:spPr bwMode="auto">
          <a:xfrm>
            <a:off x="4393546" y="2893074"/>
            <a:ext cx="4413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F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3" name="Text Box 169"/>
          <p:cNvSpPr txBox="1">
            <a:spLocks noChangeAspect="1" noChangeArrowheads="1"/>
          </p:cNvSpPr>
          <p:nvPr/>
        </p:nvSpPr>
        <p:spPr bwMode="auto">
          <a:xfrm>
            <a:off x="4395134" y="3134283"/>
            <a:ext cx="4413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G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4" name="Text Box 170"/>
          <p:cNvSpPr txBox="1">
            <a:spLocks noChangeAspect="1" noChangeArrowheads="1"/>
          </p:cNvSpPr>
          <p:nvPr/>
        </p:nvSpPr>
        <p:spPr bwMode="auto">
          <a:xfrm>
            <a:off x="4393546" y="3357562"/>
            <a:ext cx="4413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H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5" name="Ellipse 54"/>
          <p:cNvSpPr/>
          <p:nvPr/>
        </p:nvSpPr>
        <p:spPr>
          <a:xfrm>
            <a:off x="4279076" y="5134547"/>
            <a:ext cx="93600" cy="93600"/>
          </a:xfrm>
          <a:prstGeom prst="ellipse">
            <a:avLst/>
          </a:prstGeom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6" name="Groupe 55"/>
          <p:cNvGrpSpPr>
            <a:grpSpLocks noChangeAspect="1"/>
          </p:cNvGrpSpPr>
          <p:nvPr/>
        </p:nvGrpSpPr>
        <p:grpSpPr>
          <a:xfrm>
            <a:off x="6238824" y="1700075"/>
            <a:ext cx="936000" cy="271742"/>
            <a:chOff x="6238824" y="1666800"/>
            <a:chExt cx="1121881" cy="324000"/>
          </a:xfrm>
          <a:solidFill>
            <a:schemeClr val="bg1"/>
          </a:solidFill>
        </p:grpSpPr>
        <p:sp>
          <p:nvSpPr>
            <p:cNvPr id="57" name="Rectangle 56"/>
            <p:cNvSpPr/>
            <p:nvPr/>
          </p:nvSpPr>
          <p:spPr>
            <a:xfrm>
              <a:off x="6238824" y="1750113"/>
              <a:ext cx="540000" cy="180000"/>
            </a:xfrm>
            <a:prstGeom prst="rect">
              <a:avLst/>
            </a:prstGeom>
            <a:grpFill/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8" name="Groupe 88"/>
            <p:cNvGrpSpPr/>
            <p:nvPr/>
          </p:nvGrpSpPr>
          <p:grpSpPr>
            <a:xfrm>
              <a:off x="7036705" y="1666800"/>
              <a:ext cx="324000" cy="324000"/>
              <a:chOff x="7096268" y="1643050"/>
              <a:chExt cx="360000" cy="396000"/>
            </a:xfrm>
            <a:grpFill/>
          </p:grpSpPr>
          <p:sp>
            <p:nvSpPr>
              <p:cNvPr id="59" name="Triangle isocèle 58"/>
              <p:cNvSpPr/>
              <p:nvPr/>
            </p:nvSpPr>
            <p:spPr>
              <a:xfrm rot="5400000">
                <a:off x="7078268" y="1661050"/>
                <a:ext cx="396000" cy="360000"/>
              </a:xfrm>
              <a:prstGeom prst="triangle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cxnSp>
            <p:nvCxnSpPr>
              <p:cNvPr id="60" name="Connecteur droit 59"/>
              <p:cNvCxnSpPr/>
              <p:nvPr/>
            </p:nvCxnSpPr>
            <p:spPr>
              <a:xfrm rot="5400000">
                <a:off x="7274863" y="1845395"/>
                <a:ext cx="357190" cy="0"/>
              </a:xfrm>
              <a:prstGeom prst="line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1" name="Groupe 60"/>
          <p:cNvGrpSpPr>
            <a:grpSpLocks noChangeAspect="1"/>
          </p:cNvGrpSpPr>
          <p:nvPr/>
        </p:nvGrpSpPr>
        <p:grpSpPr>
          <a:xfrm>
            <a:off x="6243649" y="2057390"/>
            <a:ext cx="936000" cy="271742"/>
            <a:chOff x="6238824" y="1666800"/>
            <a:chExt cx="1121881" cy="324000"/>
          </a:xfrm>
          <a:solidFill>
            <a:schemeClr val="bg1"/>
          </a:solidFill>
        </p:grpSpPr>
        <p:sp>
          <p:nvSpPr>
            <p:cNvPr id="62" name="Rectangle 61"/>
            <p:cNvSpPr/>
            <p:nvPr/>
          </p:nvSpPr>
          <p:spPr>
            <a:xfrm>
              <a:off x="6238824" y="1750113"/>
              <a:ext cx="540000" cy="180000"/>
            </a:xfrm>
            <a:prstGeom prst="rect">
              <a:avLst/>
            </a:prstGeom>
            <a:grpFill/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63" name="Groupe 102"/>
            <p:cNvGrpSpPr/>
            <p:nvPr/>
          </p:nvGrpSpPr>
          <p:grpSpPr>
            <a:xfrm>
              <a:off x="7036705" y="1666800"/>
              <a:ext cx="324000" cy="324000"/>
              <a:chOff x="7096268" y="1643050"/>
              <a:chExt cx="360000" cy="396000"/>
            </a:xfrm>
            <a:grpFill/>
          </p:grpSpPr>
          <p:sp>
            <p:nvSpPr>
              <p:cNvPr id="64" name="Triangle isocèle 63"/>
              <p:cNvSpPr/>
              <p:nvPr/>
            </p:nvSpPr>
            <p:spPr>
              <a:xfrm rot="5400000">
                <a:off x="7078268" y="1661050"/>
                <a:ext cx="396000" cy="360000"/>
              </a:xfrm>
              <a:prstGeom prst="triangle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65" name="Connecteur droit 64"/>
              <p:cNvCxnSpPr/>
              <p:nvPr/>
            </p:nvCxnSpPr>
            <p:spPr>
              <a:xfrm rot="5400000">
                <a:off x="7274863" y="1845395"/>
                <a:ext cx="357190" cy="0"/>
              </a:xfrm>
              <a:prstGeom prst="line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6" name="Groupe 65"/>
          <p:cNvGrpSpPr>
            <a:grpSpLocks noChangeAspect="1"/>
          </p:cNvGrpSpPr>
          <p:nvPr/>
        </p:nvGrpSpPr>
        <p:grpSpPr>
          <a:xfrm>
            <a:off x="6215074" y="2405055"/>
            <a:ext cx="936000" cy="271742"/>
            <a:chOff x="6238824" y="1666800"/>
            <a:chExt cx="1121881" cy="324000"/>
          </a:xfrm>
          <a:solidFill>
            <a:schemeClr val="bg1"/>
          </a:solidFill>
        </p:grpSpPr>
        <p:sp>
          <p:nvSpPr>
            <p:cNvPr id="67" name="Rectangle 66"/>
            <p:cNvSpPr/>
            <p:nvPr/>
          </p:nvSpPr>
          <p:spPr>
            <a:xfrm>
              <a:off x="6238824" y="1750113"/>
              <a:ext cx="540000" cy="180000"/>
            </a:xfrm>
            <a:prstGeom prst="rect">
              <a:avLst/>
            </a:prstGeom>
            <a:grpFill/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68" name="Groupe 107"/>
            <p:cNvGrpSpPr/>
            <p:nvPr/>
          </p:nvGrpSpPr>
          <p:grpSpPr>
            <a:xfrm>
              <a:off x="7036705" y="1666800"/>
              <a:ext cx="324000" cy="324000"/>
              <a:chOff x="7096268" y="1643050"/>
              <a:chExt cx="360000" cy="396000"/>
            </a:xfrm>
            <a:grpFill/>
          </p:grpSpPr>
          <p:sp>
            <p:nvSpPr>
              <p:cNvPr id="69" name="Triangle isocèle 68"/>
              <p:cNvSpPr/>
              <p:nvPr/>
            </p:nvSpPr>
            <p:spPr>
              <a:xfrm rot="5400000">
                <a:off x="7078268" y="1661050"/>
                <a:ext cx="396000" cy="360000"/>
              </a:xfrm>
              <a:prstGeom prst="triangle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cxnSp>
            <p:nvCxnSpPr>
              <p:cNvPr id="70" name="Connecteur droit 69"/>
              <p:cNvCxnSpPr/>
              <p:nvPr/>
            </p:nvCxnSpPr>
            <p:spPr>
              <a:xfrm rot="5400000">
                <a:off x="7274863" y="1845395"/>
                <a:ext cx="357190" cy="0"/>
              </a:xfrm>
              <a:prstGeom prst="line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1" name="Groupe 70"/>
          <p:cNvGrpSpPr>
            <a:grpSpLocks noChangeAspect="1"/>
          </p:cNvGrpSpPr>
          <p:nvPr/>
        </p:nvGrpSpPr>
        <p:grpSpPr>
          <a:xfrm>
            <a:off x="6219899" y="2762370"/>
            <a:ext cx="936000" cy="271742"/>
            <a:chOff x="6238824" y="1666800"/>
            <a:chExt cx="1121881" cy="324000"/>
          </a:xfrm>
          <a:solidFill>
            <a:schemeClr val="bg1"/>
          </a:solidFill>
        </p:grpSpPr>
        <p:sp>
          <p:nvSpPr>
            <p:cNvPr id="72" name="Rectangle 71"/>
            <p:cNvSpPr/>
            <p:nvPr/>
          </p:nvSpPr>
          <p:spPr>
            <a:xfrm>
              <a:off x="6238824" y="1750113"/>
              <a:ext cx="540000" cy="180000"/>
            </a:xfrm>
            <a:prstGeom prst="rect">
              <a:avLst/>
            </a:prstGeom>
            <a:grpFill/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73" name="Groupe 112"/>
            <p:cNvGrpSpPr/>
            <p:nvPr/>
          </p:nvGrpSpPr>
          <p:grpSpPr>
            <a:xfrm>
              <a:off x="7036705" y="1666800"/>
              <a:ext cx="324000" cy="324000"/>
              <a:chOff x="7096268" y="1643050"/>
              <a:chExt cx="360000" cy="396000"/>
            </a:xfrm>
            <a:grpFill/>
          </p:grpSpPr>
          <p:sp>
            <p:nvSpPr>
              <p:cNvPr id="74" name="Triangle isocèle 73"/>
              <p:cNvSpPr/>
              <p:nvPr/>
            </p:nvSpPr>
            <p:spPr>
              <a:xfrm rot="5400000">
                <a:off x="7078268" y="1661050"/>
                <a:ext cx="396000" cy="360000"/>
              </a:xfrm>
              <a:prstGeom prst="triangle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75" name="Connecteur droit 74"/>
              <p:cNvCxnSpPr/>
              <p:nvPr/>
            </p:nvCxnSpPr>
            <p:spPr>
              <a:xfrm rot="5400000">
                <a:off x="7274863" y="1845395"/>
                <a:ext cx="357190" cy="0"/>
              </a:xfrm>
              <a:prstGeom prst="line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6" name="Groupe 75"/>
          <p:cNvGrpSpPr>
            <a:grpSpLocks noChangeAspect="1"/>
          </p:cNvGrpSpPr>
          <p:nvPr/>
        </p:nvGrpSpPr>
        <p:grpSpPr>
          <a:xfrm>
            <a:off x="6215074" y="3124198"/>
            <a:ext cx="936000" cy="271742"/>
            <a:chOff x="6238824" y="1666800"/>
            <a:chExt cx="1121881" cy="324000"/>
          </a:xfrm>
          <a:solidFill>
            <a:schemeClr val="bg1"/>
          </a:solidFill>
        </p:grpSpPr>
        <p:sp>
          <p:nvSpPr>
            <p:cNvPr id="77" name="Rectangle 76"/>
            <p:cNvSpPr/>
            <p:nvPr/>
          </p:nvSpPr>
          <p:spPr>
            <a:xfrm>
              <a:off x="6238824" y="1750113"/>
              <a:ext cx="540000" cy="180000"/>
            </a:xfrm>
            <a:prstGeom prst="rect">
              <a:avLst/>
            </a:prstGeom>
            <a:grpFill/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78" name="Groupe 117"/>
            <p:cNvGrpSpPr/>
            <p:nvPr/>
          </p:nvGrpSpPr>
          <p:grpSpPr>
            <a:xfrm>
              <a:off x="7036705" y="1666800"/>
              <a:ext cx="324000" cy="324000"/>
              <a:chOff x="7096268" y="1643050"/>
              <a:chExt cx="360000" cy="396000"/>
            </a:xfrm>
            <a:grpFill/>
          </p:grpSpPr>
          <p:sp>
            <p:nvSpPr>
              <p:cNvPr id="79" name="Triangle isocèle 78"/>
              <p:cNvSpPr/>
              <p:nvPr/>
            </p:nvSpPr>
            <p:spPr>
              <a:xfrm rot="5400000">
                <a:off x="7078268" y="1661050"/>
                <a:ext cx="396000" cy="360000"/>
              </a:xfrm>
              <a:prstGeom prst="triangle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cxnSp>
            <p:nvCxnSpPr>
              <p:cNvPr id="80" name="Connecteur droit 79"/>
              <p:cNvCxnSpPr/>
              <p:nvPr/>
            </p:nvCxnSpPr>
            <p:spPr>
              <a:xfrm rot="5400000">
                <a:off x="7274863" y="1845395"/>
                <a:ext cx="357190" cy="0"/>
              </a:xfrm>
              <a:prstGeom prst="line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1" name="Groupe 80"/>
          <p:cNvGrpSpPr>
            <a:grpSpLocks noChangeAspect="1"/>
          </p:cNvGrpSpPr>
          <p:nvPr/>
        </p:nvGrpSpPr>
        <p:grpSpPr>
          <a:xfrm>
            <a:off x="6219899" y="3481513"/>
            <a:ext cx="936000" cy="271742"/>
            <a:chOff x="6238824" y="1666800"/>
            <a:chExt cx="1121881" cy="324000"/>
          </a:xfrm>
          <a:solidFill>
            <a:schemeClr val="bg1"/>
          </a:solidFill>
        </p:grpSpPr>
        <p:sp>
          <p:nvSpPr>
            <p:cNvPr id="82" name="Rectangle 81"/>
            <p:cNvSpPr/>
            <p:nvPr/>
          </p:nvSpPr>
          <p:spPr>
            <a:xfrm>
              <a:off x="6238824" y="1750113"/>
              <a:ext cx="540000" cy="180000"/>
            </a:xfrm>
            <a:prstGeom prst="rect">
              <a:avLst/>
            </a:prstGeom>
            <a:grpFill/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83" name="Groupe 122"/>
            <p:cNvGrpSpPr/>
            <p:nvPr/>
          </p:nvGrpSpPr>
          <p:grpSpPr>
            <a:xfrm>
              <a:off x="7036705" y="1666800"/>
              <a:ext cx="324000" cy="324000"/>
              <a:chOff x="7096268" y="1643050"/>
              <a:chExt cx="360000" cy="396000"/>
            </a:xfrm>
            <a:grpFill/>
          </p:grpSpPr>
          <p:sp>
            <p:nvSpPr>
              <p:cNvPr id="84" name="Triangle isocèle 83"/>
              <p:cNvSpPr/>
              <p:nvPr/>
            </p:nvSpPr>
            <p:spPr>
              <a:xfrm rot="5400000">
                <a:off x="7078268" y="1661050"/>
                <a:ext cx="396000" cy="360000"/>
              </a:xfrm>
              <a:prstGeom prst="triangle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85" name="Connecteur droit 84"/>
              <p:cNvCxnSpPr/>
              <p:nvPr/>
            </p:nvCxnSpPr>
            <p:spPr>
              <a:xfrm rot="5400000">
                <a:off x="7274863" y="1845395"/>
                <a:ext cx="357190" cy="0"/>
              </a:xfrm>
              <a:prstGeom prst="line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6" name="Groupe 85"/>
          <p:cNvGrpSpPr>
            <a:grpSpLocks noChangeAspect="1"/>
          </p:cNvGrpSpPr>
          <p:nvPr/>
        </p:nvGrpSpPr>
        <p:grpSpPr>
          <a:xfrm>
            <a:off x="6210374" y="3829178"/>
            <a:ext cx="936000" cy="271742"/>
            <a:chOff x="6238824" y="1666800"/>
            <a:chExt cx="1121881" cy="324000"/>
          </a:xfrm>
          <a:solidFill>
            <a:schemeClr val="bg1"/>
          </a:solidFill>
        </p:grpSpPr>
        <p:sp>
          <p:nvSpPr>
            <p:cNvPr id="87" name="Rectangle 86"/>
            <p:cNvSpPr/>
            <p:nvPr/>
          </p:nvSpPr>
          <p:spPr>
            <a:xfrm>
              <a:off x="6238824" y="1750113"/>
              <a:ext cx="540000" cy="180000"/>
            </a:xfrm>
            <a:prstGeom prst="rect">
              <a:avLst/>
            </a:prstGeom>
            <a:grpFill/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88" name="Groupe 127"/>
            <p:cNvGrpSpPr/>
            <p:nvPr/>
          </p:nvGrpSpPr>
          <p:grpSpPr>
            <a:xfrm>
              <a:off x="7036705" y="1666800"/>
              <a:ext cx="324000" cy="324000"/>
              <a:chOff x="7096268" y="1643050"/>
              <a:chExt cx="360000" cy="396000"/>
            </a:xfrm>
            <a:grpFill/>
          </p:grpSpPr>
          <p:sp>
            <p:nvSpPr>
              <p:cNvPr id="89" name="Triangle isocèle 88"/>
              <p:cNvSpPr/>
              <p:nvPr/>
            </p:nvSpPr>
            <p:spPr>
              <a:xfrm rot="5400000">
                <a:off x="7078268" y="1661050"/>
                <a:ext cx="396000" cy="360000"/>
              </a:xfrm>
              <a:prstGeom prst="triangle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cxnSp>
            <p:nvCxnSpPr>
              <p:cNvPr id="90" name="Connecteur droit 89"/>
              <p:cNvCxnSpPr/>
              <p:nvPr/>
            </p:nvCxnSpPr>
            <p:spPr>
              <a:xfrm rot="5400000">
                <a:off x="7274863" y="1845395"/>
                <a:ext cx="357190" cy="0"/>
              </a:xfrm>
              <a:prstGeom prst="line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1" name="Groupe 90"/>
          <p:cNvGrpSpPr>
            <a:grpSpLocks noChangeAspect="1"/>
          </p:cNvGrpSpPr>
          <p:nvPr/>
        </p:nvGrpSpPr>
        <p:grpSpPr>
          <a:xfrm>
            <a:off x="6196149" y="4176968"/>
            <a:ext cx="936000" cy="271742"/>
            <a:chOff x="6238824" y="1666800"/>
            <a:chExt cx="1121881" cy="324000"/>
          </a:xfrm>
          <a:solidFill>
            <a:schemeClr val="bg1"/>
          </a:solidFill>
        </p:grpSpPr>
        <p:sp>
          <p:nvSpPr>
            <p:cNvPr id="92" name="Rectangle 91"/>
            <p:cNvSpPr/>
            <p:nvPr/>
          </p:nvSpPr>
          <p:spPr>
            <a:xfrm>
              <a:off x="6238824" y="1750113"/>
              <a:ext cx="540000" cy="180000"/>
            </a:xfrm>
            <a:prstGeom prst="rect">
              <a:avLst/>
            </a:prstGeom>
            <a:grpFill/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93" name="Groupe 132"/>
            <p:cNvGrpSpPr/>
            <p:nvPr/>
          </p:nvGrpSpPr>
          <p:grpSpPr>
            <a:xfrm>
              <a:off x="7036705" y="1666800"/>
              <a:ext cx="324000" cy="324000"/>
              <a:chOff x="7096268" y="1643050"/>
              <a:chExt cx="360000" cy="396000"/>
            </a:xfrm>
            <a:grpFill/>
          </p:grpSpPr>
          <p:sp>
            <p:nvSpPr>
              <p:cNvPr id="94" name="Triangle isocèle 93"/>
              <p:cNvSpPr/>
              <p:nvPr/>
            </p:nvSpPr>
            <p:spPr>
              <a:xfrm rot="5400000">
                <a:off x="7078268" y="1661050"/>
                <a:ext cx="396000" cy="360000"/>
              </a:xfrm>
              <a:prstGeom prst="triangle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95" name="Connecteur droit 94"/>
              <p:cNvCxnSpPr/>
              <p:nvPr/>
            </p:nvCxnSpPr>
            <p:spPr>
              <a:xfrm rot="5400000">
                <a:off x="7274863" y="1845395"/>
                <a:ext cx="357190" cy="0"/>
              </a:xfrm>
              <a:prstGeom prst="line">
                <a:avLst/>
              </a:prstGeom>
              <a:grp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96" name="Connecteur en angle 95"/>
          <p:cNvCxnSpPr/>
          <p:nvPr/>
        </p:nvCxnSpPr>
        <p:spPr>
          <a:xfrm flipV="1">
            <a:off x="3593384" y="1357298"/>
            <a:ext cx="2484000" cy="2160000"/>
          </a:xfrm>
          <a:prstGeom prst="bentConnector3">
            <a:avLst>
              <a:gd name="adj1" fmla="val -3"/>
            </a:avLst>
          </a:prstGeom>
          <a:ln w="190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eur droit 96"/>
          <p:cNvCxnSpPr/>
          <p:nvPr/>
        </p:nvCxnSpPr>
        <p:spPr>
          <a:xfrm rot="5400000">
            <a:off x="4596992" y="2834092"/>
            <a:ext cx="2952000" cy="0"/>
          </a:xfrm>
          <a:prstGeom prst="line">
            <a:avLst/>
          </a:prstGeom>
          <a:ln w="19050">
            <a:solidFill>
              <a:srgbClr val="000000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en angle 97"/>
          <p:cNvCxnSpPr/>
          <p:nvPr/>
        </p:nvCxnSpPr>
        <p:spPr>
          <a:xfrm>
            <a:off x="2769679" y="2808236"/>
            <a:ext cx="468000" cy="646876"/>
          </a:xfrm>
          <a:prstGeom prst="bentConnector3">
            <a:avLst>
              <a:gd name="adj1" fmla="val 101187"/>
            </a:avLst>
          </a:prstGeom>
          <a:ln w="190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Lune 75"/>
          <p:cNvSpPr/>
          <p:nvPr/>
        </p:nvSpPr>
        <p:spPr>
          <a:xfrm rot="16200000">
            <a:off x="3215240" y="3357000"/>
            <a:ext cx="396000" cy="540000"/>
          </a:xfrm>
          <a:prstGeom prst="moon">
            <a:avLst>
              <a:gd name="adj" fmla="val 87500"/>
            </a:avLst>
          </a:prstGeom>
          <a:solidFill>
            <a:schemeClr val="bg1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0" name="Connecteur droit 99"/>
          <p:cNvCxnSpPr/>
          <p:nvPr/>
        </p:nvCxnSpPr>
        <p:spPr>
          <a:xfrm rot="5400000">
            <a:off x="2251381" y="3331808"/>
            <a:ext cx="1044000" cy="1588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Ellipse 100"/>
          <p:cNvSpPr/>
          <p:nvPr/>
        </p:nvSpPr>
        <p:spPr>
          <a:xfrm>
            <a:off x="2737433" y="3786378"/>
            <a:ext cx="93600" cy="93600"/>
          </a:xfrm>
          <a:prstGeom prst="ellipse">
            <a:avLst/>
          </a:prstGeom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Ellipse 101"/>
          <p:cNvSpPr/>
          <p:nvPr/>
        </p:nvSpPr>
        <p:spPr>
          <a:xfrm>
            <a:off x="2593252" y="4092812"/>
            <a:ext cx="93600" cy="93600"/>
          </a:xfrm>
          <a:prstGeom prst="ellipse">
            <a:avLst/>
          </a:prstGeom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3" name="Ellipse 102"/>
          <p:cNvSpPr/>
          <p:nvPr/>
        </p:nvSpPr>
        <p:spPr>
          <a:xfrm>
            <a:off x="2935170" y="4089590"/>
            <a:ext cx="93600" cy="93600"/>
          </a:xfrm>
          <a:prstGeom prst="ellipse">
            <a:avLst/>
          </a:prstGeom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4" name="Connecteur en angle 103"/>
          <p:cNvCxnSpPr/>
          <p:nvPr/>
        </p:nvCxnSpPr>
        <p:spPr>
          <a:xfrm rot="5400000">
            <a:off x="1880848" y="4956544"/>
            <a:ext cx="1872000" cy="324000"/>
          </a:xfrm>
          <a:prstGeom prst="bentConnector3">
            <a:avLst>
              <a:gd name="adj1" fmla="val 99479"/>
            </a:avLst>
          </a:prstGeom>
          <a:ln w="190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" name="Line 163"/>
          <p:cNvSpPr>
            <a:spLocks noChangeAspect="1" noChangeShapeType="1"/>
          </p:cNvSpPr>
          <p:nvPr/>
        </p:nvSpPr>
        <p:spPr bwMode="auto">
          <a:xfrm>
            <a:off x="2493408" y="5582898"/>
            <a:ext cx="288000" cy="0"/>
          </a:xfrm>
          <a:prstGeom prst="line">
            <a:avLst/>
          </a:prstGeom>
          <a:ln w="19050">
            <a:solidFill>
              <a:srgbClr val="000000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06" name="Line 163"/>
          <p:cNvSpPr>
            <a:spLocks noChangeAspect="1" noChangeShapeType="1"/>
          </p:cNvSpPr>
          <p:nvPr/>
        </p:nvSpPr>
        <p:spPr bwMode="auto">
          <a:xfrm>
            <a:off x="2554088" y="5670750"/>
            <a:ext cx="180000" cy="0"/>
          </a:xfrm>
          <a:prstGeom prst="line">
            <a:avLst/>
          </a:prstGeom>
          <a:ln w="19050">
            <a:solidFill>
              <a:srgbClr val="000000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cxnSp>
        <p:nvCxnSpPr>
          <p:cNvPr id="107" name="Connecteur droit 106"/>
          <p:cNvCxnSpPr/>
          <p:nvPr/>
        </p:nvCxnSpPr>
        <p:spPr>
          <a:xfrm rot="5400000">
            <a:off x="2463174" y="5855852"/>
            <a:ext cx="36000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Organigramme : Délai 107"/>
          <p:cNvSpPr/>
          <p:nvPr/>
        </p:nvSpPr>
        <p:spPr>
          <a:xfrm>
            <a:off x="1854546" y="4314662"/>
            <a:ext cx="360000" cy="324000"/>
          </a:xfrm>
          <a:prstGeom prst="flowChartDelay">
            <a:avLst/>
          </a:prstGeom>
          <a:solidFill>
            <a:schemeClr val="bg1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9" name="Triangle isocèle 108"/>
          <p:cNvSpPr/>
          <p:nvPr/>
        </p:nvSpPr>
        <p:spPr>
          <a:xfrm rot="5400000">
            <a:off x="4395583" y="4433000"/>
            <a:ext cx="108000" cy="108000"/>
          </a:xfrm>
          <a:prstGeom prst="triangle">
            <a:avLst/>
          </a:prstGeom>
          <a:solidFill>
            <a:schemeClr val="bg1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0" name="Text Box 167"/>
          <p:cNvSpPr txBox="1">
            <a:spLocks noChangeAspect="1" noChangeArrowheads="1"/>
          </p:cNvSpPr>
          <p:nvPr/>
        </p:nvSpPr>
        <p:spPr bwMode="auto">
          <a:xfrm>
            <a:off x="1002029" y="4186412"/>
            <a:ext cx="4413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H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1" name="Text Box 167"/>
          <p:cNvSpPr txBox="1">
            <a:spLocks noChangeAspect="1" noChangeArrowheads="1"/>
          </p:cNvSpPr>
          <p:nvPr/>
        </p:nvSpPr>
        <p:spPr bwMode="auto">
          <a:xfrm>
            <a:off x="2112011" y="5487255"/>
            <a:ext cx="4413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5V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2" name="Text Box 167"/>
          <p:cNvSpPr txBox="1">
            <a:spLocks noChangeAspect="1" noChangeArrowheads="1"/>
          </p:cNvSpPr>
          <p:nvPr/>
        </p:nvSpPr>
        <p:spPr bwMode="auto">
          <a:xfrm>
            <a:off x="1389564" y="4900792"/>
            <a:ext cx="4413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X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13" name="Groupe 112"/>
          <p:cNvGrpSpPr/>
          <p:nvPr/>
        </p:nvGrpSpPr>
        <p:grpSpPr>
          <a:xfrm>
            <a:off x="3753908" y="5900924"/>
            <a:ext cx="216000" cy="108000"/>
            <a:chOff x="3582626" y="5627164"/>
            <a:chExt cx="252000" cy="109368"/>
          </a:xfrm>
        </p:grpSpPr>
        <p:sp>
          <p:nvSpPr>
            <p:cNvPr id="114" name="Line 163"/>
            <p:cNvSpPr>
              <a:spLocks noChangeAspect="1" noChangeShapeType="1"/>
            </p:cNvSpPr>
            <p:nvPr/>
          </p:nvSpPr>
          <p:spPr bwMode="auto">
            <a:xfrm>
              <a:off x="3582626" y="5627164"/>
              <a:ext cx="252000" cy="0"/>
            </a:xfrm>
            <a:prstGeom prst="line">
              <a:avLst/>
            </a:prstGeom>
            <a:ln w="19050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5" name="Line 163"/>
            <p:cNvSpPr>
              <a:spLocks noChangeAspect="1" noChangeShapeType="1"/>
            </p:cNvSpPr>
            <p:nvPr/>
          </p:nvSpPr>
          <p:spPr bwMode="auto">
            <a:xfrm>
              <a:off x="3621790" y="5682742"/>
              <a:ext cx="180000" cy="0"/>
            </a:xfrm>
            <a:prstGeom prst="line">
              <a:avLst/>
            </a:prstGeom>
            <a:ln w="19050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6" name="Line 163"/>
            <p:cNvSpPr>
              <a:spLocks noChangeAspect="1" noChangeShapeType="1"/>
            </p:cNvSpPr>
            <p:nvPr/>
          </p:nvSpPr>
          <p:spPr bwMode="auto">
            <a:xfrm>
              <a:off x="3664822" y="5736532"/>
              <a:ext cx="108000" cy="0"/>
            </a:xfrm>
            <a:prstGeom prst="line">
              <a:avLst/>
            </a:prstGeom>
            <a:ln w="19050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17" name="Ellipse 116"/>
          <p:cNvSpPr/>
          <p:nvPr/>
        </p:nvSpPr>
        <p:spPr>
          <a:xfrm>
            <a:off x="3824316" y="5703360"/>
            <a:ext cx="72000" cy="72000"/>
          </a:xfrm>
          <a:prstGeom prst="ellipse">
            <a:avLst/>
          </a:prstGeom>
          <a:solidFill>
            <a:srgbClr val="000000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8" name="Text Box 167"/>
          <p:cNvSpPr txBox="1">
            <a:spLocks noChangeAspect="1" noChangeArrowheads="1"/>
          </p:cNvSpPr>
          <p:nvPr/>
        </p:nvSpPr>
        <p:spPr bwMode="auto">
          <a:xfrm>
            <a:off x="7643834" y="1664566"/>
            <a:ext cx="71438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Led1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9" name="Text Box 167"/>
          <p:cNvSpPr txBox="1">
            <a:spLocks noChangeAspect="1" noChangeArrowheads="1"/>
          </p:cNvSpPr>
          <p:nvPr/>
        </p:nvSpPr>
        <p:spPr bwMode="auto">
          <a:xfrm>
            <a:off x="7643834" y="2032514"/>
            <a:ext cx="71438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Led2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0" name="Text Box 167"/>
          <p:cNvSpPr txBox="1">
            <a:spLocks noChangeAspect="1" noChangeArrowheads="1"/>
          </p:cNvSpPr>
          <p:nvPr/>
        </p:nvSpPr>
        <p:spPr bwMode="auto">
          <a:xfrm>
            <a:off x="7643834" y="2368188"/>
            <a:ext cx="71438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Led3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1" name="Text Box 167"/>
          <p:cNvSpPr txBox="1">
            <a:spLocks noChangeAspect="1" noChangeArrowheads="1"/>
          </p:cNvSpPr>
          <p:nvPr/>
        </p:nvSpPr>
        <p:spPr bwMode="auto">
          <a:xfrm>
            <a:off x="7643834" y="2725378"/>
            <a:ext cx="71438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Led4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2" name="Text Box 167"/>
          <p:cNvSpPr txBox="1">
            <a:spLocks noChangeAspect="1" noChangeArrowheads="1"/>
          </p:cNvSpPr>
          <p:nvPr/>
        </p:nvSpPr>
        <p:spPr bwMode="auto">
          <a:xfrm>
            <a:off x="7643834" y="3090446"/>
            <a:ext cx="71438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Led5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3" name="Text Box 167"/>
          <p:cNvSpPr txBox="1">
            <a:spLocks noChangeAspect="1" noChangeArrowheads="1"/>
          </p:cNvSpPr>
          <p:nvPr/>
        </p:nvSpPr>
        <p:spPr bwMode="auto">
          <a:xfrm>
            <a:off x="7643834" y="3436878"/>
            <a:ext cx="71438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Led6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4" name="Text Box 167"/>
          <p:cNvSpPr txBox="1">
            <a:spLocks noChangeAspect="1" noChangeArrowheads="1"/>
          </p:cNvSpPr>
          <p:nvPr/>
        </p:nvSpPr>
        <p:spPr bwMode="auto">
          <a:xfrm>
            <a:off x="7643834" y="3783310"/>
            <a:ext cx="71438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Led7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5" name="Text Box 167"/>
          <p:cNvSpPr txBox="1">
            <a:spLocks noChangeAspect="1" noChangeArrowheads="1"/>
          </p:cNvSpPr>
          <p:nvPr/>
        </p:nvSpPr>
        <p:spPr bwMode="auto">
          <a:xfrm>
            <a:off x="7643834" y="4108226"/>
            <a:ext cx="71438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Led8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6" name="Text Box 167"/>
          <p:cNvSpPr txBox="1">
            <a:spLocks noChangeAspect="1" noChangeArrowheads="1"/>
          </p:cNvSpPr>
          <p:nvPr/>
        </p:nvSpPr>
        <p:spPr bwMode="auto">
          <a:xfrm>
            <a:off x="2214546" y="3714752"/>
            <a:ext cx="71438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SW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7" name="Text Box 181"/>
          <p:cNvSpPr txBox="1">
            <a:spLocks noChangeAspect="1" noChangeArrowheads="1"/>
          </p:cNvSpPr>
          <p:nvPr/>
        </p:nvSpPr>
        <p:spPr bwMode="auto">
          <a:xfrm>
            <a:off x="4673610" y="5357826"/>
            <a:ext cx="13985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dirty="0" smtClean="0">
                <a:solidFill>
                  <a:srgbClr val="000000"/>
                </a:solidFill>
              </a:rPr>
              <a:t>sn74198</a:t>
            </a:r>
            <a:endParaRPr lang="fr-F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en angle 3"/>
          <p:cNvCxnSpPr/>
          <p:nvPr/>
        </p:nvCxnSpPr>
        <p:spPr>
          <a:xfrm flipV="1">
            <a:off x="2324351" y="4045716"/>
            <a:ext cx="504000" cy="442922"/>
          </a:xfrm>
          <a:prstGeom prst="bentConnector3">
            <a:avLst>
              <a:gd name="adj1" fmla="val -489"/>
            </a:avLst>
          </a:prstGeom>
          <a:ln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/>
        </p:nvCxnSpPr>
        <p:spPr>
          <a:xfrm>
            <a:off x="1930599" y="3810592"/>
            <a:ext cx="684000" cy="1588"/>
          </a:xfrm>
          <a:prstGeom prst="line">
            <a:avLst/>
          </a:prstGeom>
          <a:ln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en angle 5"/>
          <p:cNvCxnSpPr/>
          <p:nvPr/>
        </p:nvCxnSpPr>
        <p:spPr>
          <a:xfrm rot="5400000">
            <a:off x="8642642" y="3526201"/>
            <a:ext cx="864000" cy="500066"/>
          </a:xfrm>
          <a:prstGeom prst="bentConnector3">
            <a:avLst>
              <a:gd name="adj1" fmla="val 101470"/>
            </a:avLst>
          </a:prstGeom>
          <a:ln>
            <a:solidFill>
              <a:srgbClr val="333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Line 759"/>
          <p:cNvSpPr>
            <a:spLocks noChangeAspect="1" noChangeShapeType="1"/>
          </p:cNvSpPr>
          <p:nvPr/>
        </p:nvSpPr>
        <p:spPr bwMode="auto">
          <a:xfrm>
            <a:off x="3571868" y="3752741"/>
            <a:ext cx="5508000" cy="0"/>
          </a:xfrm>
          <a:prstGeom prst="line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" name="Rectangle 762"/>
          <p:cNvSpPr>
            <a:spLocks noChangeAspect="1" noChangeArrowheads="1"/>
          </p:cNvSpPr>
          <p:nvPr/>
        </p:nvSpPr>
        <p:spPr bwMode="auto">
          <a:xfrm>
            <a:off x="3928678" y="3617871"/>
            <a:ext cx="822553" cy="747585"/>
          </a:xfrm>
          <a:prstGeom prst="rect">
            <a:avLst/>
          </a:prstGeom>
          <a:solidFill>
            <a:schemeClr val="bg1"/>
          </a:solidFill>
          <a:ln>
            <a:solidFill>
              <a:srgbClr val="003366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9" name="Text Box 764"/>
          <p:cNvSpPr txBox="1">
            <a:spLocks noChangeAspect="1" noChangeArrowheads="1"/>
          </p:cNvSpPr>
          <p:nvPr/>
        </p:nvSpPr>
        <p:spPr bwMode="auto">
          <a:xfrm>
            <a:off x="4409074" y="3602663"/>
            <a:ext cx="456746" cy="3210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="1" baseline="-25000" dirty="0">
                <a:solidFill>
                  <a:srgbClr val="003300"/>
                </a:solidFill>
                <a:cs typeface="Arial" charset="0"/>
              </a:rPr>
              <a:t>1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0" name="Text Box 765"/>
          <p:cNvSpPr txBox="1">
            <a:spLocks noChangeAspect="1" noChangeArrowheads="1"/>
          </p:cNvSpPr>
          <p:nvPr/>
        </p:nvSpPr>
        <p:spPr bwMode="auto">
          <a:xfrm>
            <a:off x="3892156" y="3593923"/>
            <a:ext cx="379867" cy="3210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rgbClr val="003300"/>
                </a:solidFill>
                <a:cs typeface="Arial" charset="0"/>
              </a:rPr>
              <a:t>D</a:t>
            </a:r>
            <a:r>
              <a:rPr lang="fr-FR" sz="1400" b="1" baseline="-25000" dirty="0">
                <a:solidFill>
                  <a:srgbClr val="003300"/>
                </a:solidFill>
                <a:cs typeface="Arial" charset="0"/>
              </a:rPr>
              <a:t>1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1" name="Line 766"/>
          <p:cNvSpPr>
            <a:spLocks noChangeAspect="1" noChangeShapeType="1"/>
          </p:cNvSpPr>
          <p:nvPr/>
        </p:nvSpPr>
        <p:spPr bwMode="auto">
          <a:xfrm>
            <a:off x="3927200" y="3752603"/>
            <a:ext cx="0" cy="27949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" name="AutoShape 768"/>
          <p:cNvSpPr>
            <a:spLocks noChangeAspect="1" noChangeArrowheads="1"/>
          </p:cNvSpPr>
          <p:nvPr/>
        </p:nvSpPr>
        <p:spPr bwMode="auto">
          <a:xfrm rot="5400000">
            <a:off x="3924933" y="3975104"/>
            <a:ext cx="114389" cy="10056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003366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13" name="Rectangle 771"/>
          <p:cNvSpPr>
            <a:spLocks noChangeAspect="1" noChangeArrowheads="1"/>
          </p:cNvSpPr>
          <p:nvPr/>
        </p:nvSpPr>
        <p:spPr bwMode="auto">
          <a:xfrm>
            <a:off x="5310739" y="3626468"/>
            <a:ext cx="832099" cy="747586"/>
          </a:xfrm>
          <a:prstGeom prst="rect">
            <a:avLst/>
          </a:prstGeom>
          <a:solidFill>
            <a:schemeClr val="bg1"/>
          </a:solidFill>
          <a:ln>
            <a:solidFill>
              <a:srgbClr val="003366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14" name="Text Box 773"/>
          <p:cNvSpPr txBox="1">
            <a:spLocks noChangeAspect="1" noChangeArrowheads="1"/>
          </p:cNvSpPr>
          <p:nvPr/>
        </p:nvSpPr>
        <p:spPr bwMode="auto">
          <a:xfrm>
            <a:off x="5783600" y="3596649"/>
            <a:ext cx="427605" cy="3210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="1" baseline="-25000" dirty="0">
                <a:solidFill>
                  <a:srgbClr val="003300"/>
                </a:solidFill>
                <a:cs typeface="Arial" charset="0"/>
              </a:rPr>
              <a:t>2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5" name="Text Box 774"/>
          <p:cNvSpPr txBox="1">
            <a:spLocks noChangeAspect="1" noChangeArrowheads="1"/>
          </p:cNvSpPr>
          <p:nvPr/>
        </p:nvSpPr>
        <p:spPr bwMode="auto">
          <a:xfrm>
            <a:off x="5289288" y="3595215"/>
            <a:ext cx="394657" cy="3210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rgbClr val="003300"/>
                </a:solidFill>
                <a:cs typeface="Arial" charset="0"/>
              </a:rPr>
              <a:t>D</a:t>
            </a:r>
            <a:r>
              <a:rPr lang="fr-FR" sz="1400" b="1" baseline="-25000" dirty="0">
                <a:solidFill>
                  <a:srgbClr val="003300"/>
                </a:solidFill>
                <a:cs typeface="Arial" charset="0"/>
              </a:rPr>
              <a:t>2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16" name="Line 775"/>
          <p:cNvSpPr>
            <a:spLocks noChangeAspect="1" noChangeShapeType="1"/>
          </p:cNvSpPr>
          <p:nvPr/>
        </p:nvSpPr>
        <p:spPr bwMode="auto">
          <a:xfrm>
            <a:off x="5309261" y="3761202"/>
            <a:ext cx="0" cy="27949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" name="AutoShape 777"/>
          <p:cNvSpPr>
            <a:spLocks noChangeAspect="1" noChangeArrowheads="1"/>
          </p:cNvSpPr>
          <p:nvPr/>
        </p:nvSpPr>
        <p:spPr bwMode="auto">
          <a:xfrm rot="5400000">
            <a:off x="5306995" y="4009470"/>
            <a:ext cx="114389" cy="10056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003366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18" name="Rectangle 781"/>
          <p:cNvSpPr>
            <a:spLocks noChangeAspect="1" noChangeArrowheads="1"/>
          </p:cNvSpPr>
          <p:nvPr/>
        </p:nvSpPr>
        <p:spPr bwMode="auto">
          <a:xfrm>
            <a:off x="6685410" y="3626468"/>
            <a:ext cx="832100" cy="747585"/>
          </a:xfrm>
          <a:prstGeom prst="rect">
            <a:avLst/>
          </a:prstGeom>
          <a:solidFill>
            <a:schemeClr val="bg1"/>
          </a:solidFill>
          <a:ln>
            <a:solidFill>
              <a:srgbClr val="003366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19" name="Text Box 783"/>
          <p:cNvSpPr txBox="1">
            <a:spLocks noChangeAspect="1" noChangeArrowheads="1"/>
          </p:cNvSpPr>
          <p:nvPr/>
        </p:nvSpPr>
        <p:spPr bwMode="auto">
          <a:xfrm>
            <a:off x="6665116" y="3599515"/>
            <a:ext cx="485572" cy="3210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rgbClr val="003300"/>
                </a:solidFill>
                <a:cs typeface="Arial" charset="0"/>
              </a:rPr>
              <a:t>D</a:t>
            </a:r>
            <a:r>
              <a:rPr lang="fr-FR" sz="1400" b="1" baseline="-25000" dirty="0">
                <a:solidFill>
                  <a:srgbClr val="003300"/>
                </a:solidFill>
                <a:cs typeface="Arial" charset="0"/>
              </a:rPr>
              <a:t>3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20" name="Line 784"/>
          <p:cNvSpPr>
            <a:spLocks noChangeAspect="1" noChangeShapeType="1"/>
          </p:cNvSpPr>
          <p:nvPr/>
        </p:nvSpPr>
        <p:spPr bwMode="auto">
          <a:xfrm>
            <a:off x="6680976" y="3768368"/>
            <a:ext cx="0" cy="27949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" name="AutoShape 786"/>
          <p:cNvSpPr>
            <a:spLocks noChangeAspect="1" noChangeArrowheads="1"/>
          </p:cNvSpPr>
          <p:nvPr/>
        </p:nvSpPr>
        <p:spPr bwMode="auto">
          <a:xfrm rot="5400000">
            <a:off x="6689104" y="3985290"/>
            <a:ext cx="114388" cy="10056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003366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22" name="Text Box 788"/>
          <p:cNvSpPr txBox="1">
            <a:spLocks noChangeAspect="1" noChangeArrowheads="1"/>
          </p:cNvSpPr>
          <p:nvPr/>
        </p:nvSpPr>
        <p:spPr bwMode="auto">
          <a:xfrm>
            <a:off x="7158271" y="3599515"/>
            <a:ext cx="409453" cy="3210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="1" baseline="-25000" dirty="0">
                <a:solidFill>
                  <a:srgbClr val="003300"/>
                </a:solidFill>
                <a:cs typeface="Arial" charset="0"/>
              </a:rPr>
              <a:t>3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23" name="Rectangle 790"/>
          <p:cNvSpPr>
            <a:spLocks noChangeAspect="1" noChangeArrowheads="1"/>
          </p:cNvSpPr>
          <p:nvPr/>
        </p:nvSpPr>
        <p:spPr bwMode="auto">
          <a:xfrm>
            <a:off x="8023128" y="3626468"/>
            <a:ext cx="830609" cy="747585"/>
          </a:xfrm>
          <a:prstGeom prst="rect">
            <a:avLst/>
          </a:prstGeom>
          <a:solidFill>
            <a:schemeClr val="bg1"/>
          </a:solidFill>
          <a:ln>
            <a:solidFill>
              <a:srgbClr val="003366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24" name="Text Box 792"/>
          <p:cNvSpPr txBox="1">
            <a:spLocks noChangeAspect="1" noChangeArrowheads="1"/>
          </p:cNvSpPr>
          <p:nvPr/>
        </p:nvSpPr>
        <p:spPr bwMode="auto">
          <a:xfrm>
            <a:off x="8504857" y="3603815"/>
            <a:ext cx="393202" cy="3210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="1" baseline="-25000" dirty="0">
                <a:solidFill>
                  <a:srgbClr val="003300"/>
                </a:solidFill>
                <a:cs typeface="Arial" charset="0"/>
              </a:rPr>
              <a:t>4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25" name="Text Box 793"/>
          <p:cNvSpPr txBox="1">
            <a:spLocks noChangeAspect="1" noChangeArrowheads="1"/>
          </p:cNvSpPr>
          <p:nvPr/>
        </p:nvSpPr>
        <p:spPr bwMode="auto">
          <a:xfrm>
            <a:off x="8009066" y="3602382"/>
            <a:ext cx="402067" cy="3210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rgbClr val="003300"/>
                </a:solidFill>
                <a:cs typeface="Arial" charset="0"/>
              </a:rPr>
              <a:t>D</a:t>
            </a:r>
            <a:r>
              <a:rPr lang="fr-FR" sz="1400" b="1" baseline="-25000" dirty="0">
                <a:solidFill>
                  <a:srgbClr val="003300"/>
                </a:solidFill>
                <a:cs typeface="Arial" charset="0"/>
              </a:rPr>
              <a:t>4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26" name="AutoShape 796"/>
          <p:cNvSpPr>
            <a:spLocks noChangeAspect="1" noChangeArrowheads="1"/>
          </p:cNvSpPr>
          <p:nvPr/>
        </p:nvSpPr>
        <p:spPr bwMode="auto">
          <a:xfrm rot="5400000">
            <a:off x="8021019" y="4002024"/>
            <a:ext cx="114388" cy="10056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003366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7" name="Groupe 109"/>
          <p:cNvGrpSpPr/>
          <p:nvPr/>
        </p:nvGrpSpPr>
        <p:grpSpPr>
          <a:xfrm>
            <a:off x="3143240" y="4027050"/>
            <a:ext cx="4877019" cy="543046"/>
            <a:chOff x="1026526" y="3266245"/>
            <a:chExt cx="5237844" cy="601459"/>
          </a:xfrm>
        </p:grpSpPr>
        <p:sp>
          <p:nvSpPr>
            <p:cNvPr id="28" name="Line 767"/>
            <p:cNvSpPr>
              <a:spLocks noChangeAspect="1" noChangeShapeType="1"/>
            </p:cNvSpPr>
            <p:nvPr/>
          </p:nvSpPr>
          <p:spPr bwMode="auto">
            <a:xfrm flipH="1">
              <a:off x="1660524" y="3266245"/>
              <a:ext cx="216000" cy="0"/>
            </a:xfrm>
            <a:prstGeom prst="line">
              <a:avLst/>
            </a:prstGeom>
            <a:ln w="19050">
              <a:solidFill>
                <a:srgbClr val="CC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" name="Line 776"/>
            <p:cNvSpPr>
              <a:spLocks noChangeAspect="1" noChangeShapeType="1"/>
            </p:cNvSpPr>
            <p:nvPr/>
          </p:nvSpPr>
          <p:spPr bwMode="auto">
            <a:xfrm flipH="1">
              <a:off x="3144838" y="3291954"/>
              <a:ext cx="216000" cy="0"/>
            </a:xfrm>
            <a:prstGeom prst="line">
              <a:avLst/>
            </a:prstGeom>
            <a:ln w="19050">
              <a:solidFill>
                <a:srgbClr val="CC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0" name="Line 785"/>
            <p:cNvSpPr>
              <a:spLocks noChangeAspect="1" noChangeShapeType="1"/>
            </p:cNvSpPr>
            <p:nvPr/>
          </p:nvSpPr>
          <p:spPr bwMode="auto">
            <a:xfrm flipH="1">
              <a:off x="4616449" y="3272939"/>
              <a:ext cx="216000" cy="0"/>
            </a:xfrm>
            <a:prstGeom prst="line">
              <a:avLst/>
            </a:prstGeom>
            <a:ln w="19050">
              <a:solidFill>
                <a:srgbClr val="CC00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" name="Line 795"/>
            <p:cNvSpPr>
              <a:spLocks noChangeAspect="1" noChangeShapeType="1"/>
            </p:cNvSpPr>
            <p:nvPr/>
          </p:nvSpPr>
          <p:spPr bwMode="auto">
            <a:xfrm flipH="1">
              <a:off x="6048370" y="3297651"/>
              <a:ext cx="216000" cy="0"/>
            </a:xfrm>
            <a:prstGeom prst="line">
              <a:avLst/>
            </a:prstGeom>
            <a:ln w="19050">
              <a:solidFill>
                <a:srgbClr val="CC00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" name="Line 800"/>
            <p:cNvSpPr>
              <a:spLocks noChangeAspect="1" noChangeShapeType="1"/>
            </p:cNvSpPr>
            <p:nvPr/>
          </p:nvSpPr>
          <p:spPr bwMode="auto">
            <a:xfrm>
              <a:off x="1664944" y="3272406"/>
              <a:ext cx="0" cy="576000"/>
            </a:xfrm>
            <a:prstGeom prst="line">
              <a:avLst/>
            </a:prstGeom>
            <a:ln w="19050">
              <a:solidFill>
                <a:srgbClr val="CC00FF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3" name="Line 801"/>
            <p:cNvSpPr>
              <a:spLocks noChangeAspect="1" noChangeShapeType="1"/>
            </p:cNvSpPr>
            <p:nvPr/>
          </p:nvSpPr>
          <p:spPr bwMode="auto">
            <a:xfrm>
              <a:off x="1026526" y="3857628"/>
              <a:ext cx="5026249" cy="0"/>
            </a:xfrm>
            <a:prstGeom prst="line">
              <a:avLst/>
            </a:prstGeom>
            <a:ln w="19050">
              <a:solidFill>
                <a:srgbClr val="CC00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4" name="Line 802"/>
            <p:cNvSpPr>
              <a:spLocks noChangeAspect="1" noChangeShapeType="1"/>
            </p:cNvSpPr>
            <p:nvPr/>
          </p:nvSpPr>
          <p:spPr bwMode="auto">
            <a:xfrm>
              <a:off x="3140075" y="3285260"/>
              <a:ext cx="0" cy="576000"/>
            </a:xfrm>
            <a:prstGeom prst="line">
              <a:avLst/>
            </a:prstGeom>
            <a:ln w="19050">
              <a:solidFill>
                <a:srgbClr val="CC00FF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5" name="Line 803"/>
            <p:cNvSpPr>
              <a:spLocks noChangeAspect="1" noChangeShapeType="1"/>
            </p:cNvSpPr>
            <p:nvPr/>
          </p:nvSpPr>
          <p:spPr bwMode="auto">
            <a:xfrm>
              <a:off x="4618038" y="3277168"/>
              <a:ext cx="0" cy="576000"/>
            </a:xfrm>
            <a:prstGeom prst="line">
              <a:avLst/>
            </a:prstGeom>
            <a:ln w="19050">
              <a:solidFill>
                <a:srgbClr val="CC00FF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6" name="Line 804"/>
            <p:cNvSpPr>
              <a:spLocks noChangeAspect="1" noChangeShapeType="1"/>
            </p:cNvSpPr>
            <p:nvPr/>
          </p:nvSpPr>
          <p:spPr bwMode="auto">
            <a:xfrm>
              <a:off x="6050135" y="3291704"/>
              <a:ext cx="0" cy="576000"/>
            </a:xfrm>
            <a:prstGeom prst="line">
              <a:avLst/>
            </a:prstGeom>
            <a:ln w="19050">
              <a:solidFill>
                <a:srgbClr val="CC00FF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37" name="Text Box 805"/>
          <p:cNvSpPr txBox="1">
            <a:spLocks noChangeAspect="1" noChangeArrowheads="1"/>
          </p:cNvSpPr>
          <p:nvPr/>
        </p:nvSpPr>
        <p:spPr bwMode="auto">
          <a:xfrm>
            <a:off x="2857488" y="4361739"/>
            <a:ext cx="317801" cy="32106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>
                <a:solidFill>
                  <a:srgbClr val="003300"/>
                </a:solidFill>
                <a:cs typeface="Arial" charset="0"/>
              </a:rPr>
              <a:t>H</a:t>
            </a:r>
          </a:p>
        </p:txBody>
      </p:sp>
      <p:sp>
        <p:nvSpPr>
          <p:cNvPr id="38" name="Rectangle 854"/>
          <p:cNvSpPr>
            <a:spLocks noChangeArrowheads="1"/>
          </p:cNvSpPr>
          <p:nvPr/>
        </p:nvSpPr>
        <p:spPr bwMode="auto">
          <a:xfrm>
            <a:off x="3339355" y="3251280"/>
            <a:ext cx="6161867" cy="1403094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prstDash val="lg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cxnSp>
        <p:nvCxnSpPr>
          <p:cNvPr id="39" name="Connecteur droit avec flèche 38"/>
          <p:cNvCxnSpPr/>
          <p:nvPr/>
        </p:nvCxnSpPr>
        <p:spPr>
          <a:xfrm rot="5400000" flipH="1" flipV="1">
            <a:off x="4449437" y="3173231"/>
            <a:ext cx="1137600" cy="1588"/>
          </a:xfrm>
          <a:prstGeom prst="straightConnector1">
            <a:avLst/>
          </a:prstGeom>
          <a:ln w="19050">
            <a:solidFill>
              <a:srgbClr val="C00000"/>
            </a:solidFill>
            <a:headEnd type="oval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/>
          <p:cNvCxnSpPr/>
          <p:nvPr/>
        </p:nvCxnSpPr>
        <p:spPr>
          <a:xfrm rot="5400000" flipH="1" flipV="1">
            <a:off x="5831115" y="3173231"/>
            <a:ext cx="1137600" cy="1588"/>
          </a:xfrm>
          <a:prstGeom prst="straightConnector1">
            <a:avLst/>
          </a:prstGeom>
          <a:ln w="19050">
            <a:solidFill>
              <a:srgbClr val="C00000"/>
            </a:solidFill>
            <a:headEnd type="oval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/>
          <p:nvPr/>
        </p:nvCxnSpPr>
        <p:spPr>
          <a:xfrm rot="5400000" flipH="1" flipV="1">
            <a:off x="7152018" y="3173231"/>
            <a:ext cx="1137600" cy="1588"/>
          </a:xfrm>
          <a:prstGeom prst="straightConnector1">
            <a:avLst/>
          </a:prstGeom>
          <a:ln w="19050">
            <a:solidFill>
              <a:srgbClr val="C00000"/>
            </a:solidFill>
            <a:headEnd type="oval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/>
          <p:nvPr/>
        </p:nvCxnSpPr>
        <p:spPr>
          <a:xfrm rot="5400000" flipH="1" flipV="1">
            <a:off x="8514997" y="3186182"/>
            <a:ext cx="1152000" cy="1588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 Box 108"/>
          <p:cNvSpPr txBox="1">
            <a:spLocks noChangeAspect="1" noChangeArrowheads="1"/>
          </p:cNvSpPr>
          <p:nvPr/>
        </p:nvSpPr>
        <p:spPr bwMode="auto">
          <a:xfrm>
            <a:off x="5155567" y="2810510"/>
            <a:ext cx="571504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b="1" baseline="-25000" dirty="0" smtClean="0">
                <a:solidFill>
                  <a:srgbClr val="000000"/>
                </a:solidFill>
                <a:cs typeface="Arial" charset="0"/>
              </a:rPr>
              <a:t>1</a:t>
            </a:r>
            <a:endParaRPr lang="fr-FR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4" name="Text Box 112"/>
          <p:cNvSpPr txBox="1">
            <a:spLocks noChangeAspect="1" noChangeArrowheads="1"/>
          </p:cNvSpPr>
          <p:nvPr/>
        </p:nvSpPr>
        <p:spPr bwMode="auto">
          <a:xfrm>
            <a:off x="6572135" y="2810510"/>
            <a:ext cx="50654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b="1" baseline="-25000" dirty="0" smtClean="0">
                <a:solidFill>
                  <a:srgbClr val="000000"/>
                </a:solidFill>
                <a:cs typeface="Arial" charset="0"/>
              </a:rPr>
              <a:t>2</a:t>
            </a:r>
            <a:endParaRPr lang="fr-FR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5" name="Text Box 115"/>
          <p:cNvSpPr txBox="1">
            <a:spLocks noChangeAspect="1" noChangeArrowheads="1"/>
          </p:cNvSpPr>
          <p:nvPr/>
        </p:nvSpPr>
        <p:spPr bwMode="auto">
          <a:xfrm>
            <a:off x="7887904" y="2809904"/>
            <a:ext cx="619539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b="1" baseline="-25000" dirty="0" smtClean="0">
                <a:solidFill>
                  <a:srgbClr val="000000"/>
                </a:solidFill>
                <a:cs typeface="Arial" charset="0"/>
              </a:rPr>
              <a:t>3</a:t>
            </a:r>
            <a:endParaRPr lang="fr-FR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6" name="Text Box 118"/>
          <p:cNvSpPr txBox="1">
            <a:spLocks noChangeAspect="1" noChangeArrowheads="1"/>
          </p:cNvSpPr>
          <p:nvPr/>
        </p:nvSpPr>
        <p:spPr bwMode="auto">
          <a:xfrm>
            <a:off x="9238133" y="2796200"/>
            <a:ext cx="57913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b="1" baseline="-25000" dirty="0" smtClean="0">
                <a:solidFill>
                  <a:srgbClr val="000000"/>
                </a:solidFill>
                <a:cs typeface="Arial" charset="0"/>
              </a:rPr>
              <a:t>4</a:t>
            </a:r>
            <a:endParaRPr lang="fr-FR" b="1" dirty="0">
              <a:solidFill>
                <a:srgbClr val="000000"/>
              </a:solidFill>
              <a:cs typeface="Arial" charset="0"/>
            </a:endParaRPr>
          </a:p>
        </p:txBody>
      </p:sp>
      <p:cxnSp>
        <p:nvCxnSpPr>
          <p:cNvPr id="47" name="Connecteur droit avec flèche 46"/>
          <p:cNvCxnSpPr/>
          <p:nvPr/>
        </p:nvCxnSpPr>
        <p:spPr>
          <a:xfrm>
            <a:off x="3786182" y="3756989"/>
            <a:ext cx="72000" cy="1588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/>
          <p:nvPr/>
        </p:nvCxnSpPr>
        <p:spPr>
          <a:xfrm>
            <a:off x="9125833" y="4216247"/>
            <a:ext cx="72000" cy="1588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en angle 48"/>
          <p:cNvCxnSpPr/>
          <p:nvPr/>
        </p:nvCxnSpPr>
        <p:spPr>
          <a:xfrm flipV="1">
            <a:off x="3567116" y="3322718"/>
            <a:ext cx="5760000" cy="432000"/>
          </a:xfrm>
          <a:prstGeom prst="bentConnector3">
            <a:avLst>
              <a:gd name="adj1" fmla="val -1391"/>
            </a:avLst>
          </a:prstGeom>
          <a:ln>
            <a:solidFill>
              <a:srgbClr val="333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 Box 764"/>
          <p:cNvSpPr txBox="1">
            <a:spLocks noChangeAspect="1" noChangeArrowheads="1"/>
          </p:cNvSpPr>
          <p:nvPr/>
        </p:nvSpPr>
        <p:spPr bwMode="auto">
          <a:xfrm>
            <a:off x="4410925" y="4103526"/>
            <a:ext cx="456746" cy="3210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="1" baseline="-25000" dirty="0">
                <a:solidFill>
                  <a:srgbClr val="003300"/>
                </a:solidFill>
                <a:cs typeface="Arial" charset="0"/>
              </a:rPr>
              <a:t>1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51" name="Text Box 773"/>
          <p:cNvSpPr txBox="1">
            <a:spLocks noChangeAspect="1" noChangeArrowheads="1"/>
          </p:cNvSpPr>
          <p:nvPr/>
        </p:nvSpPr>
        <p:spPr bwMode="auto">
          <a:xfrm>
            <a:off x="5785451" y="4097512"/>
            <a:ext cx="427605" cy="3210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="1" baseline="-25000" dirty="0">
                <a:solidFill>
                  <a:srgbClr val="003300"/>
                </a:solidFill>
                <a:cs typeface="Arial" charset="0"/>
              </a:rPr>
              <a:t>2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52" name="Text Box 788"/>
          <p:cNvSpPr txBox="1">
            <a:spLocks noChangeAspect="1" noChangeArrowheads="1"/>
          </p:cNvSpPr>
          <p:nvPr/>
        </p:nvSpPr>
        <p:spPr bwMode="auto">
          <a:xfrm>
            <a:off x="7160122" y="4100378"/>
            <a:ext cx="409453" cy="3210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="1" baseline="-25000" dirty="0">
                <a:solidFill>
                  <a:srgbClr val="003300"/>
                </a:solidFill>
                <a:cs typeface="Arial" charset="0"/>
              </a:rPr>
              <a:t>3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53" name="Text Box 792"/>
          <p:cNvSpPr txBox="1">
            <a:spLocks noChangeAspect="1" noChangeArrowheads="1"/>
          </p:cNvSpPr>
          <p:nvPr/>
        </p:nvSpPr>
        <p:spPr bwMode="auto">
          <a:xfrm>
            <a:off x="8506708" y="4091231"/>
            <a:ext cx="393202" cy="3210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b="1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="1" baseline="-25000" dirty="0">
                <a:solidFill>
                  <a:srgbClr val="003300"/>
                </a:solidFill>
                <a:cs typeface="Arial" charset="0"/>
              </a:rPr>
              <a:t>4</a:t>
            </a:r>
            <a:endParaRPr lang="fr-FR" sz="1400" b="1" dirty="0">
              <a:solidFill>
                <a:srgbClr val="003300"/>
              </a:solidFill>
              <a:cs typeface="Arial" charset="0"/>
            </a:endParaRPr>
          </a:p>
        </p:txBody>
      </p:sp>
      <p:cxnSp>
        <p:nvCxnSpPr>
          <p:cNvPr id="54" name="Connecteur droit 53"/>
          <p:cNvCxnSpPr/>
          <p:nvPr/>
        </p:nvCxnSpPr>
        <p:spPr>
          <a:xfrm>
            <a:off x="8594670" y="4126543"/>
            <a:ext cx="144000" cy="1588"/>
          </a:xfrm>
          <a:prstGeom prst="line">
            <a:avLst/>
          </a:prstGeom>
          <a:ln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/>
          <p:nvPr/>
        </p:nvCxnSpPr>
        <p:spPr>
          <a:xfrm>
            <a:off x="7240427" y="4150293"/>
            <a:ext cx="144000" cy="1588"/>
          </a:xfrm>
          <a:prstGeom prst="line">
            <a:avLst/>
          </a:prstGeom>
          <a:ln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/>
          <p:cNvCxnSpPr/>
          <p:nvPr/>
        </p:nvCxnSpPr>
        <p:spPr>
          <a:xfrm>
            <a:off x="5884229" y="4148721"/>
            <a:ext cx="144000" cy="1588"/>
          </a:xfrm>
          <a:prstGeom prst="line">
            <a:avLst/>
          </a:prstGeom>
          <a:ln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/>
          <p:cNvCxnSpPr/>
          <p:nvPr/>
        </p:nvCxnSpPr>
        <p:spPr>
          <a:xfrm>
            <a:off x="4495810" y="4136846"/>
            <a:ext cx="144000" cy="1588"/>
          </a:xfrm>
          <a:prstGeom prst="line">
            <a:avLst/>
          </a:prstGeom>
          <a:ln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8" name="Image 5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8682" y="2390122"/>
            <a:ext cx="2938967" cy="316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9" name="Connecteur en angle 58"/>
          <p:cNvCxnSpPr/>
          <p:nvPr/>
        </p:nvCxnSpPr>
        <p:spPr>
          <a:xfrm rot="16200000" flipH="1">
            <a:off x="2647405" y="3962295"/>
            <a:ext cx="648000" cy="540000"/>
          </a:xfrm>
          <a:prstGeom prst="bentConnector3">
            <a:avLst>
              <a:gd name="adj1" fmla="val 769"/>
            </a:avLst>
          </a:prstGeom>
          <a:ln>
            <a:solidFill>
              <a:srgbClr val="003366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Organigramme : Délai 59"/>
          <p:cNvSpPr/>
          <p:nvPr/>
        </p:nvSpPr>
        <p:spPr>
          <a:xfrm>
            <a:off x="2540351" y="3751346"/>
            <a:ext cx="360000" cy="360000"/>
          </a:xfrm>
          <a:prstGeom prst="flowChartDelay">
            <a:avLst/>
          </a:prstGeom>
          <a:solidFill>
            <a:schemeClr val="bg1"/>
          </a:solidFill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Text Box 805"/>
          <p:cNvSpPr txBox="1">
            <a:spLocks noChangeAspect="1" noChangeArrowheads="1"/>
          </p:cNvSpPr>
          <p:nvPr/>
        </p:nvSpPr>
        <p:spPr bwMode="auto">
          <a:xfrm>
            <a:off x="2155235" y="4474344"/>
            <a:ext cx="317801" cy="32106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>
                <a:solidFill>
                  <a:srgbClr val="003300"/>
                </a:solidFill>
                <a:cs typeface="Arial" charset="0"/>
              </a:rPr>
              <a:t>X</a:t>
            </a:r>
            <a:endParaRPr lang="fr-FR" b="1" dirty="0">
              <a:solidFill>
                <a:srgbClr val="003300"/>
              </a:solidFill>
              <a:cs typeface="Arial" charset="0"/>
            </a:endParaRPr>
          </a:p>
        </p:txBody>
      </p:sp>
      <p:cxnSp>
        <p:nvCxnSpPr>
          <p:cNvPr id="62" name="Connecteur droit 61"/>
          <p:cNvCxnSpPr/>
          <p:nvPr/>
        </p:nvCxnSpPr>
        <p:spPr>
          <a:xfrm rot="5400000">
            <a:off x="10309060" y="5094040"/>
            <a:ext cx="828000" cy="1588"/>
          </a:xfrm>
          <a:prstGeom prst="line">
            <a:avLst/>
          </a:prstGeom>
          <a:ln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10651622" y="4822916"/>
            <a:ext cx="142876" cy="360000"/>
          </a:xfrm>
          <a:prstGeom prst="rect">
            <a:avLst/>
          </a:prstGeom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4" name="Connecteur droit 63"/>
          <p:cNvCxnSpPr/>
          <p:nvPr/>
        </p:nvCxnSpPr>
        <p:spPr>
          <a:xfrm>
            <a:off x="10620886" y="4680040"/>
            <a:ext cx="214314" cy="1588"/>
          </a:xfrm>
          <a:prstGeom prst="line">
            <a:avLst/>
          </a:prstGeom>
          <a:ln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 rot="16200000" flipH="1">
            <a:off x="10562184" y="5553048"/>
            <a:ext cx="216000" cy="180000"/>
          </a:xfrm>
          <a:prstGeom prst="line">
            <a:avLst/>
          </a:prstGeom>
          <a:ln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10506045" y="6001081"/>
            <a:ext cx="500066" cy="1588"/>
          </a:xfrm>
          <a:prstGeom prst="line">
            <a:avLst/>
          </a:prstGeom>
          <a:ln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/>
          <p:cNvCxnSpPr/>
          <p:nvPr/>
        </p:nvCxnSpPr>
        <p:spPr>
          <a:xfrm rot="10800000" flipV="1">
            <a:off x="10524115" y="5656558"/>
            <a:ext cx="144000" cy="0"/>
          </a:xfrm>
          <a:prstGeom prst="line">
            <a:avLst/>
          </a:prstGeom>
          <a:ln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/>
          <p:cNvCxnSpPr/>
          <p:nvPr/>
        </p:nvCxnSpPr>
        <p:spPr>
          <a:xfrm rot="5400000">
            <a:off x="10438102" y="5648874"/>
            <a:ext cx="142876" cy="1588"/>
          </a:xfrm>
          <a:prstGeom prst="line">
            <a:avLst/>
          </a:prstGeom>
          <a:ln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9" name="Groupe 68"/>
          <p:cNvGrpSpPr/>
          <p:nvPr/>
        </p:nvGrpSpPr>
        <p:grpSpPr>
          <a:xfrm>
            <a:off x="10633972" y="6251114"/>
            <a:ext cx="252000" cy="72000"/>
            <a:chOff x="5174240" y="5857892"/>
            <a:chExt cx="285752" cy="82992"/>
          </a:xfrm>
        </p:grpSpPr>
        <p:cxnSp>
          <p:nvCxnSpPr>
            <p:cNvPr id="70" name="Connecteur droit 69"/>
            <p:cNvCxnSpPr/>
            <p:nvPr/>
          </p:nvCxnSpPr>
          <p:spPr>
            <a:xfrm>
              <a:off x="5174240" y="5857892"/>
              <a:ext cx="285752" cy="1588"/>
            </a:xfrm>
            <a:prstGeom prst="line">
              <a:avLst/>
            </a:prstGeom>
            <a:ln>
              <a:solidFill>
                <a:srgbClr val="0033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cteur droit 70"/>
            <p:cNvCxnSpPr/>
            <p:nvPr/>
          </p:nvCxnSpPr>
          <p:spPr>
            <a:xfrm>
              <a:off x="5213256" y="5898594"/>
              <a:ext cx="216000" cy="1588"/>
            </a:xfrm>
            <a:prstGeom prst="line">
              <a:avLst/>
            </a:prstGeom>
            <a:ln>
              <a:solidFill>
                <a:srgbClr val="0033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cteur droit 71"/>
            <p:cNvCxnSpPr/>
            <p:nvPr/>
          </p:nvCxnSpPr>
          <p:spPr>
            <a:xfrm>
              <a:off x="5245678" y="5939296"/>
              <a:ext cx="144000" cy="1588"/>
            </a:xfrm>
            <a:prstGeom prst="line">
              <a:avLst/>
            </a:prstGeom>
            <a:ln>
              <a:solidFill>
                <a:srgbClr val="0033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Text Box 805"/>
          <p:cNvSpPr txBox="1">
            <a:spLocks noChangeAspect="1" noChangeArrowheads="1"/>
          </p:cNvSpPr>
          <p:nvPr/>
        </p:nvSpPr>
        <p:spPr bwMode="auto">
          <a:xfrm>
            <a:off x="9937242" y="5465296"/>
            <a:ext cx="642942" cy="32106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err="1" smtClean="0">
                <a:solidFill>
                  <a:srgbClr val="003300"/>
                </a:solidFill>
                <a:cs typeface="Arial" charset="0"/>
              </a:rPr>
              <a:t>Init</a:t>
            </a:r>
            <a:endParaRPr lang="fr-FR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74" name="Text Box 805"/>
          <p:cNvSpPr txBox="1">
            <a:spLocks noChangeAspect="1" noChangeArrowheads="1"/>
          </p:cNvSpPr>
          <p:nvPr/>
        </p:nvSpPr>
        <p:spPr bwMode="auto">
          <a:xfrm>
            <a:off x="10425116" y="4355998"/>
            <a:ext cx="642942" cy="32106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>
                <a:solidFill>
                  <a:srgbClr val="003300"/>
                </a:solidFill>
                <a:cs typeface="Arial" charset="0"/>
              </a:rPr>
              <a:t>+5V</a:t>
            </a:r>
            <a:endParaRPr lang="fr-FR" b="1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75" name="Text Box 805"/>
          <p:cNvSpPr txBox="1">
            <a:spLocks noChangeAspect="1" noChangeArrowheads="1"/>
          </p:cNvSpPr>
          <p:nvPr/>
        </p:nvSpPr>
        <p:spPr bwMode="auto">
          <a:xfrm>
            <a:off x="10294432" y="4822916"/>
            <a:ext cx="428628" cy="32106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>
                <a:solidFill>
                  <a:srgbClr val="003300"/>
                </a:solidFill>
                <a:cs typeface="Arial" charset="0"/>
              </a:rPr>
              <a:t>R</a:t>
            </a:r>
            <a:endParaRPr lang="fr-FR" b="1" dirty="0">
              <a:solidFill>
                <a:srgbClr val="003300"/>
              </a:solidFill>
              <a:cs typeface="Arial" charset="0"/>
            </a:endParaRPr>
          </a:p>
        </p:txBody>
      </p:sp>
      <p:cxnSp>
        <p:nvCxnSpPr>
          <p:cNvPr id="76" name="Connecteur droit 75"/>
          <p:cNvCxnSpPr/>
          <p:nvPr/>
        </p:nvCxnSpPr>
        <p:spPr>
          <a:xfrm rot="10800000">
            <a:off x="5711668" y="5321393"/>
            <a:ext cx="5004000" cy="1588"/>
          </a:xfrm>
          <a:prstGeom prst="line">
            <a:avLst/>
          </a:prstGeom>
          <a:ln>
            <a:solidFill>
              <a:srgbClr val="003366"/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/>
          <p:cNvCxnSpPr>
            <a:endCxn id="23" idx="2"/>
          </p:cNvCxnSpPr>
          <p:nvPr/>
        </p:nvCxnSpPr>
        <p:spPr>
          <a:xfrm rot="5400000" flipH="1" flipV="1">
            <a:off x="7970432" y="4842054"/>
            <a:ext cx="936000" cy="0"/>
          </a:xfrm>
          <a:prstGeom prst="line">
            <a:avLst/>
          </a:prstGeom>
          <a:ln>
            <a:solidFill>
              <a:srgbClr val="003366"/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5400000" flipH="1" flipV="1">
            <a:off x="6604330" y="4840900"/>
            <a:ext cx="936000" cy="0"/>
          </a:xfrm>
          <a:prstGeom prst="line">
            <a:avLst/>
          </a:prstGeom>
          <a:ln>
            <a:solidFill>
              <a:srgbClr val="003366"/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 rot="5400000" flipH="1" flipV="1">
            <a:off x="5247008" y="4856941"/>
            <a:ext cx="936000" cy="0"/>
          </a:xfrm>
          <a:prstGeom prst="line">
            <a:avLst/>
          </a:prstGeom>
          <a:ln>
            <a:solidFill>
              <a:srgbClr val="003366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en angle 79"/>
          <p:cNvCxnSpPr/>
          <p:nvPr/>
        </p:nvCxnSpPr>
        <p:spPr>
          <a:xfrm>
            <a:off x="4326856" y="3478378"/>
            <a:ext cx="5328000" cy="1836000"/>
          </a:xfrm>
          <a:prstGeom prst="bentConnector3">
            <a:avLst>
              <a:gd name="adj1" fmla="val 100103"/>
            </a:avLst>
          </a:prstGeom>
          <a:ln>
            <a:solidFill>
              <a:srgbClr val="003366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Ellipse 80"/>
          <p:cNvSpPr/>
          <p:nvPr/>
        </p:nvSpPr>
        <p:spPr>
          <a:xfrm>
            <a:off x="7033166" y="4394288"/>
            <a:ext cx="71438" cy="71438"/>
          </a:xfrm>
          <a:prstGeom prst="ellipse">
            <a:avLst/>
          </a:prstGeom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2" name="Ellipse 81"/>
          <p:cNvSpPr/>
          <p:nvPr/>
        </p:nvSpPr>
        <p:spPr>
          <a:xfrm>
            <a:off x="5682734" y="4383530"/>
            <a:ext cx="71438" cy="71438"/>
          </a:xfrm>
          <a:prstGeom prst="ellipse">
            <a:avLst/>
          </a:prstGeom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3" name="Ellipse 82"/>
          <p:cNvSpPr/>
          <p:nvPr/>
        </p:nvSpPr>
        <p:spPr>
          <a:xfrm>
            <a:off x="8395944" y="4383530"/>
            <a:ext cx="71438" cy="71438"/>
          </a:xfrm>
          <a:prstGeom prst="ellipse">
            <a:avLst/>
          </a:prstGeom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4" name="Connecteur droit 83"/>
          <p:cNvCxnSpPr/>
          <p:nvPr/>
        </p:nvCxnSpPr>
        <p:spPr>
          <a:xfrm rot="5400000" flipH="1" flipV="1">
            <a:off x="4266230" y="3537594"/>
            <a:ext cx="144000" cy="0"/>
          </a:xfrm>
          <a:prstGeom prst="line">
            <a:avLst/>
          </a:prstGeom>
          <a:ln>
            <a:solidFill>
              <a:srgbClr val="003366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Ellipse 84"/>
          <p:cNvSpPr/>
          <p:nvPr/>
        </p:nvSpPr>
        <p:spPr>
          <a:xfrm>
            <a:off x="4300840" y="3537032"/>
            <a:ext cx="71438" cy="71438"/>
          </a:xfrm>
          <a:prstGeom prst="ellipse">
            <a:avLst/>
          </a:prstGeom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6" name="ZoneTexte 85"/>
          <p:cNvSpPr txBox="1"/>
          <p:nvPr/>
        </p:nvSpPr>
        <p:spPr>
          <a:xfrm>
            <a:off x="4024880" y="3812306"/>
            <a:ext cx="576000" cy="29238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300" b="1" dirty="0" smtClean="0">
                <a:solidFill>
                  <a:srgbClr val="C00000"/>
                </a:solidFill>
              </a:rPr>
              <a:t>7474</a:t>
            </a:r>
            <a:endParaRPr lang="fr-FR" sz="1300" b="1" dirty="0">
              <a:solidFill>
                <a:srgbClr val="C00000"/>
              </a:solidFill>
            </a:endParaRPr>
          </a:p>
        </p:txBody>
      </p:sp>
      <p:sp>
        <p:nvSpPr>
          <p:cNvPr id="87" name="ZoneTexte 86"/>
          <p:cNvSpPr txBox="1"/>
          <p:nvPr/>
        </p:nvSpPr>
        <p:spPr>
          <a:xfrm>
            <a:off x="5439734" y="3836690"/>
            <a:ext cx="576000" cy="29238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300" b="1" dirty="0" smtClean="0">
                <a:solidFill>
                  <a:srgbClr val="C00000"/>
                </a:solidFill>
              </a:rPr>
              <a:t>7474</a:t>
            </a:r>
            <a:endParaRPr lang="fr-FR" sz="1300" b="1" dirty="0">
              <a:solidFill>
                <a:srgbClr val="C00000"/>
              </a:solidFill>
            </a:endParaRPr>
          </a:p>
        </p:txBody>
      </p:sp>
      <p:sp>
        <p:nvSpPr>
          <p:cNvPr id="88" name="ZoneTexte 87"/>
          <p:cNvSpPr txBox="1"/>
          <p:nvPr/>
        </p:nvSpPr>
        <p:spPr>
          <a:xfrm>
            <a:off x="6833632" y="3834976"/>
            <a:ext cx="576000" cy="29238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300" b="1" dirty="0" smtClean="0">
                <a:solidFill>
                  <a:srgbClr val="C00000"/>
                </a:solidFill>
              </a:rPr>
              <a:t>7474</a:t>
            </a:r>
            <a:endParaRPr lang="fr-FR" sz="1300" b="1" dirty="0">
              <a:solidFill>
                <a:srgbClr val="C00000"/>
              </a:solidFill>
            </a:endParaRPr>
          </a:p>
        </p:txBody>
      </p:sp>
      <p:sp>
        <p:nvSpPr>
          <p:cNvPr id="89" name="ZoneTexte 88"/>
          <p:cNvSpPr txBox="1"/>
          <p:nvPr/>
        </p:nvSpPr>
        <p:spPr>
          <a:xfrm>
            <a:off x="8166570" y="3834976"/>
            <a:ext cx="576000" cy="29238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300" b="1" dirty="0" smtClean="0">
                <a:solidFill>
                  <a:srgbClr val="C00000"/>
                </a:solidFill>
              </a:rPr>
              <a:t>7474</a:t>
            </a:r>
            <a:endParaRPr lang="fr-FR" sz="1300" b="1" dirty="0">
              <a:solidFill>
                <a:srgbClr val="C00000"/>
              </a:solidFill>
            </a:endParaRPr>
          </a:p>
        </p:txBody>
      </p:sp>
      <p:grpSp>
        <p:nvGrpSpPr>
          <p:cNvPr id="90" name="Groupe 253"/>
          <p:cNvGrpSpPr/>
          <p:nvPr/>
        </p:nvGrpSpPr>
        <p:grpSpPr>
          <a:xfrm>
            <a:off x="4869944" y="2608338"/>
            <a:ext cx="480074" cy="546212"/>
            <a:chOff x="4388372" y="4527305"/>
            <a:chExt cx="480074" cy="546212"/>
          </a:xfrm>
        </p:grpSpPr>
        <p:sp>
          <p:nvSpPr>
            <p:cNvPr id="91" name="Line 198"/>
            <p:cNvSpPr>
              <a:spLocks noChangeAspect="1" noChangeShapeType="1"/>
            </p:cNvSpPr>
            <p:nvPr/>
          </p:nvSpPr>
          <p:spPr bwMode="auto">
            <a:xfrm rot="10800000">
              <a:off x="4446386" y="4816962"/>
              <a:ext cx="207629" cy="0"/>
            </a:xfrm>
            <a:prstGeom prst="line">
              <a:avLst/>
            </a:prstGeom>
            <a:ln>
              <a:solidFill>
                <a:srgbClr val="C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" name="Oval 199"/>
            <p:cNvSpPr>
              <a:spLocks noChangeAspect="1" noChangeArrowheads="1"/>
            </p:cNvSpPr>
            <p:nvPr/>
          </p:nvSpPr>
          <p:spPr bwMode="auto">
            <a:xfrm rot="10800000">
              <a:off x="4388372" y="4748242"/>
              <a:ext cx="325184" cy="325275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93" name="Groupe 234"/>
            <p:cNvGrpSpPr/>
            <p:nvPr/>
          </p:nvGrpSpPr>
          <p:grpSpPr>
            <a:xfrm>
              <a:off x="4540462" y="4527305"/>
              <a:ext cx="327984" cy="188176"/>
              <a:chOff x="4001629" y="4535446"/>
              <a:chExt cx="327984" cy="188176"/>
            </a:xfrm>
          </p:grpSpPr>
          <p:grpSp>
            <p:nvGrpSpPr>
              <p:cNvPr id="95" name="Groupe 235"/>
              <p:cNvGrpSpPr/>
              <p:nvPr/>
            </p:nvGrpSpPr>
            <p:grpSpPr>
              <a:xfrm>
                <a:off x="4121984" y="4643446"/>
                <a:ext cx="207629" cy="80176"/>
                <a:chOff x="3898306" y="4529099"/>
                <a:chExt cx="207629" cy="80176"/>
              </a:xfrm>
            </p:grpSpPr>
            <p:sp>
              <p:nvSpPr>
                <p:cNvPr id="97" name="Line 208"/>
                <p:cNvSpPr>
                  <a:spLocks noChangeAspect="1" noChangeShapeType="1"/>
                </p:cNvSpPr>
                <p:nvPr/>
              </p:nvSpPr>
              <p:spPr bwMode="auto">
                <a:xfrm rot="10800000">
                  <a:off x="3898306" y="4609275"/>
                  <a:ext cx="207629" cy="0"/>
                </a:xfrm>
                <a:prstGeom prst="line">
                  <a:avLst/>
                </a:prstGeom>
                <a:noFill/>
                <a:ln w="19050"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8" name="Line 209"/>
                <p:cNvSpPr>
                  <a:spLocks noChangeAspect="1" noChangeShapeType="1"/>
                </p:cNvSpPr>
                <p:nvPr/>
              </p:nvSpPr>
              <p:spPr bwMode="auto">
                <a:xfrm rot="10800000">
                  <a:off x="3930366" y="4568042"/>
                  <a:ext cx="138928" cy="0"/>
                </a:xfrm>
                <a:prstGeom prst="line">
                  <a:avLst/>
                </a:prstGeom>
                <a:noFill/>
                <a:ln w="19050"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9" name="Line 210"/>
                <p:cNvSpPr>
                  <a:spLocks noChangeAspect="1" noChangeShapeType="1"/>
                </p:cNvSpPr>
                <p:nvPr/>
              </p:nvSpPr>
              <p:spPr bwMode="auto">
                <a:xfrm rot="10800000">
                  <a:off x="3957846" y="4529099"/>
                  <a:ext cx="68701" cy="0"/>
                </a:xfrm>
                <a:prstGeom prst="line">
                  <a:avLst/>
                </a:prstGeom>
                <a:noFill/>
                <a:ln w="19050"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96" name="Parenthèse ouvrante 95"/>
              <p:cNvSpPr/>
              <p:nvPr/>
            </p:nvSpPr>
            <p:spPr>
              <a:xfrm rot="5400000">
                <a:off x="4054786" y="4482289"/>
                <a:ext cx="108000" cy="214314"/>
              </a:xfrm>
              <a:prstGeom prst="leftBracket">
                <a:avLst>
                  <a:gd name="adj" fmla="val 0"/>
                </a:avLst>
              </a:prstGeom>
              <a:ln w="190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4" name="AutoShape 197"/>
            <p:cNvSpPr>
              <a:spLocks noChangeAspect="1" noChangeArrowheads="1"/>
            </p:cNvSpPr>
            <p:nvPr/>
          </p:nvSpPr>
          <p:spPr bwMode="auto">
            <a:xfrm>
              <a:off x="4433002" y="4818489"/>
              <a:ext cx="215263" cy="18630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00" name="Groupe 253"/>
          <p:cNvGrpSpPr/>
          <p:nvPr/>
        </p:nvGrpSpPr>
        <p:grpSpPr>
          <a:xfrm>
            <a:off x="6239458" y="2608338"/>
            <a:ext cx="480074" cy="546212"/>
            <a:chOff x="4388372" y="4527305"/>
            <a:chExt cx="480074" cy="546212"/>
          </a:xfrm>
        </p:grpSpPr>
        <p:sp>
          <p:nvSpPr>
            <p:cNvPr id="101" name="Line 198"/>
            <p:cNvSpPr>
              <a:spLocks noChangeAspect="1" noChangeShapeType="1"/>
            </p:cNvSpPr>
            <p:nvPr/>
          </p:nvSpPr>
          <p:spPr bwMode="auto">
            <a:xfrm rot="10800000">
              <a:off x="4446386" y="4816962"/>
              <a:ext cx="207629" cy="0"/>
            </a:xfrm>
            <a:prstGeom prst="line">
              <a:avLst/>
            </a:prstGeom>
            <a:ln>
              <a:solidFill>
                <a:srgbClr val="C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2" name="Oval 199"/>
            <p:cNvSpPr>
              <a:spLocks noChangeAspect="1" noChangeArrowheads="1"/>
            </p:cNvSpPr>
            <p:nvPr/>
          </p:nvSpPr>
          <p:spPr bwMode="auto">
            <a:xfrm rot="10800000">
              <a:off x="4388372" y="4748242"/>
              <a:ext cx="325184" cy="325275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103" name="Groupe 234"/>
            <p:cNvGrpSpPr/>
            <p:nvPr/>
          </p:nvGrpSpPr>
          <p:grpSpPr>
            <a:xfrm>
              <a:off x="4548890" y="4527305"/>
              <a:ext cx="319556" cy="188176"/>
              <a:chOff x="4010057" y="4535446"/>
              <a:chExt cx="319556" cy="188176"/>
            </a:xfrm>
          </p:grpSpPr>
          <p:grpSp>
            <p:nvGrpSpPr>
              <p:cNvPr id="105" name="Groupe 235"/>
              <p:cNvGrpSpPr/>
              <p:nvPr/>
            </p:nvGrpSpPr>
            <p:grpSpPr>
              <a:xfrm>
                <a:off x="4121984" y="4643446"/>
                <a:ext cx="207629" cy="80176"/>
                <a:chOff x="3898306" y="4529099"/>
                <a:chExt cx="207629" cy="80176"/>
              </a:xfrm>
            </p:grpSpPr>
            <p:sp>
              <p:nvSpPr>
                <p:cNvPr id="107" name="Line 208"/>
                <p:cNvSpPr>
                  <a:spLocks noChangeAspect="1" noChangeShapeType="1"/>
                </p:cNvSpPr>
                <p:nvPr/>
              </p:nvSpPr>
              <p:spPr bwMode="auto">
                <a:xfrm rot="10800000">
                  <a:off x="3898306" y="4609275"/>
                  <a:ext cx="207629" cy="0"/>
                </a:xfrm>
                <a:prstGeom prst="line">
                  <a:avLst/>
                </a:prstGeom>
                <a:noFill/>
                <a:ln w="19050"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8" name="Line 209"/>
                <p:cNvSpPr>
                  <a:spLocks noChangeAspect="1" noChangeShapeType="1"/>
                </p:cNvSpPr>
                <p:nvPr/>
              </p:nvSpPr>
              <p:spPr bwMode="auto">
                <a:xfrm rot="10800000">
                  <a:off x="3930366" y="4568042"/>
                  <a:ext cx="138928" cy="0"/>
                </a:xfrm>
                <a:prstGeom prst="line">
                  <a:avLst/>
                </a:prstGeom>
                <a:noFill/>
                <a:ln w="19050"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9" name="Line 210"/>
                <p:cNvSpPr>
                  <a:spLocks noChangeAspect="1" noChangeShapeType="1"/>
                </p:cNvSpPr>
                <p:nvPr/>
              </p:nvSpPr>
              <p:spPr bwMode="auto">
                <a:xfrm rot="10800000">
                  <a:off x="3970488" y="4529099"/>
                  <a:ext cx="68701" cy="0"/>
                </a:xfrm>
                <a:prstGeom prst="line">
                  <a:avLst/>
                </a:prstGeom>
                <a:noFill/>
                <a:ln w="19050"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106" name="Parenthèse ouvrante 105"/>
              <p:cNvSpPr/>
              <p:nvPr/>
            </p:nvSpPr>
            <p:spPr>
              <a:xfrm rot="5400000">
                <a:off x="4063214" y="4482289"/>
                <a:ext cx="108000" cy="214314"/>
              </a:xfrm>
              <a:prstGeom prst="leftBracket">
                <a:avLst>
                  <a:gd name="adj" fmla="val 0"/>
                </a:avLst>
              </a:prstGeom>
              <a:ln w="190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4" name="AutoShape 197"/>
            <p:cNvSpPr>
              <a:spLocks noChangeAspect="1" noChangeArrowheads="1"/>
            </p:cNvSpPr>
            <p:nvPr/>
          </p:nvSpPr>
          <p:spPr bwMode="auto">
            <a:xfrm>
              <a:off x="4438753" y="4818489"/>
              <a:ext cx="215263" cy="18630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C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10" name="Groupe 253"/>
          <p:cNvGrpSpPr/>
          <p:nvPr/>
        </p:nvGrpSpPr>
        <p:grpSpPr>
          <a:xfrm>
            <a:off x="7560204" y="2609246"/>
            <a:ext cx="480074" cy="546212"/>
            <a:chOff x="4388372" y="4527305"/>
            <a:chExt cx="480074" cy="546212"/>
          </a:xfrm>
        </p:grpSpPr>
        <p:sp>
          <p:nvSpPr>
            <p:cNvPr id="111" name="Line 198"/>
            <p:cNvSpPr>
              <a:spLocks noChangeAspect="1" noChangeShapeType="1"/>
            </p:cNvSpPr>
            <p:nvPr/>
          </p:nvSpPr>
          <p:spPr bwMode="auto">
            <a:xfrm rot="10800000">
              <a:off x="4446386" y="4816962"/>
              <a:ext cx="207629" cy="0"/>
            </a:xfrm>
            <a:prstGeom prst="line">
              <a:avLst/>
            </a:prstGeom>
            <a:ln>
              <a:solidFill>
                <a:srgbClr val="C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2" name="Oval 199"/>
            <p:cNvSpPr>
              <a:spLocks noChangeAspect="1" noChangeArrowheads="1"/>
            </p:cNvSpPr>
            <p:nvPr/>
          </p:nvSpPr>
          <p:spPr bwMode="auto">
            <a:xfrm rot="10800000">
              <a:off x="4388372" y="4748242"/>
              <a:ext cx="325184" cy="325275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113" name="Groupe 234"/>
            <p:cNvGrpSpPr/>
            <p:nvPr/>
          </p:nvGrpSpPr>
          <p:grpSpPr>
            <a:xfrm>
              <a:off x="4548890" y="4527305"/>
              <a:ext cx="319556" cy="188176"/>
              <a:chOff x="4010057" y="4535446"/>
              <a:chExt cx="319556" cy="188176"/>
            </a:xfrm>
          </p:grpSpPr>
          <p:grpSp>
            <p:nvGrpSpPr>
              <p:cNvPr id="115" name="Groupe 235"/>
              <p:cNvGrpSpPr/>
              <p:nvPr/>
            </p:nvGrpSpPr>
            <p:grpSpPr>
              <a:xfrm>
                <a:off x="4121984" y="4643446"/>
                <a:ext cx="207629" cy="80176"/>
                <a:chOff x="3898306" y="4529099"/>
                <a:chExt cx="207629" cy="80176"/>
              </a:xfrm>
            </p:grpSpPr>
            <p:sp>
              <p:nvSpPr>
                <p:cNvPr id="117" name="Line 208"/>
                <p:cNvSpPr>
                  <a:spLocks noChangeAspect="1" noChangeShapeType="1"/>
                </p:cNvSpPr>
                <p:nvPr/>
              </p:nvSpPr>
              <p:spPr bwMode="auto">
                <a:xfrm rot="10800000">
                  <a:off x="3898306" y="4609275"/>
                  <a:ext cx="207629" cy="0"/>
                </a:xfrm>
                <a:prstGeom prst="line">
                  <a:avLst/>
                </a:prstGeom>
                <a:noFill/>
                <a:ln w="19050"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8" name="Line 209"/>
                <p:cNvSpPr>
                  <a:spLocks noChangeAspect="1" noChangeShapeType="1"/>
                </p:cNvSpPr>
                <p:nvPr/>
              </p:nvSpPr>
              <p:spPr bwMode="auto">
                <a:xfrm rot="10800000">
                  <a:off x="3930366" y="4568042"/>
                  <a:ext cx="138928" cy="0"/>
                </a:xfrm>
                <a:prstGeom prst="line">
                  <a:avLst/>
                </a:prstGeom>
                <a:noFill/>
                <a:ln w="19050"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9" name="Line 210"/>
                <p:cNvSpPr>
                  <a:spLocks noChangeAspect="1" noChangeShapeType="1"/>
                </p:cNvSpPr>
                <p:nvPr/>
              </p:nvSpPr>
              <p:spPr bwMode="auto">
                <a:xfrm rot="10800000">
                  <a:off x="3962060" y="4529099"/>
                  <a:ext cx="68701" cy="0"/>
                </a:xfrm>
                <a:prstGeom prst="line">
                  <a:avLst/>
                </a:prstGeom>
                <a:noFill/>
                <a:ln w="19050"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116" name="Parenthèse ouvrante 115"/>
              <p:cNvSpPr/>
              <p:nvPr/>
            </p:nvSpPr>
            <p:spPr>
              <a:xfrm rot="5400000">
                <a:off x="4063214" y="4482289"/>
                <a:ext cx="108000" cy="214314"/>
              </a:xfrm>
              <a:prstGeom prst="leftBracket">
                <a:avLst>
                  <a:gd name="adj" fmla="val 0"/>
                </a:avLst>
              </a:prstGeom>
              <a:ln w="190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14" name="AutoShape 197"/>
            <p:cNvSpPr>
              <a:spLocks noChangeAspect="1" noChangeArrowheads="1"/>
            </p:cNvSpPr>
            <p:nvPr/>
          </p:nvSpPr>
          <p:spPr bwMode="auto">
            <a:xfrm>
              <a:off x="4438753" y="4818489"/>
              <a:ext cx="215263" cy="18630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C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20" name="Groupe 253"/>
          <p:cNvGrpSpPr/>
          <p:nvPr/>
        </p:nvGrpSpPr>
        <p:grpSpPr>
          <a:xfrm>
            <a:off x="8928818" y="2609246"/>
            <a:ext cx="501144" cy="546212"/>
            <a:chOff x="4363088" y="4527305"/>
            <a:chExt cx="501144" cy="546212"/>
          </a:xfrm>
        </p:grpSpPr>
        <p:sp>
          <p:nvSpPr>
            <p:cNvPr id="121" name="Line 198"/>
            <p:cNvSpPr>
              <a:spLocks noChangeAspect="1" noChangeShapeType="1"/>
            </p:cNvSpPr>
            <p:nvPr/>
          </p:nvSpPr>
          <p:spPr bwMode="auto">
            <a:xfrm rot="10800000">
              <a:off x="4421102" y="4816962"/>
              <a:ext cx="207629" cy="0"/>
            </a:xfrm>
            <a:prstGeom prst="line">
              <a:avLst/>
            </a:prstGeom>
            <a:ln>
              <a:solidFill>
                <a:srgbClr val="C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2" name="Oval 199"/>
            <p:cNvSpPr>
              <a:spLocks noChangeAspect="1" noChangeArrowheads="1"/>
            </p:cNvSpPr>
            <p:nvPr/>
          </p:nvSpPr>
          <p:spPr bwMode="auto">
            <a:xfrm rot="10800000">
              <a:off x="4363088" y="4748242"/>
              <a:ext cx="325184" cy="325275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123" name="Groupe 234"/>
            <p:cNvGrpSpPr/>
            <p:nvPr/>
          </p:nvGrpSpPr>
          <p:grpSpPr>
            <a:xfrm>
              <a:off x="4527820" y="4527305"/>
              <a:ext cx="336412" cy="188176"/>
              <a:chOff x="3988987" y="4535446"/>
              <a:chExt cx="336412" cy="188176"/>
            </a:xfrm>
          </p:grpSpPr>
          <p:grpSp>
            <p:nvGrpSpPr>
              <p:cNvPr id="125" name="Groupe 235"/>
              <p:cNvGrpSpPr/>
              <p:nvPr/>
            </p:nvGrpSpPr>
            <p:grpSpPr>
              <a:xfrm>
                <a:off x="4117770" y="4643446"/>
                <a:ext cx="207629" cy="80176"/>
                <a:chOff x="3894092" y="4529099"/>
                <a:chExt cx="207629" cy="80176"/>
              </a:xfrm>
            </p:grpSpPr>
            <p:sp>
              <p:nvSpPr>
                <p:cNvPr id="127" name="Line 208"/>
                <p:cNvSpPr>
                  <a:spLocks noChangeAspect="1" noChangeShapeType="1"/>
                </p:cNvSpPr>
                <p:nvPr/>
              </p:nvSpPr>
              <p:spPr bwMode="auto">
                <a:xfrm rot="10800000">
                  <a:off x="3894092" y="4609275"/>
                  <a:ext cx="207629" cy="0"/>
                </a:xfrm>
                <a:prstGeom prst="line">
                  <a:avLst/>
                </a:prstGeom>
                <a:noFill/>
                <a:ln w="19050"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8" name="Line 209"/>
                <p:cNvSpPr>
                  <a:spLocks noChangeAspect="1" noChangeShapeType="1"/>
                </p:cNvSpPr>
                <p:nvPr/>
              </p:nvSpPr>
              <p:spPr bwMode="auto">
                <a:xfrm rot="10800000">
                  <a:off x="3926152" y="4568042"/>
                  <a:ext cx="138928" cy="0"/>
                </a:xfrm>
                <a:prstGeom prst="line">
                  <a:avLst/>
                </a:prstGeom>
                <a:noFill/>
                <a:ln w="19050"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9" name="Line 210"/>
                <p:cNvSpPr>
                  <a:spLocks noChangeAspect="1" noChangeShapeType="1"/>
                </p:cNvSpPr>
                <p:nvPr/>
              </p:nvSpPr>
              <p:spPr bwMode="auto">
                <a:xfrm rot="10800000">
                  <a:off x="3949418" y="4529099"/>
                  <a:ext cx="68701" cy="0"/>
                </a:xfrm>
                <a:prstGeom prst="line">
                  <a:avLst/>
                </a:prstGeom>
                <a:noFill/>
                <a:ln w="19050"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126" name="Parenthèse ouvrante 125"/>
              <p:cNvSpPr/>
              <p:nvPr/>
            </p:nvSpPr>
            <p:spPr>
              <a:xfrm rot="5400000">
                <a:off x="4042144" y="4482289"/>
                <a:ext cx="108000" cy="214314"/>
              </a:xfrm>
              <a:prstGeom prst="leftBracket">
                <a:avLst>
                  <a:gd name="adj" fmla="val 0"/>
                </a:avLst>
              </a:prstGeom>
              <a:ln w="19050"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4" name="AutoShape 197"/>
            <p:cNvSpPr>
              <a:spLocks noChangeAspect="1" noChangeArrowheads="1"/>
            </p:cNvSpPr>
            <p:nvPr/>
          </p:nvSpPr>
          <p:spPr bwMode="auto">
            <a:xfrm>
              <a:off x="4417683" y="4818489"/>
              <a:ext cx="215263" cy="18630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C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</p:grpSp>
      <p:cxnSp>
        <p:nvCxnSpPr>
          <p:cNvPr id="130" name="Connecteur droit 129"/>
          <p:cNvCxnSpPr/>
          <p:nvPr/>
        </p:nvCxnSpPr>
        <p:spPr>
          <a:xfrm rot="5400000">
            <a:off x="1440490" y="4248024"/>
            <a:ext cx="3708000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necteur droit 130"/>
          <p:cNvCxnSpPr/>
          <p:nvPr/>
        </p:nvCxnSpPr>
        <p:spPr>
          <a:xfrm rot="5400000">
            <a:off x="-2496974" y="4248024"/>
            <a:ext cx="3708000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Rectangle 131"/>
          <p:cNvSpPr/>
          <p:nvPr/>
        </p:nvSpPr>
        <p:spPr>
          <a:xfrm>
            <a:off x="9794334" y="3817722"/>
            <a:ext cx="1571668" cy="2214578"/>
          </a:xfrm>
          <a:prstGeom prst="rect">
            <a:avLst/>
          </a:prstGeom>
          <a:noFill/>
          <a:ln w="63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3" name="Connecteur droit 132"/>
          <p:cNvCxnSpPr/>
          <p:nvPr/>
        </p:nvCxnSpPr>
        <p:spPr>
          <a:xfrm rot="5400000">
            <a:off x="7681536" y="4642338"/>
            <a:ext cx="4068000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necteur droit 133"/>
          <p:cNvCxnSpPr/>
          <p:nvPr/>
        </p:nvCxnSpPr>
        <p:spPr>
          <a:xfrm rot="5400000">
            <a:off x="9908984" y="5243096"/>
            <a:ext cx="2916000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Connecteur droit avec flèche 134"/>
          <p:cNvCxnSpPr/>
          <p:nvPr/>
        </p:nvCxnSpPr>
        <p:spPr>
          <a:xfrm>
            <a:off x="-642974" y="5894486"/>
            <a:ext cx="3929090" cy="1588"/>
          </a:xfrm>
          <a:prstGeom prst="straightConnector1">
            <a:avLst/>
          </a:prstGeom>
          <a:ln>
            <a:solidFill>
              <a:srgbClr val="003366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necteur droit avec flèche 135"/>
          <p:cNvCxnSpPr/>
          <p:nvPr/>
        </p:nvCxnSpPr>
        <p:spPr>
          <a:xfrm>
            <a:off x="3326022" y="5894486"/>
            <a:ext cx="6372000" cy="0"/>
          </a:xfrm>
          <a:prstGeom prst="straightConnector1">
            <a:avLst/>
          </a:prstGeom>
          <a:ln>
            <a:solidFill>
              <a:srgbClr val="003366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Connecteur droit avec flèche 136"/>
          <p:cNvCxnSpPr/>
          <p:nvPr/>
        </p:nvCxnSpPr>
        <p:spPr>
          <a:xfrm>
            <a:off x="9738694" y="6473908"/>
            <a:ext cx="1620000" cy="1588"/>
          </a:xfrm>
          <a:prstGeom prst="straightConnector1">
            <a:avLst/>
          </a:prstGeom>
          <a:ln>
            <a:solidFill>
              <a:srgbClr val="003366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ZoneTexte 137"/>
          <p:cNvSpPr txBox="1"/>
          <p:nvPr/>
        </p:nvSpPr>
        <p:spPr>
          <a:xfrm>
            <a:off x="285720" y="6037362"/>
            <a:ext cx="142876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003366"/>
                </a:solidFill>
              </a:rPr>
              <a:t>الطابق الأول</a:t>
            </a:r>
            <a:endParaRPr lang="fr-FR" dirty="0">
              <a:solidFill>
                <a:srgbClr val="003366"/>
              </a:solidFill>
            </a:endParaRPr>
          </a:p>
        </p:txBody>
      </p:sp>
      <p:sp>
        <p:nvSpPr>
          <p:cNvPr id="139" name="ZoneTexte 138"/>
          <p:cNvSpPr txBox="1"/>
          <p:nvPr/>
        </p:nvSpPr>
        <p:spPr>
          <a:xfrm>
            <a:off x="5715008" y="5941784"/>
            <a:ext cx="142876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003366"/>
                </a:solidFill>
              </a:rPr>
              <a:t>الطابق الثاني</a:t>
            </a:r>
            <a:endParaRPr lang="fr-FR" dirty="0">
              <a:solidFill>
                <a:srgbClr val="003366"/>
              </a:solidFill>
            </a:endParaRPr>
          </a:p>
        </p:txBody>
      </p:sp>
      <p:sp>
        <p:nvSpPr>
          <p:cNvPr id="140" name="ZoneTexte 139"/>
          <p:cNvSpPr txBox="1"/>
          <p:nvPr/>
        </p:nvSpPr>
        <p:spPr>
          <a:xfrm>
            <a:off x="9819488" y="6497066"/>
            <a:ext cx="142876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>
                <a:solidFill>
                  <a:srgbClr val="003366"/>
                </a:solidFill>
              </a:rPr>
              <a:t>الطابق الثالث</a:t>
            </a:r>
            <a:endParaRPr lang="fr-FR" dirty="0">
              <a:solidFill>
                <a:srgbClr val="003366"/>
              </a:solidFill>
            </a:endParaRPr>
          </a:p>
        </p:txBody>
      </p:sp>
      <p:sp>
        <p:nvSpPr>
          <p:cNvPr id="141" name="ZoneTexte 140"/>
          <p:cNvSpPr txBox="1"/>
          <p:nvPr/>
        </p:nvSpPr>
        <p:spPr>
          <a:xfrm>
            <a:off x="2384458" y="3441454"/>
            <a:ext cx="576000" cy="29238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300" b="1" dirty="0" smtClean="0">
                <a:solidFill>
                  <a:srgbClr val="C00000"/>
                </a:solidFill>
              </a:rPr>
              <a:t>74</a:t>
            </a:r>
            <a:r>
              <a:rPr lang="ar-DZ" sz="1300" b="1" dirty="0" smtClean="0">
                <a:solidFill>
                  <a:srgbClr val="C00000"/>
                </a:solidFill>
              </a:rPr>
              <a:t>08</a:t>
            </a:r>
            <a:endParaRPr lang="fr-FR" sz="1300" b="1" dirty="0">
              <a:solidFill>
                <a:srgbClr val="C00000"/>
              </a:solidFill>
            </a:endParaRPr>
          </a:p>
        </p:txBody>
      </p:sp>
      <p:sp>
        <p:nvSpPr>
          <p:cNvPr id="143" name="Rectangle 69"/>
          <p:cNvSpPr>
            <a:spLocks noChangeArrowheads="1"/>
          </p:cNvSpPr>
          <p:nvPr/>
        </p:nvSpPr>
        <p:spPr bwMode="auto">
          <a:xfrm>
            <a:off x="0" y="2071678"/>
            <a:ext cx="3039294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r>
              <a:rPr lang="fr-FR" sz="1600" dirty="0">
                <a:solidFill>
                  <a:srgbClr val="003366"/>
                </a:solidFill>
              </a:rPr>
              <a:t>C=120μF, R1=7KΩ, R2= 15KΩ</a:t>
            </a:r>
          </a:p>
        </p:txBody>
      </p:sp>
      <p:pic>
        <p:nvPicPr>
          <p:cNvPr id="144" name="Picture 2"/>
          <p:cNvPicPr>
            <a:picLocks noChangeAspect="1" noChangeArrowheads="1"/>
          </p:cNvPicPr>
          <p:nvPr/>
        </p:nvPicPr>
        <p:blipFill>
          <a:blip r:embed="rId3"/>
          <a:srcRect l="4394" t="34180" r="6250" b="21875"/>
          <a:stretch>
            <a:fillRect/>
          </a:stretch>
        </p:blipFill>
        <p:spPr bwMode="auto">
          <a:xfrm>
            <a:off x="857224" y="-1285908"/>
            <a:ext cx="8715404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2" name="Connecteur en angle 431"/>
          <p:cNvCxnSpPr/>
          <p:nvPr/>
        </p:nvCxnSpPr>
        <p:spPr>
          <a:xfrm rot="5400000">
            <a:off x="2453455" y="3499162"/>
            <a:ext cx="540000" cy="1440000"/>
          </a:xfrm>
          <a:prstGeom prst="bentConnector3">
            <a:avLst>
              <a:gd name="adj1" fmla="val -2000"/>
            </a:avLst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51"/>
          <p:cNvGrpSpPr/>
          <p:nvPr/>
        </p:nvGrpSpPr>
        <p:grpSpPr>
          <a:xfrm>
            <a:off x="5858220" y="1255688"/>
            <a:ext cx="451776" cy="759716"/>
            <a:chOff x="2643174" y="285728"/>
            <a:chExt cx="492382" cy="828000"/>
          </a:xfrm>
        </p:grpSpPr>
        <p:cxnSp>
          <p:nvCxnSpPr>
            <p:cNvPr id="147" name="Connecteur en angle 146"/>
            <p:cNvCxnSpPr/>
            <p:nvPr/>
          </p:nvCxnSpPr>
          <p:spPr>
            <a:xfrm rot="5400000">
              <a:off x="2492430" y="591728"/>
              <a:ext cx="828000" cy="216000"/>
            </a:xfrm>
            <a:prstGeom prst="bentConnector3">
              <a:avLst>
                <a:gd name="adj1" fmla="val 520"/>
              </a:avLst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AutoShape 205"/>
            <p:cNvSpPr>
              <a:spLocks noChangeAspect="1" noChangeArrowheads="1"/>
            </p:cNvSpPr>
            <p:nvPr/>
          </p:nvSpPr>
          <p:spPr bwMode="auto">
            <a:xfrm>
              <a:off x="2693555" y="568771"/>
              <a:ext cx="215263" cy="18630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138" name="Line 206"/>
            <p:cNvSpPr>
              <a:spLocks noChangeAspect="1" noChangeShapeType="1"/>
            </p:cNvSpPr>
            <p:nvPr/>
          </p:nvSpPr>
          <p:spPr bwMode="auto">
            <a:xfrm rot="10800000">
              <a:off x="2701188" y="567244"/>
              <a:ext cx="207629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9" name="Oval 207"/>
            <p:cNvSpPr>
              <a:spLocks noChangeAspect="1" noChangeArrowheads="1"/>
            </p:cNvSpPr>
            <p:nvPr/>
          </p:nvSpPr>
          <p:spPr bwMode="auto">
            <a:xfrm rot="10800000">
              <a:off x="2643174" y="498524"/>
              <a:ext cx="325184" cy="325275"/>
            </a:xfrm>
            <a:prstGeom prst="ellipse">
              <a:avLst/>
            </a:prstGeom>
            <a:noFill/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3" name="Groupe 231"/>
            <p:cNvGrpSpPr/>
            <p:nvPr/>
          </p:nvGrpSpPr>
          <p:grpSpPr>
            <a:xfrm>
              <a:off x="2927927" y="409172"/>
              <a:ext cx="207629" cy="80176"/>
              <a:chOff x="3898306" y="4529099"/>
              <a:chExt cx="207629" cy="80176"/>
            </a:xfrm>
          </p:grpSpPr>
          <p:sp>
            <p:nvSpPr>
              <p:cNvPr id="143" name="Line 208"/>
              <p:cNvSpPr>
                <a:spLocks noChangeAspect="1" noChangeShapeType="1"/>
              </p:cNvSpPr>
              <p:nvPr/>
            </p:nvSpPr>
            <p:spPr bwMode="auto">
              <a:xfrm rot="10800000">
                <a:off x="3898306" y="4609275"/>
                <a:ext cx="207629" cy="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44" name="Line 209"/>
              <p:cNvSpPr>
                <a:spLocks noChangeAspect="1" noChangeShapeType="1"/>
              </p:cNvSpPr>
              <p:nvPr/>
            </p:nvSpPr>
            <p:spPr bwMode="auto">
              <a:xfrm rot="10800000">
                <a:off x="3930366" y="4568042"/>
                <a:ext cx="138928" cy="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45" name="Line 210"/>
              <p:cNvSpPr>
                <a:spLocks noChangeAspect="1" noChangeShapeType="1"/>
              </p:cNvSpPr>
              <p:nvPr/>
            </p:nvSpPr>
            <p:spPr bwMode="auto">
              <a:xfrm rot="10800000">
                <a:off x="3957846" y="4529099"/>
                <a:ext cx="68701" cy="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cxnSp>
          <p:nvCxnSpPr>
            <p:cNvPr id="151" name="Connecteur droit 150"/>
            <p:cNvCxnSpPr/>
            <p:nvPr/>
          </p:nvCxnSpPr>
          <p:spPr>
            <a:xfrm rot="16200000" flipH="1">
              <a:off x="2962405" y="347869"/>
              <a:ext cx="108000" cy="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e 152"/>
          <p:cNvGrpSpPr/>
          <p:nvPr/>
        </p:nvGrpSpPr>
        <p:grpSpPr>
          <a:xfrm>
            <a:off x="7123230" y="1265500"/>
            <a:ext cx="451776" cy="759716"/>
            <a:chOff x="2643174" y="285728"/>
            <a:chExt cx="492382" cy="828000"/>
          </a:xfrm>
        </p:grpSpPr>
        <p:cxnSp>
          <p:nvCxnSpPr>
            <p:cNvPr id="154" name="Connecteur en angle 153"/>
            <p:cNvCxnSpPr/>
            <p:nvPr/>
          </p:nvCxnSpPr>
          <p:spPr>
            <a:xfrm rot="5400000">
              <a:off x="2492430" y="591728"/>
              <a:ext cx="828000" cy="216000"/>
            </a:xfrm>
            <a:prstGeom prst="bentConnector3">
              <a:avLst>
                <a:gd name="adj1" fmla="val 520"/>
              </a:avLst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AutoShape 205"/>
            <p:cNvSpPr>
              <a:spLocks noChangeAspect="1" noChangeArrowheads="1"/>
            </p:cNvSpPr>
            <p:nvPr/>
          </p:nvSpPr>
          <p:spPr bwMode="auto">
            <a:xfrm>
              <a:off x="2693555" y="568771"/>
              <a:ext cx="215263" cy="18630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156" name="Line 206"/>
            <p:cNvSpPr>
              <a:spLocks noChangeAspect="1" noChangeShapeType="1"/>
            </p:cNvSpPr>
            <p:nvPr/>
          </p:nvSpPr>
          <p:spPr bwMode="auto">
            <a:xfrm rot="10800000">
              <a:off x="2701188" y="567244"/>
              <a:ext cx="207629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7" name="Oval 207"/>
            <p:cNvSpPr>
              <a:spLocks noChangeAspect="1" noChangeArrowheads="1"/>
            </p:cNvSpPr>
            <p:nvPr/>
          </p:nvSpPr>
          <p:spPr bwMode="auto">
            <a:xfrm rot="10800000">
              <a:off x="2643174" y="498524"/>
              <a:ext cx="325184" cy="325275"/>
            </a:xfrm>
            <a:prstGeom prst="ellipse">
              <a:avLst/>
            </a:prstGeom>
            <a:noFill/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5" name="Groupe 231"/>
            <p:cNvGrpSpPr/>
            <p:nvPr/>
          </p:nvGrpSpPr>
          <p:grpSpPr>
            <a:xfrm>
              <a:off x="2927927" y="409172"/>
              <a:ext cx="207629" cy="80176"/>
              <a:chOff x="3898306" y="4529099"/>
              <a:chExt cx="207629" cy="80176"/>
            </a:xfrm>
          </p:grpSpPr>
          <p:sp>
            <p:nvSpPr>
              <p:cNvPr id="160" name="Line 208"/>
              <p:cNvSpPr>
                <a:spLocks noChangeAspect="1" noChangeShapeType="1"/>
              </p:cNvSpPr>
              <p:nvPr/>
            </p:nvSpPr>
            <p:spPr bwMode="auto">
              <a:xfrm rot="10800000">
                <a:off x="3898306" y="4609275"/>
                <a:ext cx="207629" cy="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1" name="Line 209"/>
              <p:cNvSpPr>
                <a:spLocks noChangeAspect="1" noChangeShapeType="1"/>
              </p:cNvSpPr>
              <p:nvPr/>
            </p:nvSpPr>
            <p:spPr bwMode="auto">
              <a:xfrm rot="10800000">
                <a:off x="3930366" y="4568042"/>
                <a:ext cx="138928" cy="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2" name="Line 210"/>
              <p:cNvSpPr>
                <a:spLocks noChangeAspect="1" noChangeShapeType="1"/>
              </p:cNvSpPr>
              <p:nvPr/>
            </p:nvSpPr>
            <p:spPr bwMode="auto">
              <a:xfrm rot="10800000">
                <a:off x="3957846" y="4529099"/>
                <a:ext cx="68701" cy="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cxnSp>
          <p:nvCxnSpPr>
            <p:cNvPr id="159" name="Connecteur droit 158"/>
            <p:cNvCxnSpPr/>
            <p:nvPr/>
          </p:nvCxnSpPr>
          <p:spPr>
            <a:xfrm rot="16200000" flipH="1">
              <a:off x="2962405" y="347869"/>
              <a:ext cx="108000" cy="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e 162"/>
          <p:cNvGrpSpPr/>
          <p:nvPr/>
        </p:nvGrpSpPr>
        <p:grpSpPr>
          <a:xfrm>
            <a:off x="8329367" y="1255688"/>
            <a:ext cx="451776" cy="759716"/>
            <a:chOff x="2643174" y="285728"/>
            <a:chExt cx="492382" cy="828000"/>
          </a:xfrm>
        </p:grpSpPr>
        <p:cxnSp>
          <p:nvCxnSpPr>
            <p:cNvPr id="164" name="Connecteur en angle 163"/>
            <p:cNvCxnSpPr/>
            <p:nvPr/>
          </p:nvCxnSpPr>
          <p:spPr>
            <a:xfrm rot="5400000">
              <a:off x="2492430" y="591728"/>
              <a:ext cx="828000" cy="216000"/>
            </a:xfrm>
            <a:prstGeom prst="bentConnector3">
              <a:avLst>
                <a:gd name="adj1" fmla="val 520"/>
              </a:avLst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AutoShape 205"/>
            <p:cNvSpPr>
              <a:spLocks noChangeAspect="1" noChangeArrowheads="1"/>
            </p:cNvSpPr>
            <p:nvPr/>
          </p:nvSpPr>
          <p:spPr bwMode="auto">
            <a:xfrm>
              <a:off x="2693555" y="568771"/>
              <a:ext cx="215263" cy="18630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166" name="Line 206"/>
            <p:cNvSpPr>
              <a:spLocks noChangeAspect="1" noChangeShapeType="1"/>
            </p:cNvSpPr>
            <p:nvPr/>
          </p:nvSpPr>
          <p:spPr bwMode="auto">
            <a:xfrm rot="10800000">
              <a:off x="2701188" y="567244"/>
              <a:ext cx="207629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7" name="Oval 207"/>
            <p:cNvSpPr>
              <a:spLocks noChangeAspect="1" noChangeArrowheads="1"/>
            </p:cNvSpPr>
            <p:nvPr/>
          </p:nvSpPr>
          <p:spPr bwMode="auto">
            <a:xfrm rot="10800000">
              <a:off x="2643174" y="498524"/>
              <a:ext cx="325184" cy="325275"/>
            </a:xfrm>
            <a:prstGeom prst="ellipse">
              <a:avLst/>
            </a:prstGeom>
            <a:noFill/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24" name="Groupe 231"/>
            <p:cNvGrpSpPr/>
            <p:nvPr/>
          </p:nvGrpSpPr>
          <p:grpSpPr>
            <a:xfrm>
              <a:off x="2927927" y="409172"/>
              <a:ext cx="207629" cy="80176"/>
              <a:chOff x="3898306" y="4529099"/>
              <a:chExt cx="207629" cy="80176"/>
            </a:xfrm>
          </p:grpSpPr>
          <p:sp>
            <p:nvSpPr>
              <p:cNvPr id="170" name="Line 208"/>
              <p:cNvSpPr>
                <a:spLocks noChangeAspect="1" noChangeShapeType="1"/>
              </p:cNvSpPr>
              <p:nvPr/>
            </p:nvSpPr>
            <p:spPr bwMode="auto">
              <a:xfrm rot="10800000">
                <a:off x="3898306" y="4609275"/>
                <a:ext cx="207629" cy="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71" name="Line 209"/>
              <p:cNvSpPr>
                <a:spLocks noChangeAspect="1" noChangeShapeType="1"/>
              </p:cNvSpPr>
              <p:nvPr/>
            </p:nvSpPr>
            <p:spPr bwMode="auto">
              <a:xfrm rot="10800000">
                <a:off x="3930366" y="4568042"/>
                <a:ext cx="138928" cy="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72" name="Line 210"/>
              <p:cNvSpPr>
                <a:spLocks noChangeAspect="1" noChangeShapeType="1"/>
              </p:cNvSpPr>
              <p:nvPr/>
            </p:nvSpPr>
            <p:spPr bwMode="auto">
              <a:xfrm rot="10800000">
                <a:off x="3957846" y="4529099"/>
                <a:ext cx="68701" cy="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cxnSp>
          <p:nvCxnSpPr>
            <p:cNvPr id="169" name="Connecteur droit 168"/>
            <p:cNvCxnSpPr/>
            <p:nvPr/>
          </p:nvCxnSpPr>
          <p:spPr>
            <a:xfrm rot="16200000" flipH="1">
              <a:off x="2962405" y="347869"/>
              <a:ext cx="108000" cy="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e 172"/>
          <p:cNvGrpSpPr/>
          <p:nvPr/>
        </p:nvGrpSpPr>
        <p:grpSpPr>
          <a:xfrm>
            <a:off x="9609095" y="1265501"/>
            <a:ext cx="451776" cy="759716"/>
            <a:chOff x="2643174" y="285728"/>
            <a:chExt cx="492382" cy="828000"/>
          </a:xfrm>
        </p:grpSpPr>
        <p:cxnSp>
          <p:nvCxnSpPr>
            <p:cNvPr id="174" name="Connecteur en angle 173"/>
            <p:cNvCxnSpPr/>
            <p:nvPr/>
          </p:nvCxnSpPr>
          <p:spPr>
            <a:xfrm rot="5400000">
              <a:off x="2492430" y="591728"/>
              <a:ext cx="828000" cy="216000"/>
            </a:xfrm>
            <a:prstGeom prst="bentConnector3">
              <a:avLst>
                <a:gd name="adj1" fmla="val 520"/>
              </a:avLst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AutoShape 205"/>
            <p:cNvSpPr>
              <a:spLocks noChangeAspect="1" noChangeArrowheads="1"/>
            </p:cNvSpPr>
            <p:nvPr/>
          </p:nvSpPr>
          <p:spPr bwMode="auto">
            <a:xfrm>
              <a:off x="2693555" y="568771"/>
              <a:ext cx="215263" cy="18630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176" name="Line 206"/>
            <p:cNvSpPr>
              <a:spLocks noChangeAspect="1" noChangeShapeType="1"/>
            </p:cNvSpPr>
            <p:nvPr/>
          </p:nvSpPr>
          <p:spPr bwMode="auto">
            <a:xfrm rot="10800000">
              <a:off x="2701188" y="567244"/>
              <a:ext cx="207629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7" name="Oval 207"/>
            <p:cNvSpPr>
              <a:spLocks noChangeAspect="1" noChangeArrowheads="1"/>
            </p:cNvSpPr>
            <p:nvPr/>
          </p:nvSpPr>
          <p:spPr bwMode="auto">
            <a:xfrm rot="10800000">
              <a:off x="2643174" y="498524"/>
              <a:ext cx="325184" cy="325275"/>
            </a:xfrm>
            <a:prstGeom prst="ellipse">
              <a:avLst/>
            </a:prstGeom>
            <a:noFill/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36" name="Groupe 231"/>
            <p:cNvGrpSpPr/>
            <p:nvPr/>
          </p:nvGrpSpPr>
          <p:grpSpPr>
            <a:xfrm>
              <a:off x="2927927" y="409172"/>
              <a:ext cx="207629" cy="80176"/>
              <a:chOff x="3898306" y="4529099"/>
              <a:chExt cx="207629" cy="80176"/>
            </a:xfrm>
          </p:grpSpPr>
          <p:sp>
            <p:nvSpPr>
              <p:cNvPr id="180" name="Line 208"/>
              <p:cNvSpPr>
                <a:spLocks noChangeAspect="1" noChangeShapeType="1"/>
              </p:cNvSpPr>
              <p:nvPr/>
            </p:nvSpPr>
            <p:spPr bwMode="auto">
              <a:xfrm rot="10800000">
                <a:off x="3898306" y="4609275"/>
                <a:ext cx="207629" cy="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81" name="Line 209"/>
              <p:cNvSpPr>
                <a:spLocks noChangeAspect="1" noChangeShapeType="1"/>
              </p:cNvSpPr>
              <p:nvPr/>
            </p:nvSpPr>
            <p:spPr bwMode="auto">
              <a:xfrm rot="10800000">
                <a:off x="3930366" y="4568042"/>
                <a:ext cx="138928" cy="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82" name="Line 210"/>
              <p:cNvSpPr>
                <a:spLocks noChangeAspect="1" noChangeShapeType="1"/>
              </p:cNvSpPr>
              <p:nvPr/>
            </p:nvSpPr>
            <p:spPr bwMode="auto">
              <a:xfrm rot="10800000">
                <a:off x="3957846" y="4529099"/>
                <a:ext cx="68701" cy="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cxnSp>
          <p:nvCxnSpPr>
            <p:cNvPr id="179" name="Connecteur droit 178"/>
            <p:cNvCxnSpPr/>
            <p:nvPr/>
          </p:nvCxnSpPr>
          <p:spPr>
            <a:xfrm rot="16200000" flipH="1">
              <a:off x="2962405" y="347869"/>
              <a:ext cx="108000" cy="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e 3"/>
          <p:cNvGrpSpPr/>
          <p:nvPr/>
        </p:nvGrpSpPr>
        <p:grpSpPr>
          <a:xfrm>
            <a:off x="3357554" y="3394438"/>
            <a:ext cx="5293060" cy="542592"/>
            <a:chOff x="60621" y="4164815"/>
            <a:chExt cx="5768806" cy="591361"/>
          </a:xfrm>
        </p:grpSpPr>
        <p:grpSp>
          <p:nvGrpSpPr>
            <p:cNvPr id="52" name="Groupe 109"/>
            <p:cNvGrpSpPr/>
            <p:nvPr/>
          </p:nvGrpSpPr>
          <p:grpSpPr>
            <a:xfrm>
              <a:off x="60621" y="4164815"/>
              <a:ext cx="5768806" cy="591361"/>
              <a:chOff x="68761" y="3266267"/>
              <a:chExt cx="6195609" cy="591361"/>
            </a:xfrm>
          </p:grpSpPr>
          <p:sp>
            <p:nvSpPr>
              <p:cNvPr id="7" name="Line 767"/>
              <p:cNvSpPr>
                <a:spLocks noChangeAspect="1" noChangeShapeType="1"/>
              </p:cNvSpPr>
              <p:nvPr/>
            </p:nvSpPr>
            <p:spPr bwMode="auto">
              <a:xfrm flipH="1">
                <a:off x="1725334" y="3266267"/>
                <a:ext cx="216000" cy="0"/>
              </a:xfrm>
              <a:prstGeom prst="line">
                <a:avLst/>
              </a:prstGeom>
              <a:ln w="15875"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" name="Line 776"/>
              <p:cNvSpPr>
                <a:spLocks noChangeAspect="1" noChangeShapeType="1"/>
              </p:cNvSpPr>
              <p:nvPr/>
            </p:nvSpPr>
            <p:spPr bwMode="auto">
              <a:xfrm flipH="1">
                <a:off x="3144837" y="3277918"/>
                <a:ext cx="216000" cy="0"/>
              </a:xfrm>
              <a:prstGeom prst="line">
                <a:avLst/>
              </a:prstGeom>
              <a:ln w="15875"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9" name="Line 785"/>
              <p:cNvSpPr>
                <a:spLocks noChangeAspect="1" noChangeShapeType="1"/>
              </p:cNvSpPr>
              <p:nvPr/>
            </p:nvSpPr>
            <p:spPr bwMode="auto">
              <a:xfrm flipH="1">
                <a:off x="4616449" y="3272939"/>
                <a:ext cx="216000" cy="0"/>
              </a:xfrm>
              <a:prstGeom prst="line">
                <a:avLst/>
              </a:prstGeom>
              <a:ln w="15875"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Line 795"/>
              <p:cNvSpPr>
                <a:spLocks noChangeAspect="1" noChangeShapeType="1"/>
              </p:cNvSpPr>
              <p:nvPr/>
            </p:nvSpPr>
            <p:spPr bwMode="auto">
              <a:xfrm flipH="1">
                <a:off x="6048370" y="3283616"/>
                <a:ext cx="216000" cy="0"/>
              </a:xfrm>
              <a:prstGeom prst="line">
                <a:avLst/>
              </a:prstGeom>
              <a:ln w="15875"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1" name="Line 800"/>
              <p:cNvSpPr>
                <a:spLocks noChangeAspect="1" noChangeShapeType="1"/>
              </p:cNvSpPr>
              <p:nvPr/>
            </p:nvSpPr>
            <p:spPr bwMode="auto">
              <a:xfrm>
                <a:off x="1728002" y="3272412"/>
                <a:ext cx="0" cy="576001"/>
              </a:xfrm>
              <a:prstGeom prst="line">
                <a:avLst/>
              </a:prstGeom>
              <a:ln w="15875">
                <a:solidFill>
                  <a:srgbClr val="000000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2" name="Line 801"/>
              <p:cNvSpPr>
                <a:spLocks noChangeAspect="1" noChangeShapeType="1"/>
              </p:cNvSpPr>
              <p:nvPr/>
            </p:nvSpPr>
            <p:spPr bwMode="auto">
              <a:xfrm>
                <a:off x="68761" y="3857628"/>
                <a:ext cx="5983675" cy="0"/>
              </a:xfrm>
              <a:prstGeom prst="line">
                <a:avLst/>
              </a:prstGeom>
              <a:ln w="15875"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Line 802"/>
              <p:cNvSpPr>
                <a:spLocks noChangeAspect="1" noChangeShapeType="1"/>
              </p:cNvSpPr>
              <p:nvPr/>
            </p:nvSpPr>
            <p:spPr bwMode="auto">
              <a:xfrm>
                <a:off x="3140075" y="3275321"/>
                <a:ext cx="0" cy="576000"/>
              </a:xfrm>
              <a:prstGeom prst="line">
                <a:avLst/>
              </a:prstGeom>
              <a:ln w="15875">
                <a:solidFill>
                  <a:srgbClr val="000000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4" name="Line 803"/>
              <p:cNvSpPr>
                <a:spLocks noChangeAspect="1" noChangeShapeType="1"/>
              </p:cNvSpPr>
              <p:nvPr/>
            </p:nvSpPr>
            <p:spPr bwMode="auto">
              <a:xfrm>
                <a:off x="4618038" y="3277168"/>
                <a:ext cx="0" cy="576000"/>
              </a:xfrm>
              <a:prstGeom prst="line">
                <a:avLst/>
              </a:prstGeom>
              <a:ln w="15875">
                <a:solidFill>
                  <a:srgbClr val="000000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5" name="Line 804"/>
              <p:cNvSpPr>
                <a:spLocks noChangeAspect="1" noChangeShapeType="1"/>
              </p:cNvSpPr>
              <p:nvPr/>
            </p:nvSpPr>
            <p:spPr bwMode="auto">
              <a:xfrm>
                <a:off x="6050135" y="3277668"/>
                <a:ext cx="0" cy="576000"/>
              </a:xfrm>
              <a:prstGeom prst="line">
                <a:avLst/>
              </a:prstGeom>
              <a:ln w="15875"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" name="Text Box 805"/>
            <p:cNvSpPr txBox="1">
              <a:spLocks noChangeAspect="1" noChangeArrowheads="1"/>
            </p:cNvSpPr>
            <p:nvPr/>
          </p:nvSpPr>
          <p:spPr bwMode="auto">
            <a:xfrm>
              <a:off x="802646" y="4408975"/>
              <a:ext cx="317801" cy="321064"/>
            </a:xfrm>
            <a:prstGeom prst="rect">
              <a:avLst/>
            </a:prstGeom>
            <a:noFill/>
            <a:ln w="15875"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dirty="0">
                  <a:solidFill>
                    <a:srgbClr val="003300"/>
                  </a:solidFill>
                  <a:cs typeface="Arial" charset="0"/>
                </a:rPr>
                <a:t>H</a:t>
              </a:r>
            </a:p>
          </p:txBody>
        </p:sp>
      </p:grpSp>
      <p:sp>
        <p:nvSpPr>
          <p:cNvPr id="16" name="Rectangle 854"/>
          <p:cNvSpPr>
            <a:spLocks noChangeArrowheads="1"/>
          </p:cNvSpPr>
          <p:nvPr/>
        </p:nvSpPr>
        <p:spPr bwMode="auto">
          <a:xfrm>
            <a:off x="4355742" y="2736195"/>
            <a:ext cx="5653706" cy="1300135"/>
          </a:xfrm>
          <a:prstGeom prst="rect">
            <a:avLst/>
          </a:prstGeom>
          <a:noFill/>
          <a:ln w="9525">
            <a:solidFill>
              <a:srgbClr val="000000"/>
            </a:solidFill>
            <a:prstDash val="lg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cxnSp>
        <p:nvCxnSpPr>
          <p:cNvPr id="17" name="Connecteur droit avec flèche 16"/>
          <p:cNvCxnSpPr/>
          <p:nvPr/>
        </p:nvCxnSpPr>
        <p:spPr>
          <a:xfrm rot="5400000" flipH="1" flipV="1">
            <a:off x="9170618" y="2671851"/>
            <a:ext cx="924872" cy="1457"/>
          </a:xfrm>
          <a:prstGeom prst="straightConnector1">
            <a:avLst/>
          </a:prstGeom>
          <a:ln w="15875"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Box 108"/>
          <p:cNvSpPr txBox="1">
            <a:spLocks noChangeAspect="1" noChangeArrowheads="1"/>
          </p:cNvSpPr>
          <p:nvPr/>
        </p:nvSpPr>
        <p:spPr bwMode="auto">
          <a:xfrm>
            <a:off x="5530487" y="2334347"/>
            <a:ext cx="524373" cy="33887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sz="1600" baseline="-25000" dirty="0" smtClean="0">
                <a:solidFill>
                  <a:srgbClr val="000000"/>
                </a:solidFill>
                <a:cs typeface="Arial" charset="0"/>
              </a:rPr>
              <a:t>1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9" name="Text Box 112"/>
          <p:cNvSpPr txBox="1">
            <a:spLocks noChangeAspect="1" noChangeArrowheads="1"/>
          </p:cNvSpPr>
          <p:nvPr/>
        </p:nvSpPr>
        <p:spPr bwMode="auto">
          <a:xfrm>
            <a:off x="6775873" y="2376150"/>
            <a:ext cx="464774" cy="33887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sz="1600" baseline="-25000" dirty="0" smtClean="0">
                <a:solidFill>
                  <a:srgbClr val="000000"/>
                </a:solidFill>
                <a:cs typeface="Arial" charset="0"/>
              </a:rPr>
              <a:t>2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0" name="Text Box 115"/>
          <p:cNvSpPr txBox="1">
            <a:spLocks noChangeAspect="1" noChangeArrowheads="1"/>
          </p:cNvSpPr>
          <p:nvPr/>
        </p:nvSpPr>
        <p:spPr bwMode="auto">
          <a:xfrm>
            <a:off x="7985099" y="2381835"/>
            <a:ext cx="568446" cy="33887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sz="1600" baseline="-25000" dirty="0" smtClean="0">
                <a:solidFill>
                  <a:srgbClr val="000000"/>
                </a:solidFill>
                <a:cs typeface="Arial" charset="0"/>
              </a:rPr>
              <a:t>3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1" name="Text Box 118"/>
          <p:cNvSpPr txBox="1">
            <a:spLocks noChangeAspect="1" noChangeArrowheads="1"/>
          </p:cNvSpPr>
          <p:nvPr/>
        </p:nvSpPr>
        <p:spPr bwMode="auto">
          <a:xfrm>
            <a:off x="9259645" y="2397664"/>
            <a:ext cx="531372" cy="33887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sz="1600" baseline="-25000" dirty="0" smtClean="0">
                <a:solidFill>
                  <a:srgbClr val="000000"/>
                </a:solidFill>
                <a:cs typeface="Arial" charset="0"/>
              </a:rPr>
              <a:t>4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53" name="Groupe 21"/>
          <p:cNvGrpSpPr/>
          <p:nvPr/>
        </p:nvGrpSpPr>
        <p:grpSpPr>
          <a:xfrm>
            <a:off x="4564719" y="2837499"/>
            <a:ext cx="5284981" cy="740290"/>
            <a:chOff x="1376288" y="3251721"/>
            <a:chExt cx="5760000" cy="806828"/>
          </a:xfrm>
        </p:grpSpPr>
        <p:cxnSp>
          <p:nvCxnSpPr>
            <p:cNvPr id="23" name="Connecteur droit avec flèche 22"/>
            <p:cNvCxnSpPr/>
            <p:nvPr/>
          </p:nvCxnSpPr>
          <p:spPr>
            <a:xfrm>
              <a:off x="1595354" y="3577519"/>
              <a:ext cx="72000" cy="1588"/>
            </a:xfrm>
            <a:prstGeom prst="straightConnector1">
              <a:avLst/>
            </a:prstGeom>
            <a:ln w="15875">
              <a:solidFill>
                <a:srgbClr val="000000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Groupe 145"/>
            <p:cNvGrpSpPr/>
            <p:nvPr/>
          </p:nvGrpSpPr>
          <p:grpSpPr>
            <a:xfrm>
              <a:off x="1376288" y="3251721"/>
              <a:ext cx="5760000" cy="806828"/>
              <a:chOff x="1376288" y="3251721"/>
              <a:chExt cx="5760000" cy="806828"/>
            </a:xfrm>
          </p:grpSpPr>
          <p:sp>
            <p:nvSpPr>
              <p:cNvPr id="25" name="Line 759"/>
              <p:cNvSpPr>
                <a:spLocks noChangeAspect="1" noChangeShapeType="1"/>
              </p:cNvSpPr>
              <p:nvPr/>
            </p:nvSpPr>
            <p:spPr bwMode="auto">
              <a:xfrm>
                <a:off x="1381040" y="3578901"/>
                <a:ext cx="5508000" cy="0"/>
              </a:xfrm>
              <a:prstGeom prst="line">
                <a:avLst/>
              </a:prstGeom>
              <a:ln w="15875">
                <a:solidFill>
                  <a:srgbClr val="000000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cxnSp>
            <p:nvCxnSpPr>
              <p:cNvPr id="26" name="Connecteur en angle 25"/>
              <p:cNvCxnSpPr/>
              <p:nvPr/>
            </p:nvCxnSpPr>
            <p:spPr>
              <a:xfrm rot="5400000">
                <a:off x="6486032" y="3397688"/>
                <a:ext cx="792000" cy="500066"/>
              </a:xfrm>
              <a:prstGeom prst="bentConnector3">
                <a:avLst>
                  <a:gd name="adj1" fmla="val 101470"/>
                </a:avLst>
              </a:prstGeom>
              <a:ln w="15875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avec flèche 26"/>
              <p:cNvCxnSpPr/>
              <p:nvPr/>
            </p:nvCxnSpPr>
            <p:spPr>
              <a:xfrm>
                <a:off x="6935005" y="4056961"/>
                <a:ext cx="72000" cy="1588"/>
              </a:xfrm>
              <a:prstGeom prst="straightConnector1">
                <a:avLst/>
              </a:prstGeom>
              <a:ln w="15875">
                <a:solidFill>
                  <a:srgbClr val="000000"/>
                </a:solidFill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en angle 27"/>
              <p:cNvCxnSpPr/>
              <p:nvPr/>
            </p:nvCxnSpPr>
            <p:spPr>
              <a:xfrm flipV="1">
                <a:off x="1376288" y="3252918"/>
                <a:ext cx="5760000" cy="324000"/>
              </a:xfrm>
              <a:prstGeom prst="bentConnector3">
                <a:avLst>
                  <a:gd name="adj1" fmla="val -1391"/>
                </a:avLst>
              </a:prstGeom>
              <a:ln w="15875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" name="Groupe 28"/>
          <p:cNvGrpSpPr/>
          <p:nvPr/>
        </p:nvGrpSpPr>
        <p:grpSpPr>
          <a:xfrm>
            <a:off x="8640347" y="2994571"/>
            <a:ext cx="862476" cy="778899"/>
            <a:chOff x="5818237" y="3422911"/>
            <a:chExt cx="939996" cy="848906"/>
          </a:xfrm>
        </p:grpSpPr>
        <p:sp>
          <p:nvSpPr>
            <p:cNvPr id="30" name="Rectangle 790"/>
            <p:cNvSpPr>
              <a:spLocks noChangeAspect="1" noChangeArrowheads="1"/>
            </p:cNvSpPr>
            <p:nvPr/>
          </p:nvSpPr>
          <p:spPr bwMode="auto">
            <a:xfrm>
              <a:off x="5832300" y="3446998"/>
              <a:ext cx="830609" cy="74758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" name="Text Box 792"/>
            <p:cNvSpPr txBox="1">
              <a:spLocks noChangeAspect="1" noChangeArrowheads="1"/>
            </p:cNvSpPr>
            <p:nvPr/>
          </p:nvSpPr>
          <p:spPr bwMode="auto">
            <a:xfrm>
              <a:off x="6299792" y="3424341"/>
              <a:ext cx="431593" cy="35240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aseline="-25000" dirty="0">
                  <a:solidFill>
                    <a:srgbClr val="003300"/>
                  </a:solidFill>
                  <a:cs typeface="Arial" charset="0"/>
                </a:rPr>
                <a:t>4</a:t>
              </a:r>
              <a:endParaRPr lang="fr-FR" sz="14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32" name="Text Box 793"/>
            <p:cNvSpPr txBox="1">
              <a:spLocks noChangeAspect="1" noChangeArrowheads="1"/>
            </p:cNvSpPr>
            <p:nvPr/>
          </p:nvSpPr>
          <p:spPr bwMode="auto">
            <a:xfrm>
              <a:off x="5818237" y="3422911"/>
              <a:ext cx="470828" cy="37597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aseline="-25000" dirty="0">
                  <a:solidFill>
                    <a:srgbClr val="003300"/>
                  </a:solidFill>
                  <a:cs typeface="Arial" charset="0"/>
                </a:rPr>
                <a:t>4</a:t>
              </a:r>
              <a:endParaRPr lang="fr-FR" sz="14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33" name="AutoShape 796"/>
            <p:cNvSpPr>
              <a:spLocks noChangeAspect="1" noChangeArrowheads="1"/>
            </p:cNvSpPr>
            <p:nvPr/>
          </p:nvSpPr>
          <p:spPr bwMode="auto">
            <a:xfrm rot="5400000">
              <a:off x="5830191" y="3822554"/>
              <a:ext cx="114388" cy="10056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4" name="Text Box 792"/>
            <p:cNvSpPr txBox="1">
              <a:spLocks noChangeAspect="1" noChangeArrowheads="1"/>
            </p:cNvSpPr>
            <p:nvPr/>
          </p:nvSpPr>
          <p:spPr bwMode="auto">
            <a:xfrm>
              <a:off x="6287405" y="3887372"/>
              <a:ext cx="470828" cy="38444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aseline="-25000" dirty="0">
                  <a:solidFill>
                    <a:srgbClr val="003300"/>
                  </a:solidFill>
                  <a:cs typeface="Arial" charset="0"/>
                </a:rPr>
                <a:t>4</a:t>
              </a:r>
              <a:endParaRPr lang="fr-FR" sz="1400" dirty="0">
                <a:solidFill>
                  <a:srgbClr val="003300"/>
                </a:solidFill>
                <a:cs typeface="Arial" charset="0"/>
              </a:endParaRPr>
            </a:p>
          </p:txBody>
        </p:sp>
        <p:cxnSp>
          <p:nvCxnSpPr>
            <p:cNvPr id="35" name="Connecteur droit 34"/>
            <p:cNvCxnSpPr/>
            <p:nvPr/>
          </p:nvCxnSpPr>
          <p:spPr>
            <a:xfrm>
              <a:off x="6403842" y="3922689"/>
              <a:ext cx="144000" cy="1588"/>
            </a:xfrm>
            <a:prstGeom prst="line">
              <a:avLst/>
            </a:prstGeom>
            <a:ln>
              <a:solidFill>
                <a:srgbClr val="0033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e 35"/>
          <p:cNvGrpSpPr/>
          <p:nvPr/>
        </p:nvGrpSpPr>
        <p:grpSpPr>
          <a:xfrm>
            <a:off x="7407232" y="2991937"/>
            <a:ext cx="860057" cy="775932"/>
            <a:chOff x="4474288" y="3420040"/>
            <a:chExt cx="937360" cy="845673"/>
          </a:xfrm>
        </p:grpSpPr>
        <p:sp>
          <p:nvSpPr>
            <p:cNvPr id="37" name="Rectangle 781"/>
            <p:cNvSpPr>
              <a:spLocks noChangeAspect="1" noChangeArrowheads="1"/>
            </p:cNvSpPr>
            <p:nvPr/>
          </p:nvSpPr>
          <p:spPr bwMode="auto">
            <a:xfrm>
              <a:off x="4494582" y="3446998"/>
              <a:ext cx="832100" cy="74758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8" name="Text Box 783"/>
            <p:cNvSpPr txBox="1">
              <a:spLocks noChangeAspect="1" noChangeArrowheads="1"/>
            </p:cNvSpPr>
            <p:nvPr/>
          </p:nvSpPr>
          <p:spPr bwMode="auto">
            <a:xfrm>
              <a:off x="4474288" y="3420045"/>
              <a:ext cx="485572" cy="32106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aseline="-25000" dirty="0">
                  <a:solidFill>
                    <a:srgbClr val="003300"/>
                  </a:solidFill>
                  <a:cs typeface="Arial" charset="0"/>
                </a:rPr>
                <a:t>3</a:t>
              </a:r>
              <a:endParaRPr lang="fr-FR" sz="14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39" name="Line 784"/>
            <p:cNvSpPr>
              <a:spLocks noChangeAspect="1" noChangeShapeType="1"/>
            </p:cNvSpPr>
            <p:nvPr/>
          </p:nvSpPr>
          <p:spPr bwMode="auto">
            <a:xfrm>
              <a:off x="4490148" y="3588898"/>
              <a:ext cx="0" cy="27949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AutoShape 786"/>
            <p:cNvSpPr>
              <a:spLocks noChangeAspect="1" noChangeArrowheads="1"/>
            </p:cNvSpPr>
            <p:nvPr/>
          </p:nvSpPr>
          <p:spPr bwMode="auto">
            <a:xfrm rot="5400000">
              <a:off x="4498276" y="3805820"/>
              <a:ext cx="114388" cy="10056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1" name="Text Box 788"/>
            <p:cNvSpPr txBox="1">
              <a:spLocks noChangeAspect="1" noChangeArrowheads="1"/>
            </p:cNvSpPr>
            <p:nvPr/>
          </p:nvSpPr>
          <p:spPr bwMode="auto">
            <a:xfrm>
              <a:off x="4953206" y="3420040"/>
              <a:ext cx="431593" cy="33842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aseline="-25000" dirty="0">
                  <a:solidFill>
                    <a:srgbClr val="003300"/>
                  </a:solidFill>
                  <a:cs typeface="Arial" charset="0"/>
                </a:rPr>
                <a:t>3</a:t>
              </a:r>
              <a:endParaRPr lang="fr-FR" sz="14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42" name="Text Box 788"/>
            <p:cNvSpPr txBox="1">
              <a:spLocks noChangeAspect="1" noChangeArrowheads="1"/>
            </p:cNvSpPr>
            <p:nvPr/>
          </p:nvSpPr>
          <p:spPr bwMode="auto">
            <a:xfrm>
              <a:off x="4940819" y="3896518"/>
              <a:ext cx="470829" cy="36919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aseline="-25000" dirty="0">
                  <a:solidFill>
                    <a:srgbClr val="003300"/>
                  </a:solidFill>
                  <a:cs typeface="Arial" charset="0"/>
                </a:rPr>
                <a:t>3</a:t>
              </a:r>
              <a:endParaRPr lang="fr-FR" sz="1400" dirty="0">
                <a:solidFill>
                  <a:srgbClr val="003300"/>
                </a:solidFill>
                <a:cs typeface="Arial" charset="0"/>
              </a:endParaRPr>
            </a:p>
          </p:txBody>
        </p:sp>
        <p:cxnSp>
          <p:nvCxnSpPr>
            <p:cNvPr id="43" name="Connecteur droit 42"/>
            <p:cNvCxnSpPr/>
            <p:nvPr/>
          </p:nvCxnSpPr>
          <p:spPr>
            <a:xfrm>
              <a:off x="5049599" y="3922689"/>
              <a:ext cx="144000" cy="1588"/>
            </a:xfrm>
            <a:prstGeom prst="line">
              <a:avLst/>
            </a:prstGeom>
            <a:ln>
              <a:solidFill>
                <a:srgbClr val="0033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e 43"/>
          <p:cNvGrpSpPr/>
          <p:nvPr/>
        </p:nvGrpSpPr>
        <p:grpSpPr>
          <a:xfrm>
            <a:off x="6144866" y="2987991"/>
            <a:ext cx="847586" cy="733092"/>
            <a:chOff x="3098460" y="3415740"/>
            <a:chExt cx="923768" cy="798983"/>
          </a:xfrm>
        </p:grpSpPr>
        <p:sp>
          <p:nvSpPr>
            <p:cNvPr id="45" name="Rectangle 771"/>
            <p:cNvSpPr>
              <a:spLocks noChangeAspect="1" noChangeArrowheads="1"/>
            </p:cNvSpPr>
            <p:nvPr/>
          </p:nvSpPr>
          <p:spPr bwMode="auto">
            <a:xfrm>
              <a:off x="3119911" y="3446998"/>
              <a:ext cx="832099" cy="74758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" name="Text Box 773"/>
            <p:cNvSpPr txBox="1">
              <a:spLocks noChangeAspect="1" noChangeArrowheads="1"/>
            </p:cNvSpPr>
            <p:nvPr/>
          </p:nvSpPr>
          <p:spPr bwMode="auto">
            <a:xfrm>
              <a:off x="3578535" y="3417179"/>
              <a:ext cx="431593" cy="3240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aseline="-25000" dirty="0">
                  <a:solidFill>
                    <a:srgbClr val="003300"/>
                  </a:solidFill>
                  <a:cs typeface="Arial" charset="0"/>
                </a:rPr>
                <a:t>2</a:t>
              </a:r>
              <a:endParaRPr lang="fr-FR" sz="14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47" name="Text Box 774"/>
            <p:cNvSpPr txBox="1">
              <a:spLocks noChangeAspect="1" noChangeArrowheads="1"/>
            </p:cNvSpPr>
            <p:nvPr/>
          </p:nvSpPr>
          <p:spPr bwMode="auto">
            <a:xfrm>
              <a:off x="3098460" y="3415740"/>
              <a:ext cx="431593" cy="3511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aseline="-25000" dirty="0">
                  <a:solidFill>
                    <a:srgbClr val="003300"/>
                  </a:solidFill>
                  <a:cs typeface="Arial" charset="0"/>
                </a:rPr>
                <a:t>2</a:t>
              </a:r>
              <a:endParaRPr lang="fr-FR" sz="14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48" name="Line 775"/>
            <p:cNvSpPr>
              <a:spLocks noChangeAspect="1" noChangeShapeType="1"/>
            </p:cNvSpPr>
            <p:nvPr/>
          </p:nvSpPr>
          <p:spPr bwMode="auto">
            <a:xfrm>
              <a:off x="3118433" y="3581732"/>
              <a:ext cx="0" cy="2794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AutoShape 777"/>
            <p:cNvSpPr>
              <a:spLocks noChangeAspect="1" noChangeArrowheads="1"/>
            </p:cNvSpPr>
            <p:nvPr/>
          </p:nvSpPr>
          <p:spPr bwMode="auto">
            <a:xfrm rot="5400000">
              <a:off x="3116167" y="3830000"/>
              <a:ext cx="114389" cy="10056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0" name="Text Box 773"/>
            <p:cNvSpPr txBox="1">
              <a:spLocks noChangeAspect="1" noChangeArrowheads="1"/>
            </p:cNvSpPr>
            <p:nvPr/>
          </p:nvSpPr>
          <p:spPr bwMode="auto">
            <a:xfrm>
              <a:off x="3594623" y="3893658"/>
              <a:ext cx="427605" cy="3210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aseline="-25000" dirty="0">
                  <a:solidFill>
                    <a:srgbClr val="003300"/>
                  </a:solidFill>
                  <a:cs typeface="Arial" charset="0"/>
                </a:rPr>
                <a:t>2</a:t>
              </a:r>
              <a:endParaRPr lang="fr-FR" sz="1400" dirty="0">
                <a:solidFill>
                  <a:srgbClr val="003300"/>
                </a:solidFill>
                <a:cs typeface="Arial" charset="0"/>
              </a:endParaRPr>
            </a:p>
          </p:txBody>
        </p:sp>
        <p:cxnSp>
          <p:nvCxnSpPr>
            <p:cNvPr id="51" name="Connecteur droit 50"/>
            <p:cNvCxnSpPr/>
            <p:nvPr/>
          </p:nvCxnSpPr>
          <p:spPr>
            <a:xfrm>
              <a:off x="3693401" y="3909242"/>
              <a:ext cx="144000" cy="1588"/>
            </a:xfrm>
            <a:prstGeom prst="line">
              <a:avLst/>
            </a:prstGeom>
            <a:ln>
              <a:solidFill>
                <a:srgbClr val="0033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e 51"/>
          <p:cNvGrpSpPr/>
          <p:nvPr/>
        </p:nvGrpSpPr>
        <p:grpSpPr>
          <a:xfrm>
            <a:off x="4928045" y="2994830"/>
            <a:ext cx="880064" cy="731771"/>
            <a:chOff x="1772270" y="3423193"/>
            <a:chExt cx="959165" cy="797543"/>
          </a:xfrm>
        </p:grpSpPr>
        <p:grpSp>
          <p:nvGrpSpPr>
            <p:cNvPr id="72" name="Groupe 193"/>
            <p:cNvGrpSpPr/>
            <p:nvPr/>
          </p:nvGrpSpPr>
          <p:grpSpPr>
            <a:xfrm>
              <a:off x="1772270" y="3428996"/>
              <a:ext cx="859075" cy="761237"/>
              <a:chOff x="1701328" y="3414449"/>
              <a:chExt cx="859075" cy="761237"/>
            </a:xfrm>
          </p:grpSpPr>
          <p:sp>
            <p:nvSpPr>
              <p:cNvPr id="57" name="Rectangle 762"/>
              <p:cNvSpPr>
                <a:spLocks noChangeAspect="1" noChangeArrowheads="1"/>
              </p:cNvSpPr>
              <p:nvPr/>
            </p:nvSpPr>
            <p:spPr bwMode="auto">
              <a:xfrm>
                <a:off x="1737850" y="3428101"/>
                <a:ext cx="822553" cy="7475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" name="Text Box 765"/>
              <p:cNvSpPr txBox="1">
                <a:spLocks noChangeAspect="1" noChangeArrowheads="1"/>
              </p:cNvSpPr>
              <p:nvPr/>
            </p:nvSpPr>
            <p:spPr bwMode="auto">
              <a:xfrm>
                <a:off x="1701328" y="3414449"/>
                <a:ext cx="431593" cy="36478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dirty="0">
                    <a:solidFill>
                      <a:srgbClr val="003300"/>
                    </a:solidFill>
                    <a:cs typeface="Arial" charset="0"/>
                  </a:rPr>
                  <a:t>D</a:t>
                </a:r>
                <a:r>
                  <a:rPr lang="fr-FR" sz="1400" baseline="-25000" dirty="0">
                    <a:solidFill>
                      <a:srgbClr val="003300"/>
                    </a:solidFill>
                    <a:cs typeface="Arial" charset="0"/>
                  </a:rPr>
                  <a:t>1</a:t>
                </a:r>
                <a:endParaRPr lang="fr-FR" sz="1400" dirty="0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59" name="Line 766"/>
              <p:cNvSpPr>
                <a:spLocks noChangeAspect="1" noChangeShapeType="1"/>
              </p:cNvSpPr>
              <p:nvPr/>
            </p:nvSpPr>
            <p:spPr bwMode="auto">
              <a:xfrm>
                <a:off x="1736372" y="3573133"/>
                <a:ext cx="0" cy="27949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" name="AutoShape 768"/>
              <p:cNvSpPr>
                <a:spLocks noChangeAspect="1" noChangeArrowheads="1"/>
              </p:cNvSpPr>
              <p:nvPr/>
            </p:nvSpPr>
            <p:spPr bwMode="auto">
              <a:xfrm rot="5400000">
                <a:off x="1734105" y="3795634"/>
                <a:ext cx="114389" cy="100560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rgbClr val="003366"/>
                </a:solidFill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cxnSp>
            <p:nvCxnSpPr>
              <p:cNvPr id="61" name="Connecteur droit 60"/>
              <p:cNvCxnSpPr/>
              <p:nvPr/>
            </p:nvCxnSpPr>
            <p:spPr>
              <a:xfrm>
                <a:off x="2304982" y="3909242"/>
                <a:ext cx="144000" cy="1588"/>
              </a:xfrm>
              <a:prstGeom prst="line">
                <a:avLst/>
              </a:prstGeom>
              <a:ln>
                <a:solidFill>
                  <a:srgbClr val="0033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5" name="Groupe 194"/>
            <p:cNvGrpSpPr/>
            <p:nvPr/>
          </p:nvGrpSpPr>
          <p:grpSpPr>
            <a:xfrm>
              <a:off x="2258601" y="3423193"/>
              <a:ext cx="472834" cy="797543"/>
              <a:chOff x="2204009" y="3423193"/>
              <a:chExt cx="472834" cy="797543"/>
            </a:xfrm>
          </p:grpSpPr>
          <p:sp>
            <p:nvSpPr>
              <p:cNvPr id="55" name="Text Box 764"/>
              <p:cNvSpPr txBox="1">
                <a:spLocks noChangeAspect="1" noChangeArrowheads="1"/>
              </p:cNvSpPr>
              <p:nvPr/>
            </p:nvSpPr>
            <p:spPr bwMode="auto">
              <a:xfrm>
                <a:off x="2204009" y="3423193"/>
                <a:ext cx="431593" cy="303386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dirty="0">
                    <a:solidFill>
                      <a:srgbClr val="003300"/>
                    </a:solidFill>
                    <a:cs typeface="Arial" charset="0"/>
                  </a:rPr>
                  <a:t>Q</a:t>
                </a:r>
                <a:r>
                  <a:rPr lang="fr-FR" sz="1400" baseline="-25000" dirty="0">
                    <a:solidFill>
                      <a:srgbClr val="003300"/>
                    </a:solidFill>
                    <a:cs typeface="Arial" charset="0"/>
                  </a:rPr>
                  <a:t>1</a:t>
                </a:r>
                <a:endParaRPr lang="fr-FR" sz="1400" dirty="0">
                  <a:solidFill>
                    <a:srgbClr val="003300"/>
                  </a:solidFill>
                  <a:cs typeface="Arial" charset="0"/>
                </a:endParaRPr>
              </a:p>
            </p:txBody>
          </p:sp>
          <p:sp>
            <p:nvSpPr>
              <p:cNvPr id="56" name="Text Box 764"/>
              <p:cNvSpPr txBox="1">
                <a:spLocks noChangeAspect="1" noChangeArrowheads="1"/>
              </p:cNvSpPr>
              <p:nvPr/>
            </p:nvSpPr>
            <p:spPr bwMode="auto">
              <a:xfrm>
                <a:off x="2220097" y="3899672"/>
                <a:ext cx="456746" cy="3210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400" dirty="0">
                    <a:solidFill>
                      <a:srgbClr val="003300"/>
                    </a:solidFill>
                    <a:cs typeface="Arial" charset="0"/>
                  </a:rPr>
                  <a:t>Q</a:t>
                </a:r>
                <a:r>
                  <a:rPr lang="fr-FR" sz="1400" baseline="-25000" dirty="0">
                    <a:solidFill>
                      <a:srgbClr val="003300"/>
                    </a:solidFill>
                    <a:cs typeface="Arial" charset="0"/>
                  </a:rPr>
                  <a:t>1</a:t>
                </a:r>
                <a:endParaRPr lang="fr-FR" sz="1400" dirty="0">
                  <a:solidFill>
                    <a:srgbClr val="003300"/>
                  </a:solidFill>
                  <a:cs typeface="Arial" charset="0"/>
                </a:endParaRPr>
              </a:p>
            </p:txBody>
          </p:sp>
        </p:grpSp>
      </p:grpSp>
      <p:cxnSp>
        <p:nvCxnSpPr>
          <p:cNvPr id="62" name="Connecteur droit avec flèche 61"/>
          <p:cNvCxnSpPr/>
          <p:nvPr/>
        </p:nvCxnSpPr>
        <p:spPr>
          <a:xfrm rot="5400000" flipH="1" flipV="1">
            <a:off x="5433733" y="2671851"/>
            <a:ext cx="924872" cy="1457"/>
          </a:xfrm>
          <a:prstGeom prst="straightConnector1">
            <a:avLst/>
          </a:prstGeom>
          <a:ln w="15875">
            <a:solidFill>
              <a:srgbClr val="000000"/>
            </a:solidFill>
            <a:headEnd type="oval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avec flèche 62"/>
          <p:cNvCxnSpPr/>
          <p:nvPr/>
        </p:nvCxnSpPr>
        <p:spPr>
          <a:xfrm rot="5400000" flipH="1" flipV="1">
            <a:off x="6701465" y="2671851"/>
            <a:ext cx="924872" cy="1457"/>
          </a:xfrm>
          <a:prstGeom prst="straightConnector1">
            <a:avLst/>
          </a:prstGeom>
          <a:ln w="15875">
            <a:solidFill>
              <a:srgbClr val="000000"/>
            </a:solidFill>
            <a:headEnd type="oval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avec flèche 63"/>
          <p:cNvCxnSpPr/>
          <p:nvPr/>
        </p:nvCxnSpPr>
        <p:spPr>
          <a:xfrm rot="5400000" flipH="1" flipV="1">
            <a:off x="7913435" y="2671851"/>
            <a:ext cx="924872" cy="1457"/>
          </a:xfrm>
          <a:prstGeom prst="straightConnector1">
            <a:avLst/>
          </a:prstGeom>
          <a:ln w="15875">
            <a:solidFill>
              <a:srgbClr val="000000"/>
            </a:solidFill>
            <a:headEnd type="oval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8" name="Groupe 66"/>
          <p:cNvGrpSpPr/>
          <p:nvPr/>
        </p:nvGrpSpPr>
        <p:grpSpPr>
          <a:xfrm>
            <a:off x="5562146" y="1938723"/>
            <a:ext cx="891840" cy="1141886"/>
            <a:chOff x="2486400" y="1285860"/>
            <a:chExt cx="972000" cy="1244520"/>
          </a:xfrm>
          <a:solidFill>
            <a:schemeClr val="bg1"/>
          </a:solidFill>
        </p:grpSpPr>
        <p:sp>
          <p:nvSpPr>
            <p:cNvPr id="65" name="Lune 64"/>
            <p:cNvSpPr/>
            <p:nvPr/>
          </p:nvSpPr>
          <p:spPr>
            <a:xfrm rot="5400000">
              <a:off x="2840050" y="1231860"/>
              <a:ext cx="252000" cy="360000"/>
            </a:xfrm>
            <a:prstGeom prst="moon">
              <a:avLst>
                <a:gd name="adj" fmla="val 87500"/>
              </a:avLst>
            </a:prstGeom>
            <a:grpFill/>
            <a:ln w="158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6" name="Arc 65"/>
            <p:cNvSpPr/>
            <p:nvPr/>
          </p:nvSpPr>
          <p:spPr>
            <a:xfrm rot="18801207">
              <a:off x="2486400" y="1558380"/>
              <a:ext cx="972000" cy="972000"/>
            </a:xfrm>
            <a:prstGeom prst="arc">
              <a:avLst>
                <a:gd name="adj1" fmla="val 17683639"/>
                <a:gd name="adj2" fmla="val 20331631"/>
              </a:avLst>
            </a:prstGeom>
            <a:noFill/>
            <a:ln w="15875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69" name="Connecteur en angle 68"/>
          <p:cNvCxnSpPr/>
          <p:nvPr/>
        </p:nvCxnSpPr>
        <p:spPr>
          <a:xfrm>
            <a:off x="6110453" y="2210144"/>
            <a:ext cx="4128891" cy="198187"/>
          </a:xfrm>
          <a:prstGeom prst="bentConnector3">
            <a:avLst>
              <a:gd name="adj1" fmla="val 11"/>
            </a:avLst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3" name="Groupe 71"/>
          <p:cNvGrpSpPr/>
          <p:nvPr/>
        </p:nvGrpSpPr>
        <p:grpSpPr>
          <a:xfrm>
            <a:off x="6825429" y="1946638"/>
            <a:ext cx="891840" cy="1141886"/>
            <a:chOff x="2486400" y="1285860"/>
            <a:chExt cx="972000" cy="1244520"/>
          </a:xfrm>
          <a:solidFill>
            <a:schemeClr val="bg1"/>
          </a:solidFill>
        </p:grpSpPr>
        <p:sp>
          <p:nvSpPr>
            <p:cNvPr id="73" name="Lune 72"/>
            <p:cNvSpPr/>
            <p:nvPr/>
          </p:nvSpPr>
          <p:spPr>
            <a:xfrm rot="5400000">
              <a:off x="2840050" y="1231860"/>
              <a:ext cx="252000" cy="360000"/>
            </a:xfrm>
            <a:prstGeom prst="moon">
              <a:avLst>
                <a:gd name="adj" fmla="val 87500"/>
              </a:avLst>
            </a:prstGeom>
            <a:grpFill/>
            <a:ln w="158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4" name="Arc 73"/>
            <p:cNvSpPr/>
            <p:nvPr/>
          </p:nvSpPr>
          <p:spPr>
            <a:xfrm rot="18801207">
              <a:off x="2486400" y="1558380"/>
              <a:ext cx="972000" cy="972000"/>
            </a:xfrm>
            <a:prstGeom prst="arc">
              <a:avLst>
                <a:gd name="adj1" fmla="val 17683639"/>
                <a:gd name="adj2" fmla="val 20331631"/>
              </a:avLst>
            </a:prstGeom>
            <a:noFill/>
            <a:ln w="15875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6" name="Groupe 74"/>
          <p:cNvGrpSpPr/>
          <p:nvPr/>
        </p:nvGrpSpPr>
        <p:grpSpPr>
          <a:xfrm>
            <a:off x="8037088" y="1938723"/>
            <a:ext cx="891840" cy="1141886"/>
            <a:chOff x="2486400" y="1285860"/>
            <a:chExt cx="972000" cy="1244520"/>
          </a:xfrm>
          <a:solidFill>
            <a:schemeClr val="bg1"/>
          </a:solidFill>
        </p:grpSpPr>
        <p:sp>
          <p:nvSpPr>
            <p:cNvPr id="76" name="Lune 75"/>
            <p:cNvSpPr/>
            <p:nvPr/>
          </p:nvSpPr>
          <p:spPr>
            <a:xfrm rot="5400000">
              <a:off x="2840050" y="1231860"/>
              <a:ext cx="252000" cy="360000"/>
            </a:xfrm>
            <a:prstGeom prst="moon">
              <a:avLst>
                <a:gd name="adj" fmla="val 87500"/>
              </a:avLst>
            </a:prstGeom>
            <a:grpFill/>
            <a:ln w="158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7" name="Arc 76"/>
            <p:cNvSpPr/>
            <p:nvPr/>
          </p:nvSpPr>
          <p:spPr>
            <a:xfrm rot="18801207">
              <a:off x="2486400" y="1558380"/>
              <a:ext cx="972000" cy="972000"/>
            </a:xfrm>
            <a:prstGeom prst="arc">
              <a:avLst>
                <a:gd name="adj1" fmla="val 17683639"/>
                <a:gd name="adj2" fmla="val 20331631"/>
              </a:avLst>
            </a:prstGeom>
            <a:noFill/>
            <a:ln w="15875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7" name="Groupe 77"/>
          <p:cNvGrpSpPr/>
          <p:nvPr/>
        </p:nvGrpSpPr>
        <p:grpSpPr>
          <a:xfrm>
            <a:off x="9308446" y="1946638"/>
            <a:ext cx="891840" cy="1141886"/>
            <a:chOff x="2486400" y="1285860"/>
            <a:chExt cx="972000" cy="1244520"/>
          </a:xfrm>
          <a:solidFill>
            <a:schemeClr val="bg1"/>
          </a:solidFill>
        </p:grpSpPr>
        <p:sp>
          <p:nvSpPr>
            <p:cNvPr id="79" name="Lune 78"/>
            <p:cNvSpPr/>
            <p:nvPr/>
          </p:nvSpPr>
          <p:spPr>
            <a:xfrm rot="5400000">
              <a:off x="2840050" y="1231860"/>
              <a:ext cx="252000" cy="360000"/>
            </a:xfrm>
            <a:prstGeom prst="moon">
              <a:avLst>
                <a:gd name="adj" fmla="val 87500"/>
              </a:avLst>
            </a:prstGeom>
            <a:grpFill/>
            <a:ln w="158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0" name="Arc 79"/>
            <p:cNvSpPr/>
            <p:nvPr/>
          </p:nvSpPr>
          <p:spPr>
            <a:xfrm rot="18801207">
              <a:off x="2486400" y="1558380"/>
              <a:ext cx="972000" cy="972000"/>
            </a:xfrm>
            <a:prstGeom prst="arc">
              <a:avLst>
                <a:gd name="adj1" fmla="val 17683639"/>
                <a:gd name="adj2" fmla="val 20331631"/>
              </a:avLst>
            </a:prstGeom>
            <a:noFill/>
            <a:ln w="15875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81" name="Connecteur droit avec flèche 80"/>
          <p:cNvCxnSpPr/>
          <p:nvPr/>
        </p:nvCxnSpPr>
        <p:spPr>
          <a:xfrm rot="5400000" flipH="1" flipV="1">
            <a:off x="7281800" y="2305074"/>
            <a:ext cx="198187" cy="1457"/>
          </a:xfrm>
          <a:prstGeom prst="straightConnector1">
            <a:avLst/>
          </a:prstGeom>
          <a:ln w="15875">
            <a:solidFill>
              <a:srgbClr val="000000"/>
            </a:solidFill>
            <a:headEnd type="oval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avec flèche 81"/>
          <p:cNvCxnSpPr/>
          <p:nvPr/>
        </p:nvCxnSpPr>
        <p:spPr>
          <a:xfrm rot="5400000" flipH="1" flipV="1">
            <a:off x="8503441" y="2299389"/>
            <a:ext cx="198187" cy="1457"/>
          </a:xfrm>
          <a:prstGeom prst="straightConnector1">
            <a:avLst/>
          </a:prstGeom>
          <a:ln w="15875">
            <a:solidFill>
              <a:srgbClr val="000000"/>
            </a:solidFill>
            <a:headEnd type="oval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 Box 118"/>
          <p:cNvSpPr txBox="1">
            <a:spLocks noChangeAspect="1" noChangeArrowheads="1"/>
          </p:cNvSpPr>
          <p:nvPr/>
        </p:nvSpPr>
        <p:spPr bwMode="auto">
          <a:xfrm>
            <a:off x="9986461" y="2091357"/>
            <a:ext cx="531372" cy="31063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dirty="0" smtClean="0">
                <a:solidFill>
                  <a:srgbClr val="000000"/>
                </a:solidFill>
                <a:cs typeface="Arial" charset="0"/>
              </a:rPr>
              <a:t>+5V</a:t>
            </a:r>
            <a:endParaRPr lang="fr-FR" sz="1400" dirty="0">
              <a:solidFill>
                <a:srgbClr val="000000"/>
              </a:solidFill>
              <a:cs typeface="Arial" charset="0"/>
            </a:endParaRPr>
          </a:p>
        </p:txBody>
      </p:sp>
      <p:cxnSp>
        <p:nvCxnSpPr>
          <p:cNvPr id="85" name="Connecteur droit avec flèche 84"/>
          <p:cNvCxnSpPr/>
          <p:nvPr/>
        </p:nvCxnSpPr>
        <p:spPr>
          <a:xfrm rot="5400000" flipH="1" flipV="1">
            <a:off x="9782715" y="2305074"/>
            <a:ext cx="198187" cy="1457"/>
          </a:xfrm>
          <a:prstGeom prst="straightConnector1">
            <a:avLst/>
          </a:prstGeom>
          <a:ln w="15875">
            <a:solidFill>
              <a:srgbClr val="000000"/>
            </a:solidFill>
            <a:headEnd type="oval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5" name="Text Box 108"/>
          <p:cNvSpPr txBox="1">
            <a:spLocks noChangeAspect="1" noChangeArrowheads="1"/>
          </p:cNvSpPr>
          <p:nvPr/>
        </p:nvSpPr>
        <p:spPr bwMode="auto">
          <a:xfrm>
            <a:off x="5313898" y="1432704"/>
            <a:ext cx="675416" cy="31063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dirty="0" smtClean="0">
                <a:solidFill>
                  <a:srgbClr val="000000"/>
                </a:solidFill>
                <a:cs typeface="Arial" charset="0"/>
              </a:rPr>
              <a:t>Led1</a:t>
            </a:r>
            <a:endParaRPr lang="fr-FR" sz="14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99" name="Text Box 108"/>
          <p:cNvSpPr txBox="1">
            <a:spLocks noChangeAspect="1" noChangeArrowheads="1"/>
          </p:cNvSpPr>
          <p:nvPr/>
        </p:nvSpPr>
        <p:spPr bwMode="auto">
          <a:xfrm>
            <a:off x="6590063" y="1425296"/>
            <a:ext cx="675416" cy="31063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dirty="0" smtClean="0">
                <a:solidFill>
                  <a:srgbClr val="000000"/>
                </a:solidFill>
                <a:cs typeface="Arial" charset="0"/>
              </a:rPr>
              <a:t>Led2</a:t>
            </a:r>
            <a:endParaRPr lang="fr-FR" sz="14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00" name="Text Box 108"/>
          <p:cNvSpPr txBox="1">
            <a:spLocks noChangeAspect="1" noChangeArrowheads="1"/>
          </p:cNvSpPr>
          <p:nvPr/>
        </p:nvSpPr>
        <p:spPr bwMode="auto">
          <a:xfrm>
            <a:off x="7788141" y="1432704"/>
            <a:ext cx="675416" cy="31063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dirty="0" smtClean="0">
                <a:solidFill>
                  <a:srgbClr val="000000"/>
                </a:solidFill>
                <a:cs typeface="Arial" charset="0"/>
              </a:rPr>
              <a:t>Led3</a:t>
            </a:r>
            <a:endParaRPr lang="fr-FR" sz="14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01" name="Text Box 108"/>
          <p:cNvSpPr txBox="1">
            <a:spLocks noChangeAspect="1" noChangeArrowheads="1"/>
          </p:cNvSpPr>
          <p:nvPr/>
        </p:nvSpPr>
        <p:spPr bwMode="auto">
          <a:xfrm>
            <a:off x="9068293" y="1450942"/>
            <a:ext cx="675416" cy="31063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dirty="0" smtClean="0">
                <a:solidFill>
                  <a:srgbClr val="000000"/>
                </a:solidFill>
                <a:cs typeface="Arial" charset="0"/>
              </a:rPr>
              <a:t>Led4</a:t>
            </a:r>
            <a:endParaRPr lang="fr-FR" sz="14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30" name="Line 126"/>
          <p:cNvSpPr>
            <a:spLocks noChangeAspect="1" noChangeShapeType="1"/>
          </p:cNvSpPr>
          <p:nvPr/>
        </p:nvSpPr>
        <p:spPr bwMode="auto">
          <a:xfrm flipH="1">
            <a:off x="2498093" y="4489763"/>
            <a:ext cx="1718705" cy="0"/>
          </a:xfrm>
          <a:prstGeom prst="line">
            <a:avLst/>
          </a:prstGeom>
          <a:solidFill>
            <a:schemeClr val="bg1"/>
          </a:solidFill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2400"/>
          </a:p>
        </p:txBody>
      </p:sp>
      <p:sp>
        <p:nvSpPr>
          <p:cNvPr id="231" name="Rectangle 128"/>
          <p:cNvSpPr>
            <a:spLocks noChangeArrowheads="1"/>
          </p:cNvSpPr>
          <p:nvPr/>
        </p:nvSpPr>
        <p:spPr bwMode="auto">
          <a:xfrm>
            <a:off x="3036912" y="3803452"/>
            <a:ext cx="942516" cy="810778"/>
          </a:xfrm>
          <a:prstGeom prst="rect">
            <a:avLst/>
          </a:prstGeom>
          <a:solidFill>
            <a:schemeClr val="bg1"/>
          </a:solidFill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 sz="2400"/>
          </a:p>
        </p:txBody>
      </p:sp>
      <p:sp>
        <p:nvSpPr>
          <p:cNvPr id="232" name="Text Box 129"/>
          <p:cNvSpPr txBox="1">
            <a:spLocks noChangeAspect="1" noChangeArrowheads="1"/>
          </p:cNvSpPr>
          <p:nvPr/>
        </p:nvSpPr>
        <p:spPr bwMode="auto">
          <a:xfrm>
            <a:off x="3015748" y="3810342"/>
            <a:ext cx="275047" cy="275047"/>
          </a:xfrm>
          <a:prstGeom prst="rect">
            <a:avLst/>
          </a:prstGeom>
          <a:noFill/>
          <a:ln w="158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dirty="0">
                <a:solidFill>
                  <a:srgbClr val="003300"/>
                </a:solidFill>
              </a:rPr>
              <a:t>S</a:t>
            </a:r>
          </a:p>
        </p:txBody>
      </p:sp>
      <p:sp>
        <p:nvSpPr>
          <p:cNvPr id="233" name="Text Box 130"/>
          <p:cNvSpPr txBox="1">
            <a:spLocks noChangeAspect="1" noChangeArrowheads="1"/>
          </p:cNvSpPr>
          <p:nvPr/>
        </p:nvSpPr>
        <p:spPr bwMode="auto">
          <a:xfrm>
            <a:off x="3670749" y="3798563"/>
            <a:ext cx="313164" cy="332487"/>
          </a:xfrm>
          <a:prstGeom prst="rect">
            <a:avLst/>
          </a:prstGeom>
          <a:noFill/>
          <a:ln w="158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dirty="0">
                <a:solidFill>
                  <a:srgbClr val="003300"/>
                </a:solidFill>
              </a:rPr>
              <a:t>Q</a:t>
            </a:r>
          </a:p>
        </p:txBody>
      </p:sp>
      <p:sp>
        <p:nvSpPr>
          <p:cNvPr id="234" name="Text Box 134"/>
          <p:cNvSpPr txBox="1">
            <a:spLocks noChangeAspect="1" noChangeArrowheads="1"/>
          </p:cNvSpPr>
          <p:nvPr/>
        </p:nvSpPr>
        <p:spPr bwMode="auto">
          <a:xfrm>
            <a:off x="3672626" y="4336346"/>
            <a:ext cx="487980" cy="332487"/>
          </a:xfrm>
          <a:prstGeom prst="rect">
            <a:avLst/>
          </a:prstGeom>
          <a:noFill/>
          <a:ln w="158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dirty="0">
                <a:solidFill>
                  <a:srgbClr val="003300"/>
                </a:solidFill>
              </a:rPr>
              <a:t>Q</a:t>
            </a:r>
          </a:p>
        </p:txBody>
      </p:sp>
      <p:sp>
        <p:nvSpPr>
          <p:cNvPr id="235" name="Line 135"/>
          <p:cNvSpPr>
            <a:spLocks noChangeShapeType="1"/>
          </p:cNvSpPr>
          <p:nvPr/>
        </p:nvSpPr>
        <p:spPr bwMode="auto">
          <a:xfrm>
            <a:off x="3762940" y="4385529"/>
            <a:ext cx="127625" cy="0"/>
          </a:xfrm>
          <a:prstGeom prst="line">
            <a:avLst/>
          </a:prstGeom>
          <a:solidFill>
            <a:schemeClr val="bg1"/>
          </a:solidFill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2400"/>
          </a:p>
        </p:txBody>
      </p:sp>
      <p:sp>
        <p:nvSpPr>
          <p:cNvPr id="236" name="Text Box 136"/>
          <p:cNvSpPr txBox="1">
            <a:spLocks noChangeAspect="1" noChangeArrowheads="1"/>
          </p:cNvSpPr>
          <p:nvPr/>
        </p:nvSpPr>
        <p:spPr bwMode="auto">
          <a:xfrm>
            <a:off x="3048174" y="4319074"/>
            <a:ext cx="566808" cy="332487"/>
          </a:xfrm>
          <a:prstGeom prst="rect">
            <a:avLst/>
          </a:prstGeom>
          <a:noFill/>
          <a:ln w="158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>
                <a:solidFill>
                  <a:srgbClr val="003300"/>
                </a:solidFill>
              </a:rPr>
              <a:t>R</a:t>
            </a:r>
          </a:p>
        </p:txBody>
      </p:sp>
      <p:sp>
        <p:nvSpPr>
          <p:cNvPr id="237" name="Text Box 143"/>
          <p:cNvSpPr txBox="1">
            <a:spLocks noChangeArrowheads="1"/>
          </p:cNvSpPr>
          <p:nvPr/>
        </p:nvSpPr>
        <p:spPr bwMode="auto">
          <a:xfrm>
            <a:off x="2107863" y="2866280"/>
            <a:ext cx="681296" cy="301525"/>
          </a:xfrm>
          <a:prstGeom prst="rect">
            <a:avLst/>
          </a:prstGeom>
          <a:noFill/>
          <a:ln w="158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>
                <a:solidFill>
                  <a:srgbClr val="000000"/>
                </a:solidFill>
              </a:rPr>
              <a:t>+V</a:t>
            </a:r>
            <a:r>
              <a:rPr lang="fr-FR" sz="1600" baseline="-25000" dirty="0">
                <a:solidFill>
                  <a:srgbClr val="000000"/>
                </a:solidFill>
              </a:rPr>
              <a:t>CC</a:t>
            </a:r>
            <a:endParaRPr lang="fr-FR" sz="1600" dirty="0">
              <a:solidFill>
                <a:srgbClr val="000000"/>
              </a:solidFill>
            </a:endParaRPr>
          </a:p>
        </p:txBody>
      </p:sp>
      <p:sp>
        <p:nvSpPr>
          <p:cNvPr id="238" name="Line 158"/>
          <p:cNvSpPr>
            <a:spLocks noChangeShapeType="1"/>
          </p:cNvSpPr>
          <p:nvPr/>
        </p:nvSpPr>
        <p:spPr bwMode="auto">
          <a:xfrm>
            <a:off x="2621136" y="3212574"/>
            <a:ext cx="0" cy="1275168"/>
          </a:xfrm>
          <a:prstGeom prst="line">
            <a:avLst/>
          </a:prstGeom>
          <a:solidFill>
            <a:schemeClr val="bg1"/>
          </a:solidFill>
          <a:ln w="15875"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2400"/>
          </a:p>
        </p:txBody>
      </p:sp>
      <p:sp>
        <p:nvSpPr>
          <p:cNvPr id="239" name="Rectangle 159"/>
          <p:cNvSpPr>
            <a:spLocks noChangeArrowheads="1"/>
          </p:cNvSpPr>
          <p:nvPr/>
        </p:nvSpPr>
        <p:spPr bwMode="auto">
          <a:xfrm>
            <a:off x="2547939" y="3370267"/>
            <a:ext cx="137010" cy="388095"/>
          </a:xfrm>
          <a:prstGeom prst="rect">
            <a:avLst/>
          </a:prstGeom>
          <a:solidFill>
            <a:schemeClr val="bg1"/>
          </a:solidFill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fr-FR" sz="2400"/>
          </a:p>
        </p:txBody>
      </p:sp>
      <p:sp>
        <p:nvSpPr>
          <p:cNvPr id="240" name="Line 194"/>
          <p:cNvSpPr>
            <a:spLocks noChangeShapeType="1"/>
          </p:cNvSpPr>
          <p:nvPr/>
        </p:nvSpPr>
        <p:spPr bwMode="auto">
          <a:xfrm flipH="1">
            <a:off x="2327902" y="3207151"/>
            <a:ext cx="0" cy="720747"/>
          </a:xfrm>
          <a:prstGeom prst="line">
            <a:avLst/>
          </a:prstGeom>
          <a:solidFill>
            <a:schemeClr val="bg1"/>
          </a:solidFill>
          <a:ln w="15875"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2400"/>
          </a:p>
        </p:txBody>
      </p:sp>
      <p:grpSp>
        <p:nvGrpSpPr>
          <p:cNvPr id="88" name="Group 199"/>
          <p:cNvGrpSpPr>
            <a:grpSpLocks/>
          </p:cNvGrpSpPr>
          <p:nvPr/>
        </p:nvGrpSpPr>
        <p:grpSpPr bwMode="auto">
          <a:xfrm>
            <a:off x="2243873" y="4889709"/>
            <a:ext cx="194047" cy="83163"/>
            <a:chOff x="2749" y="3294"/>
            <a:chExt cx="91" cy="32"/>
          </a:xfrm>
          <a:solidFill>
            <a:schemeClr val="bg1"/>
          </a:solidFill>
        </p:grpSpPr>
        <p:sp>
          <p:nvSpPr>
            <p:cNvPr id="242" name="Line 196"/>
            <p:cNvSpPr>
              <a:spLocks noChangeShapeType="1"/>
            </p:cNvSpPr>
            <p:nvPr/>
          </p:nvSpPr>
          <p:spPr bwMode="auto">
            <a:xfrm>
              <a:off x="2749" y="3294"/>
              <a:ext cx="91" cy="0"/>
            </a:xfrm>
            <a:prstGeom prst="line">
              <a:avLst/>
            </a:prstGeom>
            <a:grpFill/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400"/>
            </a:p>
          </p:txBody>
        </p:sp>
        <p:sp>
          <p:nvSpPr>
            <p:cNvPr id="243" name="Line 197"/>
            <p:cNvSpPr>
              <a:spLocks noChangeShapeType="1"/>
            </p:cNvSpPr>
            <p:nvPr/>
          </p:nvSpPr>
          <p:spPr bwMode="auto">
            <a:xfrm>
              <a:off x="2769" y="3311"/>
              <a:ext cx="57" cy="0"/>
            </a:xfrm>
            <a:prstGeom prst="line">
              <a:avLst/>
            </a:prstGeom>
            <a:grpFill/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400"/>
            </a:p>
          </p:txBody>
        </p:sp>
        <p:sp>
          <p:nvSpPr>
            <p:cNvPr id="244" name="Line 198"/>
            <p:cNvSpPr>
              <a:spLocks noChangeShapeType="1"/>
            </p:cNvSpPr>
            <p:nvPr/>
          </p:nvSpPr>
          <p:spPr bwMode="auto">
            <a:xfrm>
              <a:off x="2786" y="3326"/>
              <a:ext cx="23" cy="0"/>
            </a:xfrm>
            <a:prstGeom prst="line">
              <a:avLst/>
            </a:prstGeom>
            <a:grpFill/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400"/>
            </a:p>
          </p:txBody>
        </p:sp>
      </p:grpSp>
      <p:sp>
        <p:nvSpPr>
          <p:cNvPr id="245" name="Ellipse 244"/>
          <p:cNvSpPr/>
          <p:nvPr/>
        </p:nvSpPr>
        <p:spPr>
          <a:xfrm>
            <a:off x="2938736" y="3897403"/>
            <a:ext cx="83163" cy="83163"/>
          </a:xfrm>
          <a:prstGeom prst="ellipse">
            <a:avLst/>
          </a:prstGeom>
          <a:solidFill>
            <a:schemeClr val="bg1"/>
          </a:solidFill>
          <a:ln w="15875">
            <a:solidFill>
              <a:srgbClr val="0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246" name="Ellipse 245"/>
          <p:cNvSpPr/>
          <p:nvPr/>
        </p:nvSpPr>
        <p:spPr>
          <a:xfrm>
            <a:off x="2938736" y="4444782"/>
            <a:ext cx="83163" cy="83163"/>
          </a:xfrm>
          <a:prstGeom prst="ellipse">
            <a:avLst/>
          </a:prstGeom>
          <a:solidFill>
            <a:schemeClr val="bg1"/>
          </a:solidFill>
          <a:ln w="15875">
            <a:solidFill>
              <a:srgbClr val="0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247" name="Rectangle 159"/>
          <p:cNvSpPr>
            <a:spLocks noChangeArrowheads="1"/>
          </p:cNvSpPr>
          <p:nvPr/>
        </p:nvSpPr>
        <p:spPr bwMode="auto">
          <a:xfrm>
            <a:off x="2265558" y="3370267"/>
            <a:ext cx="137010" cy="388095"/>
          </a:xfrm>
          <a:prstGeom prst="rect">
            <a:avLst/>
          </a:prstGeom>
          <a:solidFill>
            <a:schemeClr val="bg1"/>
          </a:solidFill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fr-FR" sz="2400"/>
          </a:p>
        </p:txBody>
      </p:sp>
      <p:sp>
        <p:nvSpPr>
          <p:cNvPr id="248" name="Line 126"/>
          <p:cNvSpPr>
            <a:spLocks noChangeAspect="1" noChangeShapeType="1"/>
          </p:cNvSpPr>
          <p:nvPr/>
        </p:nvSpPr>
        <p:spPr bwMode="auto">
          <a:xfrm flipH="1">
            <a:off x="2096954" y="3201905"/>
            <a:ext cx="693026" cy="0"/>
          </a:xfrm>
          <a:prstGeom prst="line">
            <a:avLst/>
          </a:prstGeom>
          <a:solidFill>
            <a:schemeClr val="bg1"/>
          </a:solidFill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2400"/>
          </a:p>
        </p:txBody>
      </p:sp>
      <p:sp>
        <p:nvSpPr>
          <p:cNvPr id="249" name="ZoneTexte 248"/>
          <p:cNvSpPr txBox="1"/>
          <p:nvPr/>
        </p:nvSpPr>
        <p:spPr>
          <a:xfrm>
            <a:off x="2629822" y="3395937"/>
            <a:ext cx="330056" cy="274114"/>
          </a:xfrm>
          <a:prstGeom prst="rect">
            <a:avLst/>
          </a:prstGeom>
          <a:noFill/>
          <a:ln w="15875"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0000"/>
                </a:solidFill>
              </a:rPr>
              <a:t>R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250" name="ZoneTexte 249"/>
          <p:cNvSpPr txBox="1"/>
          <p:nvPr/>
        </p:nvSpPr>
        <p:spPr>
          <a:xfrm>
            <a:off x="2010623" y="3410607"/>
            <a:ext cx="330056" cy="274114"/>
          </a:xfrm>
          <a:prstGeom prst="rect">
            <a:avLst/>
          </a:prstGeom>
          <a:noFill/>
          <a:ln w="15875"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0000"/>
                </a:solidFill>
              </a:rPr>
              <a:t>R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251" name="Line 142"/>
          <p:cNvSpPr>
            <a:spLocks noChangeShapeType="1"/>
          </p:cNvSpPr>
          <p:nvPr/>
        </p:nvSpPr>
        <p:spPr bwMode="auto">
          <a:xfrm>
            <a:off x="2005366" y="4485108"/>
            <a:ext cx="170793" cy="0"/>
          </a:xfrm>
          <a:prstGeom prst="line">
            <a:avLst/>
          </a:prstGeom>
          <a:solidFill>
            <a:schemeClr val="bg1"/>
          </a:solidFill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2400"/>
          </a:p>
        </p:txBody>
      </p:sp>
      <p:cxnSp>
        <p:nvCxnSpPr>
          <p:cNvPr id="252" name="Connecteur droit 251"/>
          <p:cNvCxnSpPr/>
          <p:nvPr/>
        </p:nvCxnSpPr>
        <p:spPr>
          <a:xfrm rot="5400000" flipH="1">
            <a:off x="2225217" y="4772356"/>
            <a:ext cx="220037" cy="0"/>
          </a:xfrm>
          <a:prstGeom prst="line">
            <a:avLst/>
          </a:prstGeom>
          <a:solidFill>
            <a:schemeClr val="bg1"/>
          </a:solidFill>
          <a:ln w="15875">
            <a:solidFill>
              <a:srgbClr val="0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3" name="Connecteur droit 252"/>
          <p:cNvCxnSpPr/>
          <p:nvPr/>
        </p:nvCxnSpPr>
        <p:spPr>
          <a:xfrm rot="540000">
            <a:off x="2143985" y="4483596"/>
            <a:ext cx="220037" cy="165028"/>
          </a:xfrm>
          <a:prstGeom prst="line">
            <a:avLst/>
          </a:prstGeom>
          <a:solidFill>
            <a:schemeClr val="bg1"/>
          </a:solidFill>
          <a:ln w="15875">
            <a:solidFill>
              <a:srgbClr val="0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5" name="Line 103"/>
          <p:cNvSpPr>
            <a:spLocks noChangeAspect="1" noChangeShapeType="1"/>
          </p:cNvSpPr>
          <p:nvPr/>
        </p:nvSpPr>
        <p:spPr bwMode="auto">
          <a:xfrm>
            <a:off x="1174907" y="3960529"/>
            <a:ext cx="0" cy="1074025"/>
          </a:xfrm>
          <a:prstGeom prst="line">
            <a:avLst/>
          </a:prstGeom>
          <a:solidFill>
            <a:schemeClr val="bg1"/>
          </a:solidFill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56" name="Line 104"/>
          <p:cNvSpPr>
            <a:spLocks noChangeAspect="1" noChangeShapeType="1"/>
          </p:cNvSpPr>
          <p:nvPr/>
        </p:nvSpPr>
        <p:spPr bwMode="auto">
          <a:xfrm>
            <a:off x="371570" y="3960529"/>
            <a:ext cx="902833" cy="0"/>
          </a:xfrm>
          <a:prstGeom prst="line">
            <a:avLst/>
          </a:prstGeom>
          <a:solidFill>
            <a:schemeClr val="bg1"/>
          </a:solidFill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57" name="Rectangle 106"/>
          <p:cNvSpPr>
            <a:spLocks noChangeAspect="1" noChangeArrowheads="1"/>
          </p:cNvSpPr>
          <p:nvPr/>
        </p:nvSpPr>
        <p:spPr bwMode="auto">
          <a:xfrm>
            <a:off x="970853" y="4475021"/>
            <a:ext cx="423146" cy="230945"/>
          </a:xfrm>
          <a:prstGeom prst="rect">
            <a:avLst/>
          </a:prstGeom>
          <a:solidFill>
            <a:schemeClr val="bg1"/>
          </a:solidFill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258" name="Line 107"/>
          <p:cNvSpPr>
            <a:spLocks noChangeAspect="1" noChangeShapeType="1"/>
          </p:cNvSpPr>
          <p:nvPr/>
        </p:nvSpPr>
        <p:spPr bwMode="auto">
          <a:xfrm flipH="1">
            <a:off x="1103376" y="4479190"/>
            <a:ext cx="159010" cy="216000"/>
          </a:xfrm>
          <a:prstGeom prst="line">
            <a:avLst/>
          </a:prstGeom>
          <a:solidFill>
            <a:schemeClr val="bg1"/>
          </a:solidFill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59" name="Line 108"/>
          <p:cNvSpPr>
            <a:spLocks noChangeAspect="1" noChangeShapeType="1"/>
          </p:cNvSpPr>
          <p:nvPr/>
        </p:nvSpPr>
        <p:spPr bwMode="auto">
          <a:xfrm flipH="1">
            <a:off x="760881" y="5029028"/>
            <a:ext cx="421200" cy="0"/>
          </a:xfrm>
          <a:prstGeom prst="line">
            <a:avLst/>
          </a:prstGeom>
          <a:solidFill>
            <a:schemeClr val="bg1"/>
          </a:solidFill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60" name="Line 109"/>
          <p:cNvSpPr>
            <a:spLocks noChangeAspect="1" noChangeShapeType="1"/>
          </p:cNvSpPr>
          <p:nvPr/>
        </p:nvSpPr>
        <p:spPr bwMode="auto">
          <a:xfrm flipV="1">
            <a:off x="759590" y="3960529"/>
            <a:ext cx="0" cy="1066656"/>
          </a:xfrm>
          <a:prstGeom prst="line">
            <a:avLst/>
          </a:prstGeom>
          <a:solidFill>
            <a:schemeClr val="bg1"/>
          </a:solidFill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61" name="Line 110"/>
          <p:cNvSpPr>
            <a:spLocks noChangeAspect="1" noChangeShapeType="1"/>
          </p:cNvSpPr>
          <p:nvPr/>
        </p:nvSpPr>
        <p:spPr bwMode="auto">
          <a:xfrm>
            <a:off x="637234" y="4452407"/>
            <a:ext cx="252000" cy="0"/>
          </a:xfrm>
          <a:prstGeom prst="line">
            <a:avLst/>
          </a:prstGeom>
          <a:solidFill>
            <a:schemeClr val="bg1"/>
          </a:solidFill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62" name="Line 111"/>
          <p:cNvSpPr>
            <a:spLocks noChangeAspect="1" noChangeShapeType="1"/>
          </p:cNvSpPr>
          <p:nvPr/>
        </p:nvSpPr>
        <p:spPr bwMode="auto">
          <a:xfrm>
            <a:off x="1077253" y="5043766"/>
            <a:ext cx="0" cy="195277"/>
          </a:xfrm>
          <a:prstGeom prst="line">
            <a:avLst/>
          </a:prstGeom>
          <a:solidFill>
            <a:schemeClr val="bg1"/>
          </a:solidFill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63" name="Line 112"/>
          <p:cNvSpPr>
            <a:spLocks noChangeAspect="1" noChangeShapeType="1"/>
          </p:cNvSpPr>
          <p:nvPr/>
        </p:nvSpPr>
        <p:spPr bwMode="auto">
          <a:xfrm flipH="1">
            <a:off x="872734" y="5239043"/>
            <a:ext cx="200834" cy="108692"/>
          </a:xfrm>
          <a:prstGeom prst="line">
            <a:avLst/>
          </a:prstGeom>
          <a:solidFill>
            <a:schemeClr val="bg1"/>
          </a:solidFill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64" name="Line 113"/>
          <p:cNvSpPr>
            <a:spLocks noChangeAspect="1" noChangeShapeType="1"/>
          </p:cNvSpPr>
          <p:nvPr/>
        </p:nvSpPr>
        <p:spPr bwMode="auto">
          <a:xfrm>
            <a:off x="872734" y="5239043"/>
            <a:ext cx="0" cy="427399"/>
          </a:xfrm>
          <a:prstGeom prst="line">
            <a:avLst/>
          </a:prstGeom>
          <a:solidFill>
            <a:schemeClr val="bg1"/>
          </a:solidFill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65" name="Line 114"/>
          <p:cNvSpPr>
            <a:spLocks noChangeAspect="1" noChangeShapeType="1"/>
          </p:cNvSpPr>
          <p:nvPr/>
        </p:nvSpPr>
        <p:spPr bwMode="auto">
          <a:xfrm>
            <a:off x="872734" y="5559593"/>
            <a:ext cx="200834" cy="106850"/>
          </a:xfrm>
          <a:prstGeom prst="line">
            <a:avLst/>
          </a:prstGeom>
          <a:solidFill>
            <a:schemeClr val="bg1"/>
          </a:solidFill>
          <a:ln w="15875">
            <a:solidFill>
              <a:srgbClr val="000000"/>
            </a:solidFill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66" name="Line 115"/>
          <p:cNvSpPr>
            <a:spLocks noChangeAspect="1" noChangeShapeType="1"/>
          </p:cNvSpPr>
          <p:nvPr/>
        </p:nvSpPr>
        <p:spPr bwMode="auto">
          <a:xfrm>
            <a:off x="1073568" y="5666442"/>
            <a:ext cx="0" cy="213700"/>
          </a:xfrm>
          <a:prstGeom prst="line">
            <a:avLst/>
          </a:prstGeom>
          <a:solidFill>
            <a:schemeClr val="bg1"/>
          </a:solidFill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67" name="Line 116"/>
          <p:cNvSpPr>
            <a:spLocks noChangeAspect="1" noChangeShapeType="1"/>
          </p:cNvSpPr>
          <p:nvPr/>
        </p:nvSpPr>
        <p:spPr bwMode="auto">
          <a:xfrm>
            <a:off x="773238" y="5880142"/>
            <a:ext cx="576000" cy="0"/>
          </a:xfrm>
          <a:prstGeom prst="line">
            <a:avLst/>
          </a:prstGeom>
          <a:solidFill>
            <a:schemeClr val="bg1"/>
          </a:solidFill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68" name="Line 117"/>
          <p:cNvSpPr>
            <a:spLocks noChangeAspect="1" noChangeShapeType="1"/>
          </p:cNvSpPr>
          <p:nvPr/>
        </p:nvSpPr>
        <p:spPr bwMode="auto">
          <a:xfrm flipH="1">
            <a:off x="673742" y="5452743"/>
            <a:ext cx="198992" cy="0"/>
          </a:xfrm>
          <a:prstGeom prst="line">
            <a:avLst/>
          </a:prstGeom>
          <a:solidFill>
            <a:schemeClr val="bg1"/>
          </a:solidFill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69" name="AutoShape 124"/>
          <p:cNvSpPr>
            <a:spLocks noChangeAspect="1" noChangeArrowheads="1"/>
          </p:cNvSpPr>
          <p:nvPr/>
        </p:nvSpPr>
        <p:spPr bwMode="auto">
          <a:xfrm>
            <a:off x="642420" y="4463461"/>
            <a:ext cx="254267" cy="219226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270" name="Text Box 127"/>
          <p:cNvSpPr txBox="1">
            <a:spLocks noChangeAspect="1" noChangeArrowheads="1"/>
          </p:cNvSpPr>
          <p:nvPr/>
        </p:nvSpPr>
        <p:spPr bwMode="auto">
          <a:xfrm>
            <a:off x="311517" y="3629666"/>
            <a:ext cx="1079715" cy="222245"/>
          </a:xfrm>
          <a:prstGeom prst="rect">
            <a:avLst/>
          </a:prstGeom>
          <a:noFill/>
          <a:ln w="158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600" dirty="0">
                <a:solidFill>
                  <a:srgbClr val="000000"/>
                </a:solidFill>
                <a:cs typeface="Times New Roman" pitchFamily="18" charset="0"/>
              </a:rPr>
              <a:t>V</a:t>
            </a:r>
            <a:r>
              <a:rPr lang="fr-FR" sz="1600" baseline="-30000" dirty="0">
                <a:solidFill>
                  <a:srgbClr val="000000"/>
                </a:solidFill>
                <a:cs typeface="Times New Roman" pitchFamily="18" charset="0"/>
              </a:rPr>
              <a:t>CC</a:t>
            </a:r>
            <a:r>
              <a:rPr lang="fr-FR" sz="1600" dirty="0">
                <a:solidFill>
                  <a:srgbClr val="000000"/>
                </a:solidFill>
                <a:cs typeface="Times New Roman" pitchFamily="18" charset="0"/>
              </a:rPr>
              <a:t>=12V</a:t>
            </a:r>
            <a:endParaRPr lang="fr-FR" sz="1600" dirty="0">
              <a:solidFill>
                <a:srgbClr val="000000"/>
              </a:solidFill>
            </a:endParaRPr>
          </a:p>
        </p:txBody>
      </p:sp>
      <p:sp>
        <p:nvSpPr>
          <p:cNvPr id="271" name="Line 311"/>
          <p:cNvSpPr>
            <a:spLocks noChangeAspect="1" noChangeShapeType="1"/>
          </p:cNvSpPr>
          <p:nvPr/>
        </p:nvSpPr>
        <p:spPr bwMode="auto">
          <a:xfrm flipV="1">
            <a:off x="-211228" y="5467971"/>
            <a:ext cx="756000" cy="0"/>
          </a:xfrm>
          <a:prstGeom prst="line">
            <a:avLst/>
          </a:prstGeom>
          <a:solidFill>
            <a:schemeClr val="bg1"/>
          </a:solidFill>
          <a:ln w="15875"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72" name="Rectangle 118"/>
          <p:cNvSpPr>
            <a:spLocks noChangeAspect="1" noChangeArrowheads="1"/>
          </p:cNvSpPr>
          <p:nvPr/>
        </p:nvSpPr>
        <p:spPr bwMode="auto">
          <a:xfrm>
            <a:off x="262861" y="5375369"/>
            <a:ext cx="401669" cy="169486"/>
          </a:xfrm>
          <a:prstGeom prst="rect">
            <a:avLst/>
          </a:prstGeom>
          <a:solidFill>
            <a:schemeClr val="bg1"/>
          </a:solidFill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cxnSp>
        <p:nvCxnSpPr>
          <p:cNvPr id="431" name="Connecteur droit 430"/>
          <p:cNvCxnSpPr/>
          <p:nvPr/>
        </p:nvCxnSpPr>
        <p:spPr>
          <a:xfrm rot="10800000">
            <a:off x="1405880" y="4581425"/>
            <a:ext cx="864000" cy="0"/>
          </a:xfrm>
          <a:prstGeom prst="line">
            <a:avLst/>
          </a:prstGeom>
          <a:ln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4" name="Connecteur droit avec flèche 433"/>
          <p:cNvCxnSpPr/>
          <p:nvPr/>
        </p:nvCxnSpPr>
        <p:spPr>
          <a:xfrm rot="5400000" flipH="1" flipV="1">
            <a:off x="-489375" y="5872013"/>
            <a:ext cx="540000" cy="1588"/>
          </a:xfrm>
          <a:prstGeom prst="straightConnector1">
            <a:avLst/>
          </a:prstGeom>
          <a:ln w="15875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5" name="ZoneTexte 434"/>
          <p:cNvSpPr txBox="1"/>
          <p:nvPr/>
        </p:nvSpPr>
        <p:spPr>
          <a:xfrm>
            <a:off x="223902" y="5097621"/>
            <a:ext cx="541549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0000"/>
                </a:solidFill>
              </a:rPr>
              <a:t>RB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436" name="ZoneTexte 435"/>
          <p:cNvSpPr txBox="1"/>
          <p:nvPr/>
        </p:nvSpPr>
        <p:spPr>
          <a:xfrm>
            <a:off x="-625323" y="5770436"/>
            <a:ext cx="541549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0000"/>
                </a:solidFill>
              </a:rPr>
              <a:t>5V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437" name="ZoneTexte 436"/>
          <p:cNvSpPr txBox="1"/>
          <p:nvPr/>
        </p:nvSpPr>
        <p:spPr>
          <a:xfrm>
            <a:off x="339150" y="4470697"/>
            <a:ext cx="541549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0000"/>
                </a:solidFill>
              </a:rPr>
              <a:t>D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438" name="ZoneTexte 437"/>
          <p:cNvSpPr txBox="1"/>
          <p:nvPr/>
        </p:nvSpPr>
        <p:spPr>
          <a:xfrm>
            <a:off x="1140904" y="4157235"/>
            <a:ext cx="714380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0000"/>
                </a:solidFill>
              </a:rPr>
              <a:t>RAK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439" name="ZoneTexte 438"/>
          <p:cNvSpPr txBox="1"/>
          <p:nvPr/>
        </p:nvSpPr>
        <p:spPr>
          <a:xfrm>
            <a:off x="852989" y="5304317"/>
            <a:ext cx="1071570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0000"/>
                </a:solidFill>
              </a:rPr>
              <a:t>T (BC107)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178" name="Text Box 143"/>
          <p:cNvSpPr txBox="1">
            <a:spLocks noChangeArrowheads="1"/>
          </p:cNvSpPr>
          <p:nvPr/>
        </p:nvSpPr>
        <p:spPr bwMode="auto">
          <a:xfrm>
            <a:off x="7000892" y="4071942"/>
            <a:ext cx="1214446" cy="338554"/>
          </a:xfrm>
          <a:prstGeom prst="rect">
            <a:avLst/>
          </a:prstGeom>
          <a:noFill/>
          <a:ln w="158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</a:rPr>
              <a:t>2xSN7474</a:t>
            </a:r>
            <a:endParaRPr lang="fr-FR" sz="1600" dirty="0">
              <a:solidFill>
                <a:srgbClr val="000000"/>
              </a:solidFill>
            </a:endParaRPr>
          </a:p>
        </p:txBody>
      </p:sp>
      <p:grpSp>
        <p:nvGrpSpPr>
          <p:cNvPr id="183" name="Groupe 182"/>
          <p:cNvGrpSpPr/>
          <p:nvPr/>
        </p:nvGrpSpPr>
        <p:grpSpPr>
          <a:xfrm>
            <a:off x="5189178" y="2921954"/>
            <a:ext cx="440432" cy="867195"/>
            <a:chOff x="3754500" y="2918995"/>
            <a:chExt cx="440432" cy="867195"/>
          </a:xfrm>
        </p:grpSpPr>
        <p:sp>
          <p:nvSpPr>
            <p:cNvPr id="184" name="Ellipse 183"/>
            <p:cNvSpPr/>
            <p:nvPr/>
          </p:nvSpPr>
          <p:spPr>
            <a:xfrm>
              <a:off x="3859485" y="2918995"/>
              <a:ext cx="71438" cy="71438"/>
            </a:xfrm>
            <a:prstGeom prst="ellips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5" name="Ellipse 184"/>
            <p:cNvSpPr/>
            <p:nvPr/>
          </p:nvSpPr>
          <p:spPr>
            <a:xfrm>
              <a:off x="3857620" y="3714752"/>
              <a:ext cx="71438" cy="71438"/>
            </a:xfrm>
            <a:prstGeom prst="ellips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6" name="Text Box 108"/>
            <p:cNvSpPr txBox="1">
              <a:spLocks noChangeAspect="1" noChangeArrowheads="1"/>
            </p:cNvSpPr>
            <p:nvPr/>
          </p:nvSpPr>
          <p:spPr bwMode="auto">
            <a:xfrm>
              <a:off x="3766304" y="2988286"/>
              <a:ext cx="428628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dirty="0" smtClean="0">
                  <a:solidFill>
                    <a:srgbClr val="000000"/>
                  </a:solidFill>
                  <a:cs typeface="Arial" charset="0"/>
                </a:rPr>
                <a:t>P</a:t>
              </a:r>
              <a:endParaRPr lang="fr-FR" sz="14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87" name="Text Box 108"/>
            <p:cNvSpPr txBox="1">
              <a:spLocks noChangeAspect="1" noChangeArrowheads="1"/>
            </p:cNvSpPr>
            <p:nvPr/>
          </p:nvSpPr>
          <p:spPr bwMode="auto">
            <a:xfrm>
              <a:off x="3754500" y="3448878"/>
              <a:ext cx="428628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dirty="0" smtClean="0">
                  <a:solidFill>
                    <a:srgbClr val="000000"/>
                  </a:solidFill>
                  <a:cs typeface="Arial" charset="0"/>
                </a:rPr>
                <a:t>C</a:t>
              </a:r>
              <a:endParaRPr lang="fr-FR" sz="1400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88" name="Groupe 187"/>
          <p:cNvGrpSpPr/>
          <p:nvPr/>
        </p:nvGrpSpPr>
        <p:grpSpPr>
          <a:xfrm>
            <a:off x="6387508" y="2921954"/>
            <a:ext cx="440432" cy="867195"/>
            <a:chOff x="3754500" y="2918995"/>
            <a:chExt cx="440432" cy="867195"/>
          </a:xfrm>
        </p:grpSpPr>
        <p:sp>
          <p:nvSpPr>
            <p:cNvPr id="189" name="Ellipse 188"/>
            <p:cNvSpPr/>
            <p:nvPr/>
          </p:nvSpPr>
          <p:spPr>
            <a:xfrm>
              <a:off x="3859485" y="2918995"/>
              <a:ext cx="71438" cy="71438"/>
            </a:xfrm>
            <a:prstGeom prst="ellips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0" name="Ellipse 189"/>
            <p:cNvSpPr/>
            <p:nvPr/>
          </p:nvSpPr>
          <p:spPr>
            <a:xfrm>
              <a:off x="3857620" y="3714752"/>
              <a:ext cx="71438" cy="71438"/>
            </a:xfrm>
            <a:prstGeom prst="ellips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1" name="Text Box 108"/>
            <p:cNvSpPr txBox="1">
              <a:spLocks noChangeAspect="1" noChangeArrowheads="1"/>
            </p:cNvSpPr>
            <p:nvPr/>
          </p:nvSpPr>
          <p:spPr bwMode="auto">
            <a:xfrm>
              <a:off x="3766304" y="2988286"/>
              <a:ext cx="428628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dirty="0" smtClean="0">
                  <a:solidFill>
                    <a:srgbClr val="000000"/>
                  </a:solidFill>
                  <a:cs typeface="Arial" charset="0"/>
                </a:rPr>
                <a:t>P</a:t>
              </a:r>
              <a:endParaRPr lang="fr-FR" sz="14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92" name="Text Box 108"/>
            <p:cNvSpPr txBox="1">
              <a:spLocks noChangeAspect="1" noChangeArrowheads="1"/>
            </p:cNvSpPr>
            <p:nvPr/>
          </p:nvSpPr>
          <p:spPr bwMode="auto">
            <a:xfrm>
              <a:off x="3754500" y="3448878"/>
              <a:ext cx="428628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dirty="0" smtClean="0">
                  <a:solidFill>
                    <a:srgbClr val="000000"/>
                  </a:solidFill>
                  <a:cs typeface="Arial" charset="0"/>
                </a:rPr>
                <a:t>C</a:t>
              </a:r>
              <a:endParaRPr lang="fr-FR" sz="1400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93" name="Groupe 192"/>
          <p:cNvGrpSpPr/>
          <p:nvPr/>
        </p:nvGrpSpPr>
        <p:grpSpPr>
          <a:xfrm>
            <a:off x="7636854" y="2921954"/>
            <a:ext cx="440432" cy="867195"/>
            <a:chOff x="3754500" y="2918995"/>
            <a:chExt cx="440432" cy="867195"/>
          </a:xfrm>
        </p:grpSpPr>
        <p:sp>
          <p:nvSpPr>
            <p:cNvPr id="194" name="Ellipse 193"/>
            <p:cNvSpPr/>
            <p:nvPr/>
          </p:nvSpPr>
          <p:spPr>
            <a:xfrm>
              <a:off x="3859485" y="2918995"/>
              <a:ext cx="71438" cy="71438"/>
            </a:xfrm>
            <a:prstGeom prst="ellips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6" name="Ellipse 195"/>
            <p:cNvSpPr/>
            <p:nvPr/>
          </p:nvSpPr>
          <p:spPr>
            <a:xfrm>
              <a:off x="3857620" y="3714752"/>
              <a:ext cx="71438" cy="71438"/>
            </a:xfrm>
            <a:prstGeom prst="ellips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7" name="Text Box 108"/>
            <p:cNvSpPr txBox="1">
              <a:spLocks noChangeAspect="1" noChangeArrowheads="1"/>
            </p:cNvSpPr>
            <p:nvPr/>
          </p:nvSpPr>
          <p:spPr bwMode="auto">
            <a:xfrm>
              <a:off x="3766304" y="2988286"/>
              <a:ext cx="428628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dirty="0" smtClean="0">
                  <a:solidFill>
                    <a:srgbClr val="000000"/>
                  </a:solidFill>
                  <a:cs typeface="Arial" charset="0"/>
                </a:rPr>
                <a:t>P</a:t>
              </a:r>
              <a:endParaRPr lang="fr-FR" sz="14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98" name="Text Box 108"/>
            <p:cNvSpPr txBox="1">
              <a:spLocks noChangeAspect="1" noChangeArrowheads="1"/>
            </p:cNvSpPr>
            <p:nvPr/>
          </p:nvSpPr>
          <p:spPr bwMode="auto">
            <a:xfrm>
              <a:off x="3754500" y="3448878"/>
              <a:ext cx="428628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dirty="0" smtClean="0">
                  <a:solidFill>
                    <a:srgbClr val="000000"/>
                  </a:solidFill>
                  <a:cs typeface="Arial" charset="0"/>
                </a:rPr>
                <a:t>C</a:t>
              </a:r>
              <a:endParaRPr lang="fr-FR" sz="1400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202" name="Groupe 201"/>
          <p:cNvGrpSpPr/>
          <p:nvPr/>
        </p:nvGrpSpPr>
        <p:grpSpPr>
          <a:xfrm>
            <a:off x="8886200" y="2921954"/>
            <a:ext cx="440432" cy="867195"/>
            <a:chOff x="3754500" y="2918995"/>
            <a:chExt cx="440432" cy="867195"/>
          </a:xfrm>
        </p:grpSpPr>
        <p:sp>
          <p:nvSpPr>
            <p:cNvPr id="203" name="Ellipse 202"/>
            <p:cNvSpPr/>
            <p:nvPr/>
          </p:nvSpPr>
          <p:spPr>
            <a:xfrm>
              <a:off x="3859485" y="2918995"/>
              <a:ext cx="71438" cy="71438"/>
            </a:xfrm>
            <a:prstGeom prst="ellips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4" name="Ellipse 203"/>
            <p:cNvSpPr/>
            <p:nvPr/>
          </p:nvSpPr>
          <p:spPr>
            <a:xfrm>
              <a:off x="3857620" y="3714752"/>
              <a:ext cx="71438" cy="71438"/>
            </a:xfrm>
            <a:prstGeom prst="ellips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5" name="Text Box 108"/>
            <p:cNvSpPr txBox="1">
              <a:spLocks noChangeAspect="1" noChangeArrowheads="1"/>
            </p:cNvSpPr>
            <p:nvPr/>
          </p:nvSpPr>
          <p:spPr bwMode="auto">
            <a:xfrm>
              <a:off x="3766304" y="2988286"/>
              <a:ext cx="428628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dirty="0" smtClean="0">
                  <a:solidFill>
                    <a:srgbClr val="000000"/>
                  </a:solidFill>
                  <a:cs typeface="Arial" charset="0"/>
                </a:rPr>
                <a:t>P</a:t>
              </a:r>
              <a:endParaRPr lang="fr-FR" sz="14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6" name="Text Box 108"/>
            <p:cNvSpPr txBox="1">
              <a:spLocks noChangeAspect="1" noChangeArrowheads="1"/>
            </p:cNvSpPr>
            <p:nvPr/>
          </p:nvSpPr>
          <p:spPr bwMode="auto">
            <a:xfrm>
              <a:off x="3754500" y="3448878"/>
              <a:ext cx="428628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dirty="0" smtClean="0">
                  <a:solidFill>
                    <a:srgbClr val="000000"/>
                  </a:solidFill>
                  <a:cs typeface="Arial" charset="0"/>
                </a:rPr>
                <a:t>C</a:t>
              </a:r>
              <a:endParaRPr lang="fr-FR" sz="1400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207" name="Rectangle 206"/>
          <p:cNvSpPr/>
          <p:nvPr/>
        </p:nvSpPr>
        <p:spPr>
          <a:xfrm>
            <a:off x="3036554" y="4071535"/>
            <a:ext cx="931666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solidFill>
                  <a:srgbClr val="000000"/>
                </a:solidFill>
              </a:rPr>
              <a:t>SN74279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208" name="Rectangle 207"/>
          <p:cNvSpPr/>
          <p:nvPr/>
        </p:nvSpPr>
        <p:spPr>
          <a:xfrm>
            <a:off x="5000628" y="1928802"/>
            <a:ext cx="832280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solidFill>
                  <a:srgbClr val="000000"/>
                </a:solidFill>
              </a:rPr>
              <a:t>SN7486</a:t>
            </a:r>
            <a:endParaRPr lang="fr-FR"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7" name="Connecteur en angle 146"/>
          <p:cNvCxnSpPr/>
          <p:nvPr/>
        </p:nvCxnSpPr>
        <p:spPr>
          <a:xfrm rot="5400000">
            <a:off x="4306884" y="1536453"/>
            <a:ext cx="759716" cy="198187"/>
          </a:xfrm>
          <a:prstGeom prst="bentConnector3">
            <a:avLst>
              <a:gd name="adj1" fmla="val 520"/>
            </a:avLst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7" name="AutoShape 205"/>
          <p:cNvSpPr>
            <a:spLocks noChangeAspect="1" noChangeArrowheads="1"/>
          </p:cNvSpPr>
          <p:nvPr/>
        </p:nvSpPr>
        <p:spPr bwMode="auto">
          <a:xfrm>
            <a:off x="4491422" y="1515389"/>
            <a:ext cx="197511" cy="170943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38" name="Line 206"/>
          <p:cNvSpPr>
            <a:spLocks noChangeAspect="1" noChangeShapeType="1"/>
          </p:cNvSpPr>
          <p:nvPr/>
        </p:nvSpPr>
        <p:spPr bwMode="auto">
          <a:xfrm rot="10800000">
            <a:off x="4498426" y="1513988"/>
            <a:ext cx="190506" cy="0"/>
          </a:xfrm>
          <a:prstGeom prst="line">
            <a:avLst/>
          </a:prstGeom>
          <a:noFill/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139" name="Oval 207"/>
          <p:cNvSpPr>
            <a:spLocks noChangeAspect="1" noChangeArrowheads="1"/>
          </p:cNvSpPr>
          <p:nvPr/>
        </p:nvSpPr>
        <p:spPr bwMode="auto">
          <a:xfrm rot="10800000">
            <a:off x="4445196" y="1450935"/>
            <a:ext cx="298367" cy="298450"/>
          </a:xfrm>
          <a:prstGeom prst="ellipse">
            <a:avLst/>
          </a:prstGeom>
          <a:noFill/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fr-FR"/>
          </a:p>
        </p:txBody>
      </p:sp>
      <p:grpSp>
        <p:nvGrpSpPr>
          <p:cNvPr id="2" name="Groupe 231"/>
          <p:cNvGrpSpPr/>
          <p:nvPr/>
        </p:nvGrpSpPr>
        <p:grpSpPr>
          <a:xfrm>
            <a:off x="4706466" y="1368952"/>
            <a:ext cx="190506" cy="73564"/>
            <a:chOff x="3898306" y="4529099"/>
            <a:chExt cx="207629" cy="80176"/>
          </a:xfrm>
        </p:grpSpPr>
        <p:sp>
          <p:nvSpPr>
            <p:cNvPr id="143" name="Line 208"/>
            <p:cNvSpPr>
              <a:spLocks noChangeAspect="1" noChangeShapeType="1"/>
            </p:cNvSpPr>
            <p:nvPr/>
          </p:nvSpPr>
          <p:spPr bwMode="auto">
            <a:xfrm rot="10800000">
              <a:off x="3898306" y="4609275"/>
              <a:ext cx="207629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4" name="Line 209"/>
            <p:cNvSpPr>
              <a:spLocks noChangeAspect="1" noChangeShapeType="1"/>
            </p:cNvSpPr>
            <p:nvPr/>
          </p:nvSpPr>
          <p:spPr bwMode="auto">
            <a:xfrm rot="10800000">
              <a:off x="3930366" y="4568042"/>
              <a:ext cx="138928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5" name="Line 210"/>
            <p:cNvSpPr>
              <a:spLocks noChangeAspect="1" noChangeShapeType="1"/>
            </p:cNvSpPr>
            <p:nvPr/>
          </p:nvSpPr>
          <p:spPr bwMode="auto">
            <a:xfrm rot="10800000">
              <a:off x="3957846" y="4529099"/>
              <a:ext cx="68701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cxnSp>
        <p:nvCxnSpPr>
          <p:cNvPr id="151" name="Connecteur droit 150"/>
          <p:cNvCxnSpPr/>
          <p:nvPr/>
        </p:nvCxnSpPr>
        <p:spPr>
          <a:xfrm rot="16200000" flipH="1">
            <a:off x="4738101" y="1312704"/>
            <a:ext cx="99093" cy="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Connecteur en angle 153"/>
          <p:cNvCxnSpPr/>
          <p:nvPr/>
        </p:nvCxnSpPr>
        <p:spPr>
          <a:xfrm rot="5400000">
            <a:off x="5571894" y="1546265"/>
            <a:ext cx="759716" cy="198187"/>
          </a:xfrm>
          <a:prstGeom prst="bentConnector3">
            <a:avLst>
              <a:gd name="adj1" fmla="val 520"/>
            </a:avLst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5" name="AutoShape 205"/>
          <p:cNvSpPr>
            <a:spLocks noChangeAspect="1" noChangeArrowheads="1"/>
          </p:cNvSpPr>
          <p:nvPr/>
        </p:nvSpPr>
        <p:spPr bwMode="auto">
          <a:xfrm>
            <a:off x="5756432" y="1525201"/>
            <a:ext cx="197511" cy="170943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56" name="Line 206"/>
          <p:cNvSpPr>
            <a:spLocks noChangeAspect="1" noChangeShapeType="1"/>
          </p:cNvSpPr>
          <p:nvPr/>
        </p:nvSpPr>
        <p:spPr bwMode="auto">
          <a:xfrm rot="10800000">
            <a:off x="5763436" y="1523800"/>
            <a:ext cx="190506" cy="0"/>
          </a:xfrm>
          <a:prstGeom prst="line">
            <a:avLst/>
          </a:prstGeom>
          <a:noFill/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157" name="Oval 207"/>
          <p:cNvSpPr>
            <a:spLocks noChangeAspect="1" noChangeArrowheads="1"/>
          </p:cNvSpPr>
          <p:nvPr/>
        </p:nvSpPr>
        <p:spPr bwMode="auto">
          <a:xfrm rot="10800000">
            <a:off x="5710206" y="1460747"/>
            <a:ext cx="298367" cy="298450"/>
          </a:xfrm>
          <a:prstGeom prst="ellipse">
            <a:avLst/>
          </a:prstGeom>
          <a:noFill/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fr-FR"/>
          </a:p>
        </p:txBody>
      </p:sp>
      <p:grpSp>
        <p:nvGrpSpPr>
          <p:cNvPr id="3" name="Groupe 231"/>
          <p:cNvGrpSpPr/>
          <p:nvPr/>
        </p:nvGrpSpPr>
        <p:grpSpPr>
          <a:xfrm>
            <a:off x="5971476" y="1378764"/>
            <a:ext cx="190506" cy="73564"/>
            <a:chOff x="3898306" y="4529099"/>
            <a:chExt cx="207629" cy="80176"/>
          </a:xfrm>
        </p:grpSpPr>
        <p:sp>
          <p:nvSpPr>
            <p:cNvPr id="160" name="Line 208"/>
            <p:cNvSpPr>
              <a:spLocks noChangeAspect="1" noChangeShapeType="1"/>
            </p:cNvSpPr>
            <p:nvPr/>
          </p:nvSpPr>
          <p:spPr bwMode="auto">
            <a:xfrm rot="10800000">
              <a:off x="3898306" y="4609275"/>
              <a:ext cx="207629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1" name="Line 209"/>
            <p:cNvSpPr>
              <a:spLocks noChangeAspect="1" noChangeShapeType="1"/>
            </p:cNvSpPr>
            <p:nvPr/>
          </p:nvSpPr>
          <p:spPr bwMode="auto">
            <a:xfrm rot="10800000">
              <a:off x="3930366" y="4568042"/>
              <a:ext cx="138928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2" name="Line 210"/>
            <p:cNvSpPr>
              <a:spLocks noChangeAspect="1" noChangeShapeType="1"/>
            </p:cNvSpPr>
            <p:nvPr/>
          </p:nvSpPr>
          <p:spPr bwMode="auto">
            <a:xfrm rot="10800000">
              <a:off x="3957846" y="4529099"/>
              <a:ext cx="68701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cxnSp>
        <p:nvCxnSpPr>
          <p:cNvPr id="159" name="Connecteur droit 158"/>
          <p:cNvCxnSpPr/>
          <p:nvPr/>
        </p:nvCxnSpPr>
        <p:spPr>
          <a:xfrm rot="16200000" flipH="1">
            <a:off x="6003111" y="1322516"/>
            <a:ext cx="99093" cy="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Connecteur en angle 163"/>
          <p:cNvCxnSpPr/>
          <p:nvPr/>
        </p:nvCxnSpPr>
        <p:spPr>
          <a:xfrm rot="5400000">
            <a:off x="6778031" y="1536453"/>
            <a:ext cx="759716" cy="198187"/>
          </a:xfrm>
          <a:prstGeom prst="bentConnector3">
            <a:avLst>
              <a:gd name="adj1" fmla="val 520"/>
            </a:avLst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5" name="AutoShape 205"/>
          <p:cNvSpPr>
            <a:spLocks noChangeAspect="1" noChangeArrowheads="1"/>
          </p:cNvSpPr>
          <p:nvPr/>
        </p:nvSpPr>
        <p:spPr bwMode="auto">
          <a:xfrm>
            <a:off x="6962569" y="1515389"/>
            <a:ext cx="197511" cy="170943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66" name="Line 206"/>
          <p:cNvSpPr>
            <a:spLocks noChangeAspect="1" noChangeShapeType="1"/>
          </p:cNvSpPr>
          <p:nvPr/>
        </p:nvSpPr>
        <p:spPr bwMode="auto">
          <a:xfrm rot="10800000">
            <a:off x="6969573" y="1513988"/>
            <a:ext cx="190506" cy="0"/>
          </a:xfrm>
          <a:prstGeom prst="line">
            <a:avLst/>
          </a:prstGeom>
          <a:noFill/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167" name="Oval 207"/>
          <p:cNvSpPr>
            <a:spLocks noChangeAspect="1" noChangeArrowheads="1"/>
          </p:cNvSpPr>
          <p:nvPr/>
        </p:nvSpPr>
        <p:spPr bwMode="auto">
          <a:xfrm rot="10800000">
            <a:off x="6916343" y="1450935"/>
            <a:ext cx="298367" cy="298450"/>
          </a:xfrm>
          <a:prstGeom prst="ellipse">
            <a:avLst/>
          </a:prstGeom>
          <a:noFill/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fr-FR"/>
          </a:p>
        </p:txBody>
      </p:sp>
      <p:grpSp>
        <p:nvGrpSpPr>
          <p:cNvPr id="4" name="Groupe 231"/>
          <p:cNvGrpSpPr/>
          <p:nvPr/>
        </p:nvGrpSpPr>
        <p:grpSpPr>
          <a:xfrm>
            <a:off x="7177613" y="1368952"/>
            <a:ext cx="190506" cy="73564"/>
            <a:chOff x="3898306" y="4529099"/>
            <a:chExt cx="207629" cy="80176"/>
          </a:xfrm>
        </p:grpSpPr>
        <p:sp>
          <p:nvSpPr>
            <p:cNvPr id="170" name="Line 208"/>
            <p:cNvSpPr>
              <a:spLocks noChangeAspect="1" noChangeShapeType="1"/>
            </p:cNvSpPr>
            <p:nvPr/>
          </p:nvSpPr>
          <p:spPr bwMode="auto">
            <a:xfrm rot="10800000">
              <a:off x="3898306" y="4609275"/>
              <a:ext cx="207629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1" name="Line 209"/>
            <p:cNvSpPr>
              <a:spLocks noChangeAspect="1" noChangeShapeType="1"/>
            </p:cNvSpPr>
            <p:nvPr/>
          </p:nvSpPr>
          <p:spPr bwMode="auto">
            <a:xfrm rot="10800000">
              <a:off x="3930366" y="4568042"/>
              <a:ext cx="138928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2" name="Line 210"/>
            <p:cNvSpPr>
              <a:spLocks noChangeAspect="1" noChangeShapeType="1"/>
            </p:cNvSpPr>
            <p:nvPr/>
          </p:nvSpPr>
          <p:spPr bwMode="auto">
            <a:xfrm rot="10800000">
              <a:off x="3957846" y="4529099"/>
              <a:ext cx="68701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cxnSp>
        <p:nvCxnSpPr>
          <p:cNvPr id="169" name="Connecteur droit 168"/>
          <p:cNvCxnSpPr/>
          <p:nvPr/>
        </p:nvCxnSpPr>
        <p:spPr>
          <a:xfrm rot="16200000" flipH="1">
            <a:off x="7209248" y="1312704"/>
            <a:ext cx="99093" cy="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Connecteur en angle 173"/>
          <p:cNvCxnSpPr/>
          <p:nvPr/>
        </p:nvCxnSpPr>
        <p:spPr>
          <a:xfrm rot="5400000">
            <a:off x="8057759" y="1546266"/>
            <a:ext cx="759716" cy="198187"/>
          </a:xfrm>
          <a:prstGeom prst="bentConnector3">
            <a:avLst>
              <a:gd name="adj1" fmla="val 520"/>
            </a:avLst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5" name="AutoShape 205"/>
          <p:cNvSpPr>
            <a:spLocks noChangeAspect="1" noChangeArrowheads="1"/>
          </p:cNvSpPr>
          <p:nvPr/>
        </p:nvSpPr>
        <p:spPr bwMode="auto">
          <a:xfrm>
            <a:off x="8242297" y="1525202"/>
            <a:ext cx="197511" cy="170943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76" name="Line 206"/>
          <p:cNvSpPr>
            <a:spLocks noChangeAspect="1" noChangeShapeType="1"/>
          </p:cNvSpPr>
          <p:nvPr/>
        </p:nvSpPr>
        <p:spPr bwMode="auto">
          <a:xfrm rot="10800000">
            <a:off x="8249301" y="1523801"/>
            <a:ext cx="190506" cy="0"/>
          </a:xfrm>
          <a:prstGeom prst="line">
            <a:avLst/>
          </a:prstGeom>
          <a:noFill/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177" name="Oval 207"/>
          <p:cNvSpPr>
            <a:spLocks noChangeAspect="1" noChangeArrowheads="1"/>
          </p:cNvSpPr>
          <p:nvPr/>
        </p:nvSpPr>
        <p:spPr bwMode="auto">
          <a:xfrm rot="10800000">
            <a:off x="8196071" y="1460748"/>
            <a:ext cx="298367" cy="298450"/>
          </a:xfrm>
          <a:prstGeom prst="ellipse">
            <a:avLst/>
          </a:prstGeom>
          <a:noFill/>
          <a:ln w="15875">
            <a:solidFill>
              <a:srgbClr val="00000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fr-FR"/>
          </a:p>
        </p:txBody>
      </p:sp>
      <p:grpSp>
        <p:nvGrpSpPr>
          <p:cNvPr id="5" name="Groupe 231"/>
          <p:cNvGrpSpPr/>
          <p:nvPr/>
        </p:nvGrpSpPr>
        <p:grpSpPr>
          <a:xfrm>
            <a:off x="8457341" y="1378765"/>
            <a:ext cx="190506" cy="73564"/>
            <a:chOff x="3898306" y="4529099"/>
            <a:chExt cx="207629" cy="80176"/>
          </a:xfrm>
        </p:grpSpPr>
        <p:sp>
          <p:nvSpPr>
            <p:cNvPr id="180" name="Line 208"/>
            <p:cNvSpPr>
              <a:spLocks noChangeAspect="1" noChangeShapeType="1"/>
            </p:cNvSpPr>
            <p:nvPr/>
          </p:nvSpPr>
          <p:spPr bwMode="auto">
            <a:xfrm rot="10800000">
              <a:off x="3898306" y="4609275"/>
              <a:ext cx="207629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1" name="Line 209"/>
            <p:cNvSpPr>
              <a:spLocks noChangeAspect="1" noChangeShapeType="1"/>
            </p:cNvSpPr>
            <p:nvPr/>
          </p:nvSpPr>
          <p:spPr bwMode="auto">
            <a:xfrm rot="10800000">
              <a:off x="3930366" y="4568042"/>
              <a:ext cx="138928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2" name="Line 210"/>
            <p:cNvSpPr>
              <a:spLocks noChangeAspect="1" noChangeShapeType="1"/>
            </p:cNvSpPr>
            <p:nvPr/>
          </p:nvSpPr>
          <p:spPr bwMode="auto">
            <a:xfrm rot="10800000">
              <a:off x="3957846" y="4529099"/>
              <a:ext cx="68701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cxnSp>
        <p:nvCxnSpPr>
          <p:cNvPr id="179" name="Connecteur droit 178"/>
          <p:cNvCxnSpPr/>
          <p:nvPr/>
        </p:nvCxnSpPr>
        <p:spPr>
          <a:xfrm rot="16200000" flipH="1">
            <a:off x="8488976" y="1322517"/>
            <a:ext cx="99093" cy="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" name="Groupe 109"/>
          <p:cNvGrpSpPr/>
          <p:nvPr/>
        </p:nvGrpSpPr>
        <p:grpSpPr>
          <a:xfrm>
            <a:off x="1944530" y="3394438"/>
            <a:ext cx="5293060" cy="542592"/>
            <a:chOff x="68761" y="3266267"/>
            <a:chExt cx="6195609" cy="591361"/>
          </a:xfrm>
        </p:grpSpPr>
        <p:sp>
          <p:nvSpPr>
            <p:cNvPr id="7" name="Line 767"/>
            <p:cNvSpPr>
              <a:spLocks noChangeAspect="1" noChangeShapeType="1"/>
            </p:cNvSpPr>
            <p:nvPr/>
          </p:nvSpPr>
          <p:spPr bwMode="auto">
            <a:xfrm flipH="1">
              <a:off x="1725334" y="3266267"/>
              <a:ext cx="216000" cy="0"/>
            </a:xfrm>
            <a:prstGeom prst="line">
              <a:avLst/>
            </a:prstGeom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" name="Line 776"/>
            <p:cNvSpPr>
              <a:spLocks noChangeAspect="1" noChangeShapeType="1"/>
            </p:cNvSpPr>
            <p:nvPr/>
          </p:nvSpPr>
          <p:spPr bwMode="auto">
            <a:xfrm flipH="1">
              <a:off x="3144837" y="3277918"/>
              <a:ext cx="216000" cy="0"/>
            </a:xfrm>
            <a:prstGeom prst="line">
              <a:avLst/>
            </a:prstGeom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" name="Line 785"/>
            <p:cNvSpPr>
              <a:spLocks noChangeAspect="1" noChangeShapeType="1"/>
            </p:cNvSpPr>
            <p:nvPr/>
          </p:nvSpPr>
          <p:spPr bwMode="auto">
            <a:xfrm flipH="1">
              <a:off x="4616449" y="3272939"/>
              <a:ext cx="216000" cy="0"/>
            </a:xfrm>
            <a:prstGeom prst="line">
              <a:avLst/>
            </a:prstGeom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" name="Line 795"/>
            <p:cNvSpPr>
              <a:spLocks noChangeAspect="1" noChangeShapeType="1"/>
            </p:cNvSpPr>
            <p:nvPr/>
          </p:nvSpPr>
          <p:spPr bwMode="auto">
            <a:xfrm flipH="1">
              <a:off x="6048370" y="3283616"/>
              <a:ext cx="216000" cy="0"/>
            </a:xfrm>
            <a:prstGeom prst="line">
              <a:avLst/>
            </a:prstGeom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" name="Line 800"/>
            <p:cNvSpPr>
              <a:spLocks noChangeAspect="1" noChangeShapeType="1"/>
            </p:cNvSpPr>
            <p:nvPr/>
          </p:nvSpPr>
          <p:spPr bwMode="auto">
            <a:xfrm>
              <a:off x="1728002" y="3272412"/>
              <a:ext cx="0" cy="576001"/>
            </a:xfrm>
            <a:prstGeom prst="line">
              <a:avLst/>
            </a:prstGeom>
            <a:ln w="15875">
              <a:solidFill>
                <a:srgbClr val="000000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" name="Line 801"/>
            <p:cNvSpPr>
              <a:spLocks noChangeAspect="1" noChangeShapeType="1"/>
            </p:cNvSpPr>
            <p:nvPr/>
          </p:nvSpPr>
          <p:spPr bwMode="auto">
            <a:xfrm>
              <a:off x="68761" y="3857628"/>
              <a:ext cx="5983675" cy="0"/>
            </a:xfrm>
            <a:prstGeom prst="line">
              <a:avLst/>
            </a:prstGeom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" name="Line 802"/>
            <p:cNvSpPr>
              <a:spLocks noChangeAspect="1" noChangeShapeType="1"/>
            </p:cNvSpPr>
            <p:nvPr/>
          </p:nvSpPr>
          <p:spPr bwMode="auto">
            <a:xfrm>
              <a:off x="3140075" y="3275321"/>
              <a:ext cx="0" cy="576000"/>
            </a:xfrm>
            <a:prstGeom prst="line">
              <a:avLst/>
            </a:prstGeom>
            <a:ln w="15875">
              <a:solidFill>
                <a:srgbClr val="000000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" name="Line 803"/>
            <p:cNvSpPr>
              <a:spLocks noChangeAspect="1" noChangeShapeType="1"/>
            </p:cNvSpPr>
            <p:nvPr/>
          </p:nvSpPr>
          <p:spPr bwMode="auto">
            <a:xfrm>
              <a:off x="4618038" y="3277168"/>
              <a:ext cx="0" cy="576000"/>
            </a:xfrm>
            <a:prstGeom prst="line">
              <a:avLst/>
            </a:prstGeom>
            <a:ln w="15875">
              <a:solidFill>
                <a:srgbClr val="000000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" name="Line 804"/>
            <p:cNvSpPr>
              <a:spLocks noChangeAspect="1" noChangeShapeType="1"/>
            </p:cNvSpPr>
            <p:nvPr/>
          </p:nvSpPr>
          <p:spPr bwMode="auto">
            <a:xfrm>
              <a:off x="6050135" y="3277668"/>
              <a:ext cx="0" cy="576000"/>
            </a:xfrm>
            <a:prstGeom prst="line">
              <a:avLst/>
            </a:prstGeom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6" name="Text Box 805"/>
          <p:cNvSpPr txBox="1">
            <a:spLocks noChangeAspect="1" noChangeArrowheads="1"/>
          </p:cNvSpPr>
          <p:nvPr/>
        </p:nvSpPr>
        <p:spPr bwMode="auto">
          <a:xfrm>
            <a:off x="2653071" y="3491605"/>
            <a:ext cx="291592" cy="294586"/>
          </a:xfrm>
          <a:prstGeom prst="rect">
            <a:avLst/>
          </a:prstGeom>
          <a:noFill/>
          <a:ln w="15875"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dirty="0">
                <a:solidFill>
                  <a:srgbClr val="003300"/>
                </a:solidFill>
                <a:cs typeface="Arial" charset="0"/>
              </a:rPr>
              <a:t>H</a:t>
            </a:r>
          </a:p>
        </p:txBody>
      </p:sp>
      <p:sp>
        <p:nvSpPr>
          <p:cNvPr id="16" name="Rectangle 854"/>
          <p:cNvSpPr>
            <a:spLocks noChangeArrowheads="1"/>
          </p:cNvSpPr>
          <p:nvPr/>
        </p:nvSpPr>
        <p:spPr bwMode="auto">
          <a:xfrm>
            <a:off x="2942718" y="2736195"/>
            <a:ext cx="5653706" cy="1300135"/>
          </a:xfrm>
          <a:prstGeom prst="rect">
            <a:avLst/>
          </a:prstGeom>
          <a:noFill/>
          <a:ln w="9525">
            <a:solidFill>
              <a:srgbClr val="000000"/>
            </a:solidFill>
            <a:prstDash val="lg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cxnSp>
        <p:nvCxnSpPr>
          <p:cNvPr id="17" name="Connecteur droit avec flèche 16"/>
          <p:cNvCxnSpPr/>
          <p:nvPr/>
        </p:nvCxnSpPr>
        <p:spPr>
          <a:xfrm rot="5400000" flipH="1" flipV="1">
            <a:off x="7757594" y="2671851"/>
            <a:ext cx="924872" cy="1457"/>
          </a:xfrm>
          <a:prstGeom prst="straightConnector1">
            <a:avLst/>
          </a:prstGeom>
          <a:ln w="15875"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Box 108"/>
          <p:cNvSpPr txBox="1">
            <a:spLocks noChangeAspect="1" noChangeArrowheads="1"/>
          </p:cNvSpPr>
          <p:nvPr/>
        </p:nvSpPr>
        <p:spPr bwMode="auto">
          <a:xfrm>
            <a:off x="4117463" y="2334347"/>
            <a:ext cx="524373" cy="33887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sz="1600" baseline="-25000" dirty="0" smtClean="0">
                <a:solidFill>
                  <a:srgbClr val="000000"/>
                </a:solidFill>
                <a:cs typeface="Arial" charset="0"/>
              </a:rPr>
              <a:t>1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9" name="Text Box 112"/>
          <p:cNvSpPr txBox="1">
            <a:spLocks noChangeAspect="1" noChangeArrowheads="1"/>
          </p:cNvSpPr>
          <p:nvPr/>
        </p:nvSpPr>
        <p:spPr bwMode="auto">
          <a:xfrm>
            <a:off x="5362849" y="2376150"/>
            <a:ext cx="464774" cy="33887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sz="1600" baseline="-25000" dirty="0" smtClean="0">
                <a:solidFill>
                  <a:srgbClr val="000000"/>
                </a:solidFill>
                <a:cs typeface="Arial" charset="0"/>
              </a:rPr>
              <a:t>2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0" name="Text Box 115"/>
          <p:cNvSpPr txBox="1">
            <a:spLocks noChangeAspect="1" noChangeArrowheads="1"/>
          </p:cNvSpPr>
          <p:nvPr/>
        </p:nvSpPr>
        <p:spPr bwMode="auto">
          <a:xfrm>
            <a:off x="6572075" y="2381835"/>
            <a:ext cx="568446" cy="33887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sz="1600" baseline="-25000" dirty="0" smtClean="0">
                <a:solidFill>
                  <a:srgbClr val="000000"/>
                </a:solidFill>
                <a:cs typeface="Arial" charset="0"/>
              </a:rPr>
              <a:t>3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1" name="Text Box 118"/>
          <p:cNvSpPr txBox="1">
            <a:spLocks noChangeAspect="1" noChangeArrowheads="1"/>
          </p:cNvSpPr>
          <p:nvPr/>
        </p:nvSpPr>
        <p:spPr bwMode="auto">
          <a:xfrm>
            <a:off x="7846621" y="2397664"/>
            <a:ext cx="531372" cy="33887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000000"/>
                </a:solidFill>
                <a:cs typeface="Arial" charset="0"/>
              </a:rPr>
              <a:t>Q</a:t>
            </a:r>
            <a:r>
              <a:rPr lang="fr-FR" sz="1600" baseline="-25000" dirty="0" smtClean="0">
                <a:solidFill>
                  <a:srgbClr val="000000"/>
                </a:solidFill>
                <a:cs typeface="Arial" charset="0"/>
              </a:rPr>
              <a:t>4</a:t>
            </a:r>
            <a:endParaRPr lang="fr-FR" sz="1600" dirty="0">
              <a:solidFill>
                <a:srgbClr val="000000"/>
              </a:solidFill>
              <a:cs typeface="Arial" charset="0"/>
            </a:endParaRPr>
          </a:p>
        </p:txBody>
      </p:sp>
      <p:cxnSp>
        <p:nvCxnSpPr>
          <p:cNvPr id="23" name="Connecteur droit avec flèche 22"/>
          <p:cNvCxnSpPr/>
          <p:nvPr/>
        </p:nvCxnSpPr>
        <p:spPr>
          <a:xfrm>
            <a:off x="3352695" y="3136429"/>
            <a:ext cx="66062" cy="1457"/>
          </a:xfrm>
          <a:prstGeom prst="straightConnector1">
            <a:avLst/>
          </a:prstGeom>
          <a:ln w="15875">
            <a:solidFill>
              <a:srgbClr val="00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Groupe 145"/>
          <p:cNvGrpSpPr/>
          <p:nvPr/>
        </p:nvGrpSpPr>
        <p:grpSpPr>
          <a:xfrm>
            <a:off x="3151695" y="2837499"/>
            <a:ext cx="5284981" cy="740290"/>
            <a:chOff x="1376288" y="3251721"/>
            <a:chExt cx="5760000" cy="806828"/>
          </a:xfrm>
        </p:grpSpPr>
        <p:sp>
          <p:nvSpPr>
            <p:cNvPr id="25" name="Line 759"/>
            <p:cNvSpPr>
              <a:spLocks noChangeAspect="1" noChangeShapeType="1"/>
            </p:cNvSpPr>
            <p:nvPr/>
          </p:nvSpPr>
          <p:spPr bwMode="auto">
            <a:xfrm>
              <a:off x="1381040" y="3573271"/>
              <a:ext cx="5508000" cy="0"/>
            </a:xfrm>
            <a:prstGeom prst="line">
              <a:avLst/>
            </a:prstGeom>
            <a:ln w="15875">
              <a:solidFill>
                <a:srgbClr val="000000"/>
              </a:solidFill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26" name="Connecteur en angle 25"/>
            <p:cNvCxnSpPr/>
            <p:nvPr/>
          </p:nvCxnSpPr>
          <p:spPr>
            <a:xfrm rot="5400000">
              <a:off x="6486032" y="3397688"/>
              <a:ext cx="792000" cy="500066"/>
            </a:xfrm>
            <a:prstGeom prst="bentConnector3">
              <a:avLst>
                <a:gd name="adj1" fmla="val 101470"/>
              </a:avLst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/>
            <p:cNvCxnSpPr/>
            <p:nvPr/>
          </p:nvCxnSpPr>
          <p:spPr>
            <a:xfrm>
              <a:off x="6935005" y="4056961"/>
              <a:ext cx="72000" cy="1588"/>
            </a:xfrm>
            <a:prstGeom prst="straightConnector1">
              <a:avLst/>
            </a:prstGeom>
            <a:ln w="15875">
              <a:solidFill>
                <a:srgbClr val="000000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en angle 27"/>
            <p:cNvCxnSpPr/>
            <p:nvPr/>
          </p:nvCxnSpPr>
          <p:spPr>
            <a:xfrm flipV="1">
              <a:off x="1376288" y="3252918"/>
              <a:ext cx="5760000" cy="324000"/>
            </a:xfrm>
            <a:prstGeom prst="bentConnector3">
              <a:avLst>
                <a:gd name="adj1" fmla="val -1391"/>
              </a:avLst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angle 790"/>
          <p:cNvSpPr>
            <a:spLocks noChangeAspect="1" noChangeArrowheads="1"/>
          </p:cNvSpPr>
          <p:nvPr/>
        </p:nvSpPr>
        <p:spPr bwMode="auto">
          <a:xfrm>
            <a:off x="7240226" y="3016672"/>
            <a:ext cx="762110" cy="685934"/>
          </a:xfrm>
          <a:prstGeom prst="rect">
            <a:avLst/>
          </a:prstGeom>
          <a:solidFill>
            <a:schemeClr val="bg1"/>
          </a:solidFill>
          <a:ln>
            <a:solidFill>
              <a:srgbClr val="003366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31" name="Text Box 792"/>
          <p:cNvSpPr txBox="1">
            <a:spLocks noChangeAspect="1" noChangeArrowheads="1"/>
          </p:cNvSpPr>
          <p:nvPr/>
        </p:nvSpPr>
        <p:spPr bwMode="auto">
          <a:xfrm>
            <a:off x="7669165" y="2995883"/>
            <a:ext cx="396000" cy="32334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aseline="-25000" dirty="0">
                <a:solidFill>
                  <a:srgbClr val="003300"/>
                </a:solidFill>
                <a:cs typeface="Arial" charset="0"/>
              </a:rPr>
              <a:t>4</a:t>
            </a:r>
            <a:endParaRPr lang="fr-FR" sz="1400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32" name="Text Box 793"/>
          <p:cNvSpPr txBox="1">
            <a:spLocks noChangeAspect="1" noChangeArrowheads="1"/>
          </p:cNvSpPr>
          <p:nvPr/>
        </p:nvSpPr>
        <p:spPr bwMode="auto">
          <a:xfrm>
            <a:off x="7227323" y="2994571"/>
            <a:ext cx="432000" cy="34496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dirty="0">
                <a:solidFill>
                  <a:srgbClr val="003300"/>
                </a:solidFill>
                <a:cs typeface="Arial" charset="0"/>
              </a:rPr>
              <a:t>D</a:t>
            </a:r>
            <a:r>
              <a:rPr lang="fr-FR" sz="1400" baseline="-25000" dirty="0">
                <a:solidFill>
                  <a:srgbClr val="003300"/>
                </a:solidFill>
                <a:cs typeface="Arial" charset="0"/>
              </a:rPr>
              <a:t>4</a:t>
            </a:r>
            <a:endParaRPr lang="fr-FR" sz="1400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33" name="AutoShape 796"/>
          <p:cNvSpPr>
            <a:spLocks noChangeAspect="1" noChangeArrowheads="1"/>
          </p:cNvSpPr>
          <p:nvPr/>
        </p:nvSpPr>
        <p:spPr bwMode="auto">
          <a:xfrm rot="5400000">
            <a:off x="7238291" y="3361257"/>
            <a:ext cx="104955" cy="9226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003366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34" name="Text Box 792"/>
          <p:cNvSpPr txBox="1">
            <a:spLocks noChangeAspect="1" noChangeArrowheads="1"/>
          </p:cNvSpPr>
          <p:nvPr/>
        </p:nvSpPr>
        <p:spPr bwMode="auto">
          <a:xfrm>
            <a:off x="7657799" y="3420729"/>
            <a:ext cx="432000" cy="35274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aseline="-25000" dirty="0">
                <a:solidFill>
                  <a:srgbClr val="003300"/>
                </a:solidFill>
                <a:cs typeface="Arial" charset="0"/>
              </a:rPr>
              <a:t>4</a:t>
            </a:r>
            <a:endParaRPr lang="fr-FR" sz="1400" dirty="0">
              <a:solidFill>
                <a:srgbClr val="003300"/>
              </a:solidFill>
              <a:cs typeface="Arial" charset="0"/>
            </a:endParaRPr>
          </a:p>
        </p:txBody>
      </p:sp>
      <p:cxnSp>
        <p:nvCxnSpPr>
          <p:cNvPr id="35" name="Connecteur droit 34"/>
          <p:cNvCxnSpPr/>
          <p:nvPr/>
        </p:nvCxnSpPr>
        <p:spPr>
          <a:xfrm>
            <a:off x="7764634" y="3453134"/>
            <a:ext cx="132125" cy="1457"/>
          </a:xfrm>
          <a:prstGeom prst="line">
            <a:avLst/>
          </a:prstGeom>
          <a:ln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ctangle 781"/>
          <p:cNvSpPr>
            <a:spLocks noChangeAspect="1" noChangeArrowheads="1"/>
          </p:cNvSpPr>
          <p:nvPr/>
        </p:nvSpPr>
        <p:spPr bwMode="auto">
          <a:xfrm>
            <a:off x="6012828" y="3016672"/>
            <a:ext cx="763478" cy="685933"/>
          </a:xfrm>
          <a:prstGeom prst="rect">
            <a:avLst/>
          </a:prstGeom>
          <a:solidFill>
            <a:schemeClr val="bg1"/>
          </a:solidFill>
          <a:ln>
            <a:solidFill>
              <a:srgbClr val="003366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38" name="Text Box 783"/>
          <p:cNvSpPr txBox="1">
            <a:spLocks noChangeAspect="1" noChangeArrowheads="1"/>
          </p:cNvSpPr>
          <p:nvPr/>
        </p:nvSpPr>
        <p:spPr bwMode="auto">
          <a:xfrm>
            <a:off x="5994208" y="2991942"/>
            <a:ext cx="445527" cy="29458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dirty="0">
                <a:solidFill>
                  <a:srgbClr val="003300"/>
                </a:solidFill>
                <a:cs typeface="Arial" charset="0"/>
              </a:rPr>
              <a:t>D</a:t>
            </a:r>
            <a:r>
              <a:rPr lang="fr-FR" sz="1400" baseline="-25000" dirty="0">
                <a:solidFill>
                  <a:srgbClr val="003300"/>
                </a:solidFill>
                <a:cs typeface="Arial" charset="0"/>
              </a:rPr>
              <a:t>3</a:t>
            </a:r>
            <a:endParaRPr lang="fr-FR" sz="1400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39" name="Line 784"/>
          <p:cNvSpPr>
            <a:spLocks noChangeAspect="1" noChangeShapeType="1"/>
          </p:cNvSpPr>
          <p:nvPr/>
        </p:nvSpPr>
        <p:spPr bwMode="auto">
          <a:xfrm>
            <a:off x="6008760" y="3146870"/>
            <a:ext cx="0" cy="25644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0" name="AutoShape 786"/>
          <p:cNvSpPr>
            <a:spLocks noChangeAspect="1" noChangeArrowheads="1"/>
          </p:cNvSpPr>
          <p:nvPr/>
        </p:nvSpPr>
        <p:spPr bwMode="auto">
          <a:xfrm rot="5400000">
            <a:off x="6016218" y="3345903"/>
            <a:ext cx="104955" cy="9226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003366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41" name="Text Box 788"/>
          <p:cNvSpPr txBox="1">
            <a:spLocks noChangeAspect="1" noChangeArrowheads="1"/>
          </p:cNvSpPr>
          <p:nvPr/>
        </p:nvSpPr>
        <p:spPr bwMode="auto">
          <a:xfrm>
            <a:off x="6433630" y="2991937"/>
            <a:ext cx="396000" cy="31051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aseline="-25000" dirty="0">
                <a:solidFill>
                  <a:srgbClr val="003300"/>
                </a:solidFill>
                <a:cs typeface="Arial" charset="0"/>
              </a:rPr>
              <a:t>3</a:t>
            </a:r>
            <a:endParaRPr lang="fr-FR" sz="1400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42" name="Text Box 788"/>
          <p:cNvSpPr txBox="1">
            <a:spLocks noChangeAspect="1" noChangeArrowheads="1"/>
          </p:cNvSpPr>
          <p:nvPr/>
        </p:nvSpPr>
        <p:spPr bwMode="auto">
          <a:xfrm>
            <a:off x="6422265" y="3429121"/>
            <a:ext cx="432000" cy="33874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aseline="-25000" dirty="0">
                <a:solidFill>
                  <a:srgbClr val="003300"/>
                </a:solidFill>
                <a:cs typeface="Arial" charset="0"/>
              </a:rPr>
              <a:t>3</a:t>
            </a:r>
            <a:endParaRPr lang="fr-FR" sz="1400" dirty="0">
              <a:solidFill>
                <a:srgbClr val="003300"/>
              </a:solidFill>
              <a:cs typeface="Arial" charset="0"/>
            </a:endParaRPr>
          </a:p>
        </p:txBody>
      </p:sp>
      <p:cxnSp>
        <p:nvCxnSpPr>
          <p:cNvPr id="43" name="Connecteur droit 42"/>
          <p:cNvCxnSpPr/>
          <p:nvPr/>
        </p:nvCxnSpPr>
        <p:spPr>
          <a:xfrm>
            <a:off x="6522074" y="3453134"/>
            <a:ext cx="132124" cy="1457"/>
          </a:xfrm>
          <a:prstGeom prst="line">
            <a:avLst/>
          </a:prstGeom>
          <a:ln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 771"/>
          <p:cNvSpPr>
            <a:spLocks noChangeAspect="1" noChangeArrowheads="1"/>
          </p:cNvSpPr>
          <p:nvPr/>
        </p:nvSpPr>
        <p:spPr bwMode="auto">
          <a:xfrm>
            <a:off x="4751524" y="3016671"/>
            <a:ext cx="763477" cy="685934"/>
          </a:xfrm>
          <a:prstGeom prst="rect">
            <a:avLst/>
          </a:prstGeom>
          <a:solidFill>
            <a:schemeClr val="bg1"/>
          </a:solidFill>
          <a:ln>
            <a:solidFill>
              <a:srgbClr val="003366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46" name="Text Box 773"/>
          <p:cNvSpPr txBox="1">
            <a:spLocks noChangeAspect="1" noChangeArrowheads="1"/>
          </p:cNvSpPr>
          <p:nvPr/>
        </p:nvSpPr>
        <p:spPr bwMode="auto">
          <a:xfrm>
            <a:off x="5172326" y="2989311"/>
            <a:ext cx="396000" cy="29733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aseline="-25000" dirty="0">
                <a:solidFill>
                  <a:srgbClr val="003300"/>
                </a:solidFill>
                <a:cs typeface="Arial" charset="0"/>
              </a:rPr>
              <a:t>2</a:t>
            </a:r>
            <a:endParaRPr lang="fr-FR" sz="1400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47" name="Text Box 774"/>
          <p:cNvSpPr txBox="1">
            <a:spLocks noChangeAspect="1" noChangeArrowheads="1"/>
          </p:cNvSpPr>
          <p:nvPr/>
        </p:nvSpPr>
        <p:spPr bwMode="auto">
          <a:xfrm>
            <a:off x="4731842" y="2987991"/>
            <a:ext cx="396000" cy="32215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dirty="0">
                <a:solidFill>
                  <a:srgbClr val="003300"/>
                </a:solidFill>
                <a:cs typeface="Arial" charset="0"/>
              </a:rPr>
              <a:t>D</a:t>
            </a:r>
            <a:r>
              <a:rPr lang="fr-FR" sz="1400" baseline="-25000" dirty="0">
                <a:solidFill>
                  <a:srgbClr val="003300"/>
                </a:solidFill>
                <a:cs typeface="Arial" charset="0"/>
              </a:rPr>
              <a:t>2</a:t>
            </a:r>
            <a:endParaRPr lang="fr-FR" sz="1400" dirty="0">
              <a:solidFill>
                <a:srgbClr val="003300"/>
              </a:solidFill>
              <a:cs typeface="Arial" charset="0"/>
            </a:endParaRPr>
          </a:p>
        </p:txBody>
      </p:sp>
      <p:sp>
        <p:nvSpPr>
          <p:cNvPr id="48" name="Line 775"/>
          <p:cNvSpPr>
            <a:spLocks noChangeAspect="1" noChangeShapeType="1"/>
          </p:cNvSpPr>
          <p:nvPr/>
        </p:nvSpPr>
        <p:spPr bwMode="auto">
          <a:xfrm>
            <a:off x="4750168" y="3140294"/>
            <a:ext cx="0" cy="25644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9" name="AutoShape 777"/>
          <p:cNvSpPr>
            <a:spLocks noChangeAspect="1" noChangeArrowheads="1"/>
          </p:cNvSpPr>
          <p:nvPr/>
        </p:nvSpPr>
        <p:spPr bwMode="auto">
          <a:xfrm rot="5400000">
            <a:off x="4748089" y="3368088"/>
            <a:ext cx="104956" cy="9226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003366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0" name="Text Box 773"/>
          <p:cNvSpPr txBox="1">
            <a:spLocks noChangeAspect="1" noChangeArrowheads="1"/>
          </p:cNvSpPr>
          <p:nvPr/>
        </p:nvSpPr>
        <p:spPr bwMode="auto">
          <a:xfrm>
            <a:off x="5187087" y="3426496"/>
            <a:ext cx="392341" cy="2945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1400" dirty="0">
                <a:solidFill>
                  <a:srgbClr val="003300"/>
                </a:solidFill>
                <a:cs typeface="Arial" charset="0"/>
              </a:rPr>
              <a:t>Q</a:t>
            </a:r>
            <a:r>
              <a:rPr lang="fr-FR" sz="1400" baseline="-25000" dirty="0">
                <a:solidFill>
                  <a:srgbClr val="003300"/>
                </a:solidFill>
                <a:cs typeface="Arial" charset="0"/>
              </a:rPr>
              <a:t>2</a:t>
            </a:r>
            <a:endParaRPr lang="fr-FR" sz="1400" dirty="0">
              <a:solidFill>
                <a:srgbClr val="003300"/>
              </a:solidFill>
              <a:cs typeface="Arial" charset="0"/>
            </a:endParaRPr>
          </a:p>
        </p:txBody>
      </p:sp>
      <p:cxnSp>
        <p:nvCxnSpPr>
          <p:cNvPr id="51" name="Connecteur droit 50"/>
          <p:cNvCxnSpPr/>
          <p:nvPr/>
        </p:nvCxnSpPr>
        <p:spPr>
          <a:xfrm>
            <a:off x="5277719" y="3440795"/>
            <a:ext cx="132124" cy="1457"/>
          </a:xfrm>
          <a:prstGeom prst="line">
            <a:avLst/>
          </a:prstGeom>
          <a:ln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9" name="Groupe 193"/>
          <p:cNvGrpSpPr/>
          <p:nvPr/>
        </p:nvGrpSpPr>
        <p:grpSpPr>
          <a:xfrm>
            <a:off x="3515021" y="3000154"/>
            <a:ext cx="788228" cy="698459"/>
            <a:chOff x="1701328" y="3414449"/>
            <a:chExt cx="859075" cy="761237"/>
          </a:xfrm>
        </p:grpSpPr>
        <p:sp>
          <p:nvSpPr>
            <p:cNvPr id="57" name="Rectangle 762"/>
            <p:cNvSpPr>
              <a:spLocks noChangeAspect="1" noChangeArrowheads="1"/>
            </p:cNvSpPr>
            <p:nvPr/>
          </p:nvSpPr>
          <p:spPr bwMode="auto">
            <a:xfrm>
              <a:off x="1737850" y="3428101"/>
              <a:ext cx="822553" cy="74758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8" name="Text Box 765"/>
            <p:cNvSpPr txBox="1">
              <a:spLocks noChangeAspect="1" noChangeArrowheads="1"/>
            </p:cNvSpPr>
            <p:nvPr/>
          </p:nvSpPr>
          <p:spPr bwMode="auto">
            <a:xfrm>
              <a:off x="1701328" y="3414449"/>
              <a:ext cx="431593" cy="36478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rgbClr val="003300"/>
                  </a:solidFill>
                  <a:cs typeface="Arial" charset="0"/>
                </a:rPr>
                <a:t>D</a:t>
              </a:r>
              <a:r>
                <a:rPr lang="fr-FR" sz="1400" baseline="-25000" dirty="0">
                  <a:solidFill>
                    <a:srgbClr val="003300"/>
                  </a:solidFill>
                  <a:cs typeface="Arial" charset="0"/>
                </a:rPr>
                <a:t>1</a:t>
              </a:r>
              <a:endParaRPr lang="fr-FR" sz="14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59" name="Line 766"/>
            <p:cNvSpPr>
              <a:spLocks noChangeAspect="1" noChangeShapeType="1"/>
            </p:cNvSpPr>
            <p:nvPr/>
          </p:nvSpPr>
          <p:spPr bwMode="auto">
            <a:xfrm>
              <a:off x="1736372" y="3573133"/>
              <a:ext cx="0" cy="2794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AutoShape 768"/>
            <p:cNvSpPr>
              <a:spLocks noChangeAspect="1" noChangeArrowheads="1"/>
            </p:cNvSpPr>
            <p:nvPr/>
          </p:nvSpPr>
          <p:spPr bwMode="auto">
            <a:xfrm rot="5400000">
              <a:off x="1734105" y="3795634"/>
              <a:ext cx="114389" cy="10056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03366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61" name="Connecteur droit 60"/>
            <p:cNvCxnSpPr/>
            <p:nvPr/>
          </p:nvCxnSpPr>
          <p:spPr>
            <a:xfrm>
              <a:off x="2304982" y="3909242"/>
              <a:ext cx="144000" cy="1588"/>
            </a:xfrm>
            <a:prstGeom prst="line">
              <a:avLst/>
            </a:prstGeom>
            <a:ln>
              <a:solidFill>
                <a:srgbClr val="0033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e 194"/>
          <p:cNvGrpSpPr/>
          <p:nvPr/>
        </p:nvGrpSpPr>
        <p:grpSpPr>
          <a:xfrm>
            <a:off x="3961245" y="2994830"/>
            <a:ext cx="433840" cy="731771"/>
            <a:chOff x="2204009" y="3423193"/>
            <a:chExt cx="472834" cy="797543"/>
          </a:xfrm>
        </p:grpSpPr>
        <p:sp>
          <p:nvSpPr>
            <p:cNvPr id="55" name="Text Box 764"/>
            <p:cNvSpPr txBox="1">
              <a:spLocks noChangeAspect="1" noChangeArrowheads="1"/>
            </p:cNvSpPr>
            <p:nvPr/>
          </p:nvSpPr>
          <p:spPr bwMode="auto">
            <a:xfrm>
              <a:off x="2204009" y="3423193"/>
              <a:ext cx="431593" cy="30338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aseline="-25000" dirty="0">
                  <a:solidFill>
                    <a:srgbClr val="003300"/>
                  </a:solidFill>
                  <a:cs typeface="Arial" charset="0"/>
                </a:rPr>
                <a:t>1</a:t>
              </a:r>
              <a:endParaRPr lang="fr-FR" sz="1400" dirty="0">
                <a:solidFill>
                  <a:srgbClr val="003300"/>
                </a:solidFill>
                <a:cs typeface="Arial" charset="0"/>
              </a:endParaRPr>
            </a:p>
          </p:txBody>
        </p:sp>
        <p:sp>
          <p:nvSpPr>
            <p:cNvPr id="56" name="Text Box 764"/>
            <p:cNvSpPr txBox="1">
              <a:spLocks noChangeAspect="1" noChangeArrowheads="1"/>
            </p:cNvSpPr>
            <p:nvPr/>
          </p:nvSpPr>
          <p:spPr bwMode="auto">
            <a:xfrm>
              <a:off x="2220097" y="3899672"/>
              <a:ext cx="456746" cy="32106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dirty="0">
                  <a:solidFill>
                    <a:srgbClr val="003300"/>
                  </a:solidFill>
                  <a:cs typeface="Arial" charset="0"/>
                </a:rPr>
                <a:t>Q</a:t>
              </a:r>
              <a:r>
                <a:rPr lang="fr-FR" sz="1400" baseline="-25000" dirty="0">
                  <a:solidFill>
                    <a:srgbClr val="003300"/>
                  </a:solidFill>
                  <a:cs typeface="Arial" charset="0"/>
                </a:rPr>
                <a:t>1</a:t>
              </a:r>
              <a:endParaRPr lang="fr-FR" sz="1400" dirty="0">
                <a:solidFill>
                  <a:srgbClr val="003300"/>
                </a:solidFill>
                <a:cs typeface="Arial" charset="0"/>
              </a:endParaRPr>
            </a:p>
          </p:txBody>
        </p:sp>
      </p:grpSp>
      <p:cxnSp>
        <p:nvCxnSpPr>
          <p:cNvPr id="62" name="Connecteur droit avec flèche 61"/>
          <p:cNvCxnSpPr/>
          <p:nvPr/>
        </p:nvCxnSpPr>
        <p:spPr>
          <a:xfrm rot="5400000" flipH="1" flipV="1">
            <a:off x="4020709" y="2671851"/>
            <a:ext cx="924872" cy="1457"/>
          </a:xfrm>
          <a:prstGeom prst="straightConnector1">
            <a:avLst/>
          </a:prstGeom>
          <a:ln w="15875">
            <a:solidFill>
              <a:srgbClr val="000000"/>
            </a:solidFill>
            <a:headEnd type="oval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avec flèche 62"/>
          <p:cNvCxnSpPr/>
          <p:nvPr/>
        </p:nvCxnSpPr>
        <p:spPr>
          <a:xfrm rot="5400000" flipH="1" flipV="1">
            <a:off x="5288441" y="2671851"/>
            <a:ext cx="924872" cy="1457"/>
          </a:xfrm>
          <a:prstGeom prst="straightConnector1">
            <a:avLst/>
          </a:prstGeom>
          <a:ln w="15875">
            <a:solidFill>
              <a:srgbClr val="000000"/>
            </a:solidFill>
            <a:headEnd type="oval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avec flèche 63"/>
          <p:cNvCxnSpPr/>
          <p:nvPr/>
        </p:nvCxnSpPr>
        <p:spPr>
          <a:xfrm rot="5400000" flipH="1" flipV="1">
            <a:off x="6500411" y="2671851"/>
            <a:ext cx="924872" cy="1457"/>
          </a:xfrm>
          <a:prstGeom prst="straightConnector1">
            <a:avLst/>
          </a:prstGeom>
          <a:ln w="15875">
            <a:solidFill>
              <a:srgbClr val="000000"/>
            </a:solidFill>
            <a:headEnd type="oval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Lune 64"/>
          <p:cNvSpPr/>
          <p:nvPr/>
        </p:nvSpPr>
        <p:spPr>
          <a:xfrm rot="5400000">
            <a:off x="4473607" y="1889176"/>
            <a:ext cx="231218" cy="330311"/>
          </a:xfrm>
          <a:prstGeom prst="moon">
            <a:avLst>
              <a:gd name="adj" fmla="val 87500"/>
            </a:avLst>
          </a:prstGeom>
          <a:solidFill>
            <a:schemeClr val="bg1"/>
          </a:solidFill>
          <a:ln w="158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Arc 65"/>
          <p:cNvSpPr/>
          <p:nvPr/>
        </p:nvSpPr>
        <p:spPr>
          <a:xfrm rot="18801207">
            <a:off x="4149122" y="2188769"/>
            <a:ext cx="891840" cy="891840"/>
          </a:xfrm>
          <a:prstGeom prst="arc">
            <a:avLst>
              <a:gd name="adj1" fmla="val 17683639"/>
              <a:gd name="adj2" fmla="val 20331631"/>
            </a:avLst>
          </a:prstGeom>
          <a:noFill/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9" name="Connecteur en angle 68"/>
          <p:cNvCxnSpPr/>
          <p:nvPr/>
        </p:nvCxnSpPr>
        <p:spPr>
          <a:xfrm>
            <a:off x="4697429" y="2210144"/>
            <a:ext cx="4128891" cy="198187"/>
          </a:xfrm>
          <a:prstGeom prst="bentConnector3">
            <a:avLst>
              <a:gd name="adj1" fmla="val 11"/>
            </a:avLst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Lune 72"/>
          <p:cNvSpPr/>
          <p:nvPr/>
        </p:nvSpPr>
        <p:spPr>
          <a:xfrm rot="5400000">
            <a:off x="5736890" y="1897091"/>
            <a:ext cx="231218" cy="330311"/>
          </a:xfrm>
          <a:prstGeom prst="moon">
            <a:avLst>
              <a:gd name="adj" fmla="val 87500"/>
            </a:avLst>
          </a:prstGeom>
          <a:solidFill>
            <a:schemeClr val="bg1"/>
          </a:solidFill>
          <a:ln w="158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Arc 73"/>
          <p:cNvSpPr/>
          <p:nvPr/>
        </p:nvSpPr>
        <p:spPr>
          <a:xfrm rot="18801207">
            <a:off x="5412405" y="2196684"/>
            <a:ext cx="891840" cy="891840"/>
          </a:xfrm>
          <a:prstGeom prst="arc">
            <a:avLst>
              <a:gd name="adj1" fmla="val 17683639"/>
              <a:gd name="adj2" fmla="val 20331631"/>
            </a:avLst>
          </a:prstGeom>
          <a:noFill/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Lune 75"/>
          <p:cNvSpPr/>
          <p:nvPr/>
        </p:nvSpPr>
        <p:spPr>
          <a:xfrm rot="5400000">
            <a:off x="6948549" y="1889176"/>
            <a:ext cx="231218" cy="330311"/>
          </a:xfrm>
          <a:prstGeom prst="moon">
            <a:avLst>
              <a:gd name="adj" fmla="val 87500"/>
            </a:avLst>
          </a:prstGeom>
          <a:solidFill>
            <a:schemeClr val="bg1"/>
          </a:solidFill>
          <a:ln w="158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Arc 76"/>
          <p:cNvSpPr/>
          <p:nvPr/>
        </p:nvSpPr>
        <p:spPr>
          <a:xfrm rot="18801207">
            <a:off x="6624064" y="2188769"/>
            <a:ext cx="891840" cy="891840"/>
          </a:xfrm>
          <a:prstGeom prst="arc">
            <a:avLst>
              <a:gd name="adj1" fmla="val 17683639"/>
              <a:gd name="adj2" fmla="val 20331631"/>
            </a:avLst>
          </a:prstGeom>
          <a:noFill/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Lune 78"/>
          <p:cNvSpPr/>
          <p:nvPr/>
        </p:nvSpPr>
        <p:spPr>
          <a:xfrm rot="5400000">
            <a:off x="8219907" y="1897091"/>
            <a:ext cx="231218" cy="330311"/>
          </a:xfrm>
          <a:prstGeom prst="moon">
            <a:avLst>
              <a:gd name="adj" fmla="val 87500"/>
            </a:avLst>
          </a:prstGeom>
          <a:solidFill>
            <a:schemeClr val="bg1"/>
          </a:solidFill>
          <a:ln w="158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Arc 79"/>
          <p:cNvSpPr/>
          <p:nvPr/>
        </p:nvSpPr>
        <p:spPr>
          <a:xfrm rot="18801207">
            <a:off x="7895422" y="2196684"/>
            <a:ext cx="891840" cy="891840"/>
          </a:xfrm>
          <a:prstGeom prst="arc">
            <a:avLst>
              <a:gd name="adj1" fmla="val 17683639"/>
              <a:gd name="adj2" fmla="val 20331631"/>
            </a:avLst>
          </a:prstGeom>
          <a:noFill/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1" name="Connecteur droit avec flèche 80"/>
          <p:cNvCxnSpPr/>
          <p:nvPr/>
        </p:nvCxnSpPr>
        <p:spPr>
          <a:xfrm rot="5400000" flipH="1" flipV="1">
            <a:off x="5868776" y="2305074"/>
            <a:ext cx="198187" cy="1457"/>
          </a:xfrm>
          <a:prstGeom prst="straightConnector1">
            <a:avLst/>
          </a:prstGeom>
          <a:ln w="15875">
            <a:solidFill>
              <a:srgbClr val="000000"/>
            </a:solidFill>
            <a:headEnd type="oval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avec flèche 81"/>
          <p:cNvCxnSpPr/>
          <p:nvPr/>
        </p:nvCxnSpPr>
        <p:spPr>
          <a:xfrm rot="5400000" flipH="1" flipV="1">
            <a:off x="7090417" y="2299389"/>
            <a:ext cx="198187" cy="1457"/>
          </a:xfrm>
          <a:prstGeom prst="straightConnector1">
            <a:avLst/>
          </a:prstGeom>
          <a:ln w="15875">
            <a:solidFill>
              <a:srgbClr val="000000"/>
            </a:solidFill>
            <a:headEnd type="oval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 Box 118"/>
          <p:cNvSpPr txBox="1">
            <a:spLocks noChangeAspect="1" noChangeArrowheads="1"/>
          </p:cNvSpPr>
          <p:nvPr/>
        </p:nvSpPr>
        <p:spPr bwMode="auto">
          <a:xfrm>
            <a:off x="8771272" y="2226998"/>
            <a:ext cx="531372" cy="31063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dirty="0" smtClean="0">
                <a:solidFill>
                  <a:srgbClr val="000000"/>
                </a:solidFill>
                <a:cs typeface="Arial" charset="0"/>
              </a:rPr>
              <a:t>+5V</a:t>
            </a:r>
            <a:endParaRPr lang="fr-FR" sz="1400" dirty="0">
              <a:solidFill>
                <a:srgbClr val="000000"/>
              </a:solidFill>
              <a:cs typeface="Arial" charset="0"/>
            </a:endParaRPr>
          </a:p>
        </p:txBody>
      </p:sp>
      <p:cxnSp>
        <p:nvCxnSpPr>
          <p:cNvPr id="85" name="Connecteur droit avec flèche 84"/>
          <p:cNvCxnSpPr/>
          <p:nvPr/>
        </p:nvCxnSpPr>
        <p:spPr>
          <a:xfrm rot="5400000" flipH="1" flipV="1">
            <a:off x="8369691" y="2305074"/>
            <a:ext cx="198187" cy="1457"/>
          </a:xfrm>
          <a:prstGeom prst="straightConnector1">
            <a:avLst/>
          </a:prstGeom>
          <a:ln w="15875">
            <a:solidFill>
              <a:srgbClr val="000000"/>
            </a:solidFill>
            <a:headEnd type="oval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5" name="Text Box 108"/>
          <p:cNvSpPr txBox="1">
            <a:spLocks noChangeAspect="1" noChangeArrowheads="1"/>
          </p:cNvSpPr>
          <p:nvPr/>
        </p:nvSpPr>
        <p:spPr bwMode="auto">
          <a:xfrm>
            <a:off x="3900874" y="1432704"/>
            <a:ext cx="675416" cy="31063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dirty="0" smtClean="0">
                <a:solidFill>
                  <a:srgbClr val="000000"/>
                </a:solidFill>
                <a:cs typeface="Arial" charset="0"/>
              </a:rPr>
              <a:t>Led1</a:t>
            </a:r>
            <a:endParaRPr lang="fr-FR" sz="14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99" name="Text Box 108"/>
          <p:cNvSpPr txBox="1">
            <a:spLocks noChangeAspect="1" noChangeArrowheads="1"/>
          </p:cNvSpPr>
          <p:nvPr/>
        </p:nvSpPr>
        <p:spPr bwMode="auto">
          <a:xfrm>
            <a:off x="5177039" y="1425296"/>
            <a:ext cx="675416" cy="31063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dirty="0" smtClean="0">
                <a:solidFill>
                  <a:srgbClr val="000000"/>
                </a:solidFill>
                <a:cs typeface="Arial" charset="0"/>
              </a:rPr>
              <a:t>Led2</a:t>
            </a:r>
            <a:endParaRPr lang="fr-FR" sz="14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00" name="Text Box 108"/>
          <p:cNvSpPr txBox="1">
            <a:spLocks noChangeAspect="1" noChangeArrowheads="1"/>
          </p:cNvSpPr>
          <p:nvPr/>
        </p:nvSpPr>
        <p:spPr bwMode="auto">
          <a:xfrm>
            <a:off x="6375117" y="1432704"/>
            <a:ext cx="675416" cy="31063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dirty="0" smtClean="0">
                <a:solidFill>
                  <a:srgbClr val="000000"/>
                </a:solidFill>
                <a:cs typeface="Arial" charset="0"/>
              </a:rPr>
              <a:t>Led3</a:t>
            </a:r>
            <a:endParaRPr lang="fr-FR" sz="14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01" name="Text Box 108"/>
          <p:cNvSpPr txBox="1">
            <a:spLocks noChangeAspect="1" noChangeArrowheads="1"/>
          </p:cNvSpPr>
          <p:nvPr/>
        </p:nvSpPr>
        <p:spPr bwMode="auto">
          <a:xfrm>
            <a:off x="7655269" y="1450942"/>
            <a:ext cx="675416" cy="31063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dirty="0" smtClean="0">
                <a:solidFill>
                  <a:srgbClr val="000000"/>
                </a:solidFill>
                <a:cs typeface="Arial" charset="0"/>
              </a:rPr>
              <a:t>Led4</a:t>
            </a:r>
            <a:endParaRPr lang="fr-FR" sz="1400" dirty="0">
              <a:solidFill>
                <a:srgbClr val="000000"/>
              </a:solidFill>
              <a:cs typeface="Arial" charset="0"/>
            </a:endParaRPr>
          </a:p>
        </p:txBody>
      </p:sp>
      <p:cxnSp>
        <p:nvCxnSpPr>
          <p:cNvPr id="373" name="Connecteur droit 372"/>
          <p:cNvCxnSpPr/>
          <p:nvPr/>
        </p:nvCxnSpPr>
        <p:spPr>
          <a:xfrm flipV="1">
            <a:off x="443836" y="2690976"/>
            <a:ext cx="1468605" cy="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4" name="Connecteur droit 373"/>
          <p:cNvCxnSpPr/>
          <p:nvPr/>
        </p:nvCxnSpPr>
        <p:spPr>
          <a:xfrm rot="5400000">
            <a:off x="-428337" y="3754854"/>
            <a:ext cx="2134620" cy="720"/>
          </a:xfrm>
          <a:prstGeom prst="line">
            <a:avLst/>
          </a:prstGeom>
          <a:ln w="15875">
            <a:solidFill>
              <a:srgbClr val="000000"/>
            </a:solidFill>
            <a:headEnd type="oval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6" name="Connecteur droit 375"/>
          <p:cNvCxnSpPr/>
          <p:nvPr/>
        </p:nvCxnSpPr>
        <p:spPr>
          <a:xfrm rot="16200000" flipV="1">
            <a:off x="931711" y="2987783"/>
            <a:ext cx="606426" cy="0"/>
          </a:xfrm>
          <a:prstGeom prst="line">
            <a:avLst/>
          </a:prstGeom>
          <a:ln w="15875">
            <a:solidFill>
              <a:srgbClr val="000000"/>
            </a:solidFill>
            <a:headEnd type="none"/>
            <a:tailEnd type="oval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7" name="Text Box 66"/>
          <p:cNvSpPr txBox="1">
            <a:spLocks noChangeAspect="1" noChangeArrowheads="1"/>
          </p:cNvSpPr>
          <p:nvPr/>
        </p:nvSpPr>
        <p:spPr bwMode="auto">
          <a:xfrm>
            <a:off x="1979005" y="3690645"/>
            <a:ext cx="251277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dirty="0">
                <a:solidFill>
                  <a:srgbClr val="000000"/>
                </a:solidFill>
              </a:rPr>
              <a:t>S</a:t>
            </a:r>
          </a:p>
        </p:txBody>
      </p:sp>
      <p:cxnSp>
        <p:nvCxnSpPr>
          <p:cNvPr id="378" name="Connecteur droit 377"/>
          <p:cNvCxnSpPr/>
          <p:nvPr/>
        </p:nvCxnSpPr>
        <p:spPr>
          <a:xfrm flipV="1">
            <a:off x="643969" y="4561892"/>
            <a:ext cx="440581" cy="0"/>
          </a:xfrm>
          <a:prstGeom prst="line">
            <a:avLst/>
          </a:prstGeom>
          <a:ln w="15875">
            <a:solidFill>
              <a:srgbClr val="000000"/>
            </a:solidFill>
            <a:headEnd type="oval" w="sm" len="sm"/>
            <a:tailEnd type="oval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9" name="ZoneTexte 378"/>
          <p:cNvSpPr txBox="1"/>
          <p:nvPr/>
        </p:nvSpPr>
        <p:spPr>
          <a:xfrm>
            <a:off x="238090" y="3377622"/>
            <a:ext cx="431013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0000"/>
                </a:solidFill>
              </a:rPr>
              <a:t>R1</a:t>
            </a:r>
            <a:endParaRPr lang="fr-FR" sz="1400" dirty="0">
              <a:solidFill>
                <a:srgbClr val="000000"/>
              </a:solidFill>
            </a:endParaRPr>
          </a:p>
        </p:txBody>
      </p:sp>
      <p:cxnSp>
        <p:nvCxnSpPr>
          <p:cNvPr id="380" name="Connecteur droit 379"/>
          <p:cNvCxnSpPr/>
          <p:nvPr/>
        </p:nvCxnSpPr>
        <p:spPr>
          <a:xfrm>
            <a:off x="538936" y="4829867"/>
            <a:ext cx="194057" cy="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1" name="Connecteur droit 380"/>
          <p:cNvCxnSpPr/>
          <p:nvPr/>
        </p:nvCxnSpPr>
        <p:spPr>
          <a:xfrm>
            <a:off x="540292" y="4951958"/>
            <a:ext cx="194057" cy="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2" name="Connecteur droit 381"/>
          <p:cNvCxnSpPr/>
          <p:nvPr/>
        </p:nvCxnSpPr>
        <p:spPr>
          <a:xfrm rot="16200000" flipH="1">
            <a:off x="533269" y="5059456"/>
            <a:ext cx="212132" cy="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4" name="Groupe 43"/>
          <p:cNvGrpSpPr/>
          <p:nvPr/>
        </p:nvGrpSpPr>
        <p:grpSpPr>
          <a:xfrm>
            <a:off x="574572" y="5170227"/>
            <a:ext cx="130543" cy="44723"/>
            <a:chOff x="6572264" y="4821947"/>
            <a:chExt cx="336063" cy="109516"/>
          </a:xfrm>
        </p:grpSpPr>
        <p:cxnSp>
          <p:nvCxnSpPr>
            <p:cNvPr id="384" name="Connecteur droit 383"/>
            <p:cNvCxnSpPr/>
            <p:nvPr/>
          </p:nvCxnSpPr>
          <p:spPr>
            <a:xfrm flipV="1">
              <a:off x="6584327" y="4821947"/>
              <a:ext cx="324000" cy="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5" name="Connecteur droit 384"/>
            <p:cNvCxnSpPr/>
            <p:nvPr/>
          </p:nvCxnSpPr>
          <p:spPr>
            <a:xfrm rot="5400000">
              <a:off x="6772916" y="4841463"/>
              <a:ext cx="108000" cy="7200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6" name="Connecteur droit 385"/>
            <p:cNvCxnSpPr/>
            <p:nvPr/>
          </p:nvCxnSpPr>
          <p:spPr>
            <a:xfrm rot="5400000">
              <a:off x="6661515" y="4840135"/>
              <a:ext cx="108000" cy="7200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7" name="Connecteur droit 386"/>
            <p:cNvCxnSpPr/>
            <p:nvPr/>
          </p:nvCxnSpPr>
          <p:spPr>
            <a:xfrm rot="5400000">
              <a:off x="6554264" y="4839947"/>
              <a:ext cx="108000" cy="7200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88" name="ZoneTexte 387"/>
          <p:cNvSpPr txBox="1"/>
          <p:nvPr/>
        </p:nvSpPr>
        <p:spPr>
          <a:xfrm>
            <a:off x="274650" y="4727570"/>
            <a:ext cx="194286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0000"/>
                </a:solidFill>
              </a:rPr>
              <a:t>C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389" name="ZoneTexte 388"/>
          <p:cNvSpPr txBox="1"/>
          <p:nvPr/>
        </p:nvSpPr>
        <p:spPr>
          <a:xfrm>
            <a:off x="214282" y="3903472"/>
            <a:ext cx="436778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0000"/>
                </a:solidFill>
              </a:rPr>
              <a:t>R2</a:t>
            </a:r>
            <a:endParaRPr lang="fr-FR" sz="1400" dirty="0">
              <a:solidFill>
                <a:srgbClr val="000000"/>
              </a:solidFill>
            </a:endParaRPr>
          </a:p>
        </p:txBody>
      </p:sp>
      <p:cxnSp>
        <p:nvCxnSpPr>
          <p:cNvPr id="390" name="Connecteur droit 389"/>
          <p:cNvCxnSpPr/>
          <p:nvPr/>
        </p:nvCxnSpPr>
        <p:spPr>
          <a:xfrm rot="16200000" flipV="1">
            <a:off x="1413066" y="2996383"/>
            <a:ext cx="606426" cy="0"/>
          </a:xfrm>
          <a:prstGeom prst="line">
            <a:avLst/>
          </a:prstGeom>
          <a:ln w="15875">
            <a:solidFill>
              <a:srgbClr val="000000"/>
            </a:solidFill>
            <a:headEnd type="none"/>
            <a:tailEnd type="oval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1" name="Rectangle 390"/>
          <p:cNvSpPr/>
          <p:nvPr/>
        </p:nvSpPr>
        <p:spPr>
          <a:xfrm>
            <a:off x="583370" y="3876653"/>
            <a:ext cx="114225" cy="293721"/>
          </a:xfrm>
          <a:prstGeom prst="rect">
            <a:avLst/>
          </a:prstGeom>
          <a:solidFill>
            <a:schemeClr val="bg1"/>
          </a:solidFill>
          <a:ln w="15875">
            <a:solidFill>
              <a:srgbClr val="0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>
              <a:solidFill>
                <a:srgbClr val="000000"/>
              </a:solidFill>
            </a:endParaRPr>
          </a:p>
        </p:txBody>
      </p:sp>
      <p:sp>
        <p:nvSpPr>
          <p:cNvPr id="392" name="Rectangle 391"/>
          <p:cNvSpPr/>
          <p:nvPr/>
        </p:nvSpPr>
        <p:spPr>
          <a:xfrm>
            <a:off x="583785" y="3332634"/>
            <a:ext cx="114225" cy="293721"/>
          </a:xfrm>
          <a:prstGeom prst="rect">
            <a:avLst/>
          </a:prstGeom>
          <a:solidFill>
            <a:schemeClr val="bg1"/>
          </a:solidFill>
          <a:ln w="15875">
            <a:solidFill>
              <a:srgbClr val="0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>
              <a:solidFill>
                <a:srgbClr val="000000"/>
              </a:solidFill>
            </a:endParaRPr>
          </a:p>
        </p:txBody>
      </p:sp>
      <p:cxnSp>
        <p:nvCxnSpPr>
          <p:cNvPr id="393" name="Connecteur droit 392"/>
          <p:cNvCxnSpPr/>
          <p:nvPr/>
        </p:nvCxnSpPr>
        <p:spPr>
          <a:xfrm flipV="1">
            <a:off x="648530" y="3725428"/>
            <a:ext cx="440581" cy="0"/>
          </a:xfrm>
          <a:prstGeom prst="line">
            <a:avLst/>
          </a:prstGeom>
          <a:ln w="15875">
            <a:solidFill>
              <a:srgbClr val="000000"/>
            </a:solidFill>
            <a:headEnd type="oval" w="sm" len="sm"/>
            <a:tailEnd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4" name="Connecteur droit 393"/>
          <p:cNvCxnSpPr/>
          <p:nvPr/>
        </p:nvCxnSpPr>
        <p:spPr>
          <a:xfrm flipV="1">
            <a:off x="773660" y="4333222"/>
            <a:ext cx="440581" cy="0"/>
          </a:xfrm>
          <a:prstGeom prst="line">
            <a:avLst/>
          </a:prstGeom>
          <a:ln w="15875"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5" name="Connecteur droit 394"/>
          <p:cNvCxnSpPr/>
          <p:nvPr/>
        </p:nvCxnSpPr>
        <p:spPr>
          <a:xfrm>
            <a:off x="1186731" y="4891513"/>
            <a:ext cx="161905" cy="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6" name="Connecteur droit 395"/>
          <p:cNvCxnSpPr/>
          <p:nvPr/>
        </p:nvCxnSpPr>
        <p:spPr>
          <a:xfrm>
            <a:off x="1188088" y="4968021"/>
            <a:ext cx="161905" cy="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7" name="Connecteur droit 396"/>
          <p:cNvCxnSpPr/>
          <p:nvPr/>
        </p:nvCxnSpPr>
        <p:spPr>
          <a:xfrm rot="16200000" flipH="1">
            <a:off x="1205501" y="5037236"/>
            <a:ext cx="130543" cy="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2" name="Groupe 43"/>
          <p:cNvGrpSpPr/>
          <p:nvPr/>
        </p:nvGrpSpPr>
        <p:grpSpPr>
          <a:xfrm>
            <a:off x="1206010" y="5107213"/>
            <a:ext cx="130543" cy="44723"/>
            <a:chOff x="6572264" y="4821947"/>
            <a:chExt cx="336063" cy="109516"/>
          </a:xfrm>
        </p:grpSpPr>
        <p:cxnSp>
          <p:nvCxnSpPr>
            <p:cNvPr id="399" name="Connecteur droit 398"/>
            <p:cNvCxnSpPr/>
            <p:nvPr/>
          </p:nvCxnSpPr>
          <p:spPr>
            <a:xfrm flipV="1">
              <a:off x="6584327" y="4821947"/>
              <a:ext cx="324000" cy="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00" name="Connecteur droit 399"/>
            <p:cNvCxnSpPr/>
            <p:nvPr/>
          </p:nvCxnSpPr>
          <p:spPr>
            <a:xfrm rot="5400000">
              <a:off x="6772916" y="4841463"/>
              <a:ext cx="108000" cy="7200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01" name="Connecteur droit 400"/>
            <p:cNvCxnSpPr/>
            <p:nvPr/>
          </p:nvCxnSpPr>
          <p:spPr>
            <a:xfrm rot="5400000">
              <a:off x="6661515" y="4840135"/>
              <a:ext cx="108000" cy="7200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02" name="Connecteur droit 401"/>
            <p:cNvCxnSpPr/>
            <p:nvPr/>
          </p:nvCxnSpPr>
          <p:spPr>
            <a:xfrm rot="5400000">
              <a:off x="6554264" y="4839947"/>
              <a:ext cx="108000" cy="7200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03" name="ZoneTexte 402"/>
          <p:cNvSpPr txBox="1"/>
          <p:nvPr/>
        </p:nvSpPr>
        <p:spPr>
          <a:xfrm>
            <a:off x="724926" y="4834102"/>
            <a:ext cx="642942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srgbClr val="000000"/>
                </a:solidFill>
              </a:rPr>
              <a:t>10nF</a:t>
            </a:r>
            <a:endParaRPr lang="fr-FR" sz="1100" dirty="0">
              <a:solidFill>
                <a:srgbClr val="000000"/>
              </a:solidFill>
            </a:endParaRPr>
          </a:p>
        </p:txBody>
      </p:sp>
      <p:cxnSp>
        <p:nvCxnSpPr>
          <p:cNvPr id="404" name="Connecteur droit 403"/>
          <p:cNvCxnSpPr/>
          <p:nvPr/>
        </p:nvCxnSpPr>
        <p:spPr>
          <a:xfrm rot="16200000" flipH="1">
            <a:off x="1197217" y="4826888"/>
            <a:ext cx="130543" cy="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5" name="Rectangle 404"/>
          <p:cNvSpPr/>
          <p:nvPr/>
        </p:nvSpPr>
        <p:spPr>
          <a:xfrm>
            <a:off x="993473" y="3313135"/>
            <a:ext cx="964556" cy="1452286"/>
          </a:xfrm>
          <a:prstGeom prst="rect">
            <a:avLst/>
          </a:prstGeom>
          <a:solidFill>
            <a:schemeClr val="bg1"/>
          </a:solidFill>
          <a:ln w="15875">
            <a:solidFill>
              <a:srgbClr val="0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406" name="ZoneTexte 405"/>
          <p:cNvSpPr txBox="1"/>
          <p:nvPr/>
        </p:nvSpPr>
        <p:spPr>
          <a:xfrm>
            <a:off x="1671994" y="4550369"/>
            <a:ext cx="254102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000000"/>
                </a:solidFill>
              </a:rPr>
              <a:t>1</a:t>
            </a:r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407" name="ZoneTexte 406"/>
          <p:cNvSpPr txBox="1"/>
          <p:nvPr/>
        </p:nvSpPr>
        <p:spPr>
          <a:xfrm>
            <a:off x="1008694" y="4442279"/>
            <a:ext cx="254102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000000"/>
                </a:solidFill>
              </a:rPr>
              <a:t>2</a:t>
            </a:r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408" name="ZoneTexte 407"/>
          <p:cNvSpPr txBox="1"/>
          <p:nvPr/>
        </p:nvSpPr>
        <p:spPr>
          <a:xfrm>
            <a:off x="1125229" y="3318689"/>
            <a:ext cx="254102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000000"/>
                </a:solidFill>
              </a:rPr>
              <a:t>8</a:t>
            </a:r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409" name="ZoneTexte 408"/>
          <p:cNvSpPr txBox="1"/>
          <p:nvPr/>
        </p:nvSpPr>
        <p:spPr>
          <a:xfrm>
            <a:off x="1768046" y="3799665"/>
            <a:ext cx="254102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000000"/>
                </a:solidFill>
              </a:rPr>
              <a:t>3</a:t>
            </a:r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410" name="ZoneTexte 409"/>
          <p:cNvSpPr txBox="1"/>
          <p:nvPr/>
        </p:nvSpPr>
        <p:spPr>
          <a:xfrm>
            <a:off x="1176399" y="4538860"/>
            <a:ext cx="254102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000000"/>
                </a:solidFill>
              </a:rPr>
              <a:t>5</a:t>
            </a:r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411" name="ZoneTexte 410"/>
          <p:cNvSpPr txBox="1"/>
          <p:nvPr/>
        </p:nvSpPr>
        <p:spPr>
          <a:xfrm>
            <a:off x="1595877" y="3317494"/>
            <a:ext cx="254102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000000"/>
                </a:solidFill>
              </a:rPr>
              <a:t>4</a:t>
            </a:r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412" name="ZoneTexte 411"/>
          <p:cNvSpPr txBox="1"/>
          <p:nvPr/>
        </p:nvSpPr>
        <p:spPr>
          <a:xfrm>
            <a:off x="1010393" y="4187374"/>
            <a:ext cx="254102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000000"/>
                </a:solidFill>
              </a:rPr>
              <a:t>6</a:t>
            </a:r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413" name="ZoneTexte 412"/>
          <p:cNvSpPr txBox="1"/>
          <p:nvPr/>
        </p:nvSpPr>
        <p:spPr>
          <a:xfrm>
            <a:off x="1018394" y="3630264"/>
            <a:ext cx="254102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000000"/>
                </a:solidFill>
              </a:rPr>
              <a:t>7</a:t>
            </a:r>
            <a:endParaRPr lang="fr-FR" sz="1200" dirty="0">
              <a:solidFill>
                <a:srgbClr val="000000"/>
              </a:solidFill>
            </a:endParaRPr>
          </a:p>
        </p:txBody>
      </p:sp>
      <p:cxnSp>
        <p:nvCxnSpPr>
          <p:cNvPr id="414" name="Connecteur droit 413"/>
          <p:cNvCxnSpPr/>
          <p:nvPr/>
        </p:nvCxnSpPr>
        <p:spPr>
          <a:xfrm rot="16200000" flipH="1">
            <a:off x="1713835" y="4833584"/>
            <a:ext cx="130543" cy="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3" name="Groupe 43"/>
          <p:cNvGrpSpPr/>
          <p:nvPr/>
        </p:nvGrpSpPr>
        <p:grpSpPr>
          <a:xfrm>
            <a:off x="1714345" y="4903560"/>
            <a:ext cx="130543" cy="44723"/>
            <a:chOff x="6572264" y="4821947"/>
            <a:chExt cx="336063" cy="109516"/>
          </a:xfrm>
        </p:grpSpPr>
        <p:cxnSp>
          <p:nvCxnSpPr>
            <p:cNvPr id="416" name="Connecteur droit 415"/>
            <p:cNvCxnSpPr/>
            <p:nvPr/>
          </p:nvCxnSpPr>
          <p:spPr>
            <a:xfrm flipV="1">
              <a:off x="6584327" y="4821947"/>
              <a:ext cx="324000" cy="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7" name="Connecteur droit 416"/>
            <p:cNvCxnSpPr/>
            <p:nvPr/>
          </p:nvCxnSpPr>
          <p:spPr>
            <a:xfrm rot="5400000">
              <a:off x="6772916" y="4841463"/>
              <a:ext cx="108000" cy="7200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8" name="Connecteur droit 417"/>
            <p:cNvCxnSpPr/>
            <p:nvPr/>
          </p:nvCxnSpPr>
          <p:spPr>
            <a:xfrm rot="5400000">
              <a:off x="6661515" y="4840135"/>
              <a:ext cx="108000" cy="7200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9" name="Connecteur droit 418"/>
            <p:cNvCxnSpPr/>
            <p:nvPr/>
          </p:nvCxnSpPr>
          <p:spPr>
            <a:xfrm rot="5400000">
              <a:off x="6554264" y="4839947"/>
              <a:ext cx="108000" cy="72000"/>
            </a:xfrm>
            <a:prstGeom prst="lin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0" name="ZoneTexte 419"/>
          <p:cNvSpPr txBox="1"/>
          <p:nvPr/>
        </p:nvSpPr>
        <p:spPr>
          <a:xfrm>
            <a:off x="697938" y="2417441"/>
            <a:ext cx="550554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000000"/>
                </a:solidFill>
              </a:rPr>
              <a:t>+</a:t>
            </a:r>
            <a:r>
              <a:rPr lang="fr-FR" sz="1200" dirty="0" err="1" smtClean="0">
                <a:solidFill>
                  <a:srgbClr val="000000"/>
                </a:solidFill>
              </a:rPr>
              <a:t>Vcc</a:t>
            </a:r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421" name="ZoneTexte 420"/>
          <p:cNvSpPr txBox="1"/>
          <p:nvPr/>
        </p:nvSpPr>
        <p:spPr>
          <a:xfrm>
            <a:off x="1099337" y="3893200"/>
            <a:ext cx="673897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000000"/>
                </a:solidFill>
              </a:rPr>
              <a:t>NE555</a:t>
            </a:r>
            <a:endParaRPr lang="fr-FR" sz="1200" dirty="0">
              <a:solidFill>
                <a:srgbClr val="000000"/>
              </a:solidFill>
            </a:endParaRPr>
          </a:p>
        </p:txBody>
      </p:sp>
      <p:cxnSp>
        <p:nvCxnSpPr>
          <p:cNvPr id="422" name="Connecteur droit 421"/>
          <p:cNvCxnSpPr/>
          <p:nvPr/>
        </p:nvCxnSpPr>
        <p:spPr>
          <a:xfrm rot="5400000">
            <a:off x="654167" y="4442277"/>
            <a:ext cx="242571" cy="1070"/>
          </a:xfrm>
          <a:prstGeom prst="line">
            <a:avLst/>
          </a:prstGeom>
          <a:ln w="15875">
            <a:solidFill>
              <a:srgbClr val="000000"/>
            </a:solidFill>
            <a:tailEnd type="oval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3" name="Rectangle 422"/>
          <p:cNvSpPr/>
          <p:nvPr/>
        </p:nvSpPr>
        <p:spPr>
          <a:xfrm>
            <a:off x="583207" y="2907543"/>
            <a:ext cx="114225" cy="293721"/>
          </a:xfrm>
          <a:prstGeom prst="rect">
            <a:avLst/>
          </a:prstGeom>
          <a:solidFill>
            <a:schemeClr val="bg1"/>
          </a:solidFill>
          <a:ln w="15875">
            <a:solidFill>
              <a:srgbClr val="0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424" name="ZoneTexte 423"/>
          <p:cNvSpPr txBox="1"/>
          <p:nvPr/>
        </p:nvSpPr>
        <p:spPr>
          <a:xfrm>
            <a:off x="325454" y="2914805"/>
            <a:ext cx="240677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0000"/>
                </a:solidFill>
              </a:rPr>
              <a:t>P</a:t>
            </a:r>
            <a:endParaRPr lang="fr-FR" sz="1400" dirty="0">
              <a:solidFill>
                <a:srgbClr val="000000"/>
              </a:solidFill>
            </a:endParaRPr>
          </a:p>
        </p:txBody>
      </p:sp>
      <p:cxnSp>
        <p:nvCxnSpPr>
          <p:cNvPr id="425" name="Connecteur droit 424"/>
          <p:cNvCxnSpPr/>
          <p:nvPr/>
        </p:nvCxnSpPr>
        <p:spPr>
          <a:xfrm>
            <a:off x="647346" y="2825249"/>
            <a:ext cx="218314" cy="1070"/>
          </a:xfrm>
          <a:prstGeom prst="line">
            <a:avLst/>
          </a:prstGeom>
          <a:ln w="15875">
            <a:solidFill>
              <a:srgbClr val="000000"/>
            </a:solidFill>
            <a:headEnd type="oval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6" name="Connecteur droit 425"/>
          <p:cNvCxnSpPr/>
          <p:nvPr/>
        </p:nvCxnSpPr>
        <p:spPr>
          <a:xfrm rot="5400000">
            <a:off x="740684" y="2934406"/>
            <a:ext cx="218313" cy="107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7" name="Connecteur droit avec flèche 426"/>
          <p:cNvCxnSpPr/>
          <p:nvPr/>
        </p:nvCxnSpPr>
        <p:spPr>
          <a:xfrm rot="10800000" flipV="1">
            <a:off x="704298" y="3044047"/>
            <a:ext cx="145542" cy="0"/>
          </a:xfrm>
          <a:prstGeom prst="straightConnector1">
            <a:avLst/>
          </a:prstGeom>
          <a:ln w="15875">
            <a:solidFill>
              <a:srgbClr val="00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84" name="Groupe 183"/>
          <p:cNvGrpSpPr/>
          <p:nvPr/>
        </p:nvGrpSpPr>
        <p:grpSpPr>
          <a:xfrm>
            <a:off x="3754500" y="2918995"/>
            <a:ext cx="440432" cy="867195"/>
            <a:chOff x="3754500" y="2918995"/>
            <a:chExt cx="440432" cy="867195"/>
          </a:xfrm>
        </p:grpSpPr>
        <p:sp>
          <p:nvSpPr>
            <p:cNvPr id="168" name="Ellipse 167"/>
            <p:cNvSpPr/>
            <p:nvPr/>
          </p:nvSpPr>
          <p:spPr>
            <a:xfrm>
              <a:off x="3859485" y="2918995"/>
              <a:ext cx="71438" cy="71438"/>
            </a:xfrm>
            <a:prstGeom prst="ellips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3" name="Ellipse 172"/>
            <p:cNvSpPr/>
            <p:nvPr/>
          </p:nvSpPr>
          <p:spPr>
            <a:xfrm>
              <a:off x="3857620" y="3714752"/>
              <a:ext cx="71438" cy="71438"/>
            </a:xfrm>
            <a:prstGeom prst="ellips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8" name="Text Box 108"/>
            <p:cNvSpPr txBox="1">
              <a:spLocks noChangeAspect="1" noChangeArrowheads="1"/>
            </p:cNvSpPr>
            <p:nvPr/>
          </p:nvSpPr>
          <p:spPr bwMode="auto">
            <a:xfrm>
              <a:off x="3766304" y="2988286"/>
              <a:ext cx="428628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dirty="0" smtClean="0">
                  <a:solidFill>
                    <a:srgbClr val="000000"/>
                  </a:solidFill>
                  <a:cs typeface="Arial" charset="0"/>
                </a:rPr>
                <a:t>P</a:t>
              </a:r>
              <a:endParaRPr lang="fr-FR" sz="14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83" name="Text Box 108"/>
            <p:cNvSpPr txBox="1">
              <a:spLocks noChangeAspect="1" noChangeArrowheads="1"/>
            </p:cNvSpPr>
            <p:nvPr/>
          </p:nvSpPr>
          <p:spPr bwMode="auto">
            <a:xfrm>
              <a:off x="3754500" y="3448878"/>
              <a:ext cx="428628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dirty="0" smtClean="0">
                  <a:solidFill>
                    <a:srgbClr val="000000"/>
                  </a:solidFill>
                  <a:cs typeface="Arial" charset="0"/>
                </a:rPr>
                <a:t>C</a:t>
              </a:r>
              <a:endParaRPr lang="fr-FR" sz="1400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85" name="Groupe 184"/>
          <p:cNvGrpSpPr/>
          <p:nvPr/>
        </p:nvGrpSpPr>
        <p:grpSpPr>
          <a:xfrm>
            <a:off x="4988824" y="2928934"/>
            <a:ext cx="440432" cy="867195"/>
            <a:chOff x="3754500" y="2918995"/>
            <a:chExt cx="440432" cy="867195"/>
          </a:xfrm>
        </p:grpSpPr>
        <p:sp>
          <p:nvSpPr>
            <p:cNvPr id="186" name="Ellipse 185"/>
            <p:cNvSpPr/>
            <p:nvPr/>
          </p:nvSpPr>
          <p:spPr>
            <a:xfrm>
              <a:off x="3859485" y="2918995"/>
              <a:ext cx="71438" cy="71438"/>
            </a:xfrm>
            <a:prstGeom prst="ellips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7" name="Ellipse 186"/>
            <p:cNvSpPr/>
            <p:nvPr/>
          </p:nvSpPr>
          <p:spPr>
            <a:xfrm>
              <a:off x="3857620" y="3714752"/>
              <a:ext cx="71438" cy="71438"/>
            </a:xfrm>
            <a:prstGeom prst="ellips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8" name="Text Box 108"/>
            <p:cNvSpPr txBox="1">
              <a:spLocks noChangeAspect="1" noChangeArrowheads="1"/>
            </p:cNvSpPr>
            <p:nvPr/>
          </p:nvSpPr>
          <p:spPr bwMode="auto">
            <a:xfrm>
              <a:off x="3766304" y="2988286"/>
              <a:ext cx="428628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dirty="0" smtClean="0">
                  <a:solidFill>
                    <a:srgbClr val="000000"/>
                  </a:solidFill>
                  <a:cs typeface="Arial" charset="0"/>
                </a:rPr>
                <a:t>P</a:t>
              </a:r>
              <a:endParaRPr lang="fr-FR" sz="14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89" name="Text Box 108"/>
            <p:cNvSpPr txBox="1">
              <a:spLocks noChangeAspect="1" noChangeArrowheads="1"/>
            </p:cNvSpPr>
            <p:nvPr/>
          </p:nvSpPr>
          <p:spPr bwMode="auto">
            <a:xfrm>
              <a:off x="3754500" y="3448878"/>
              <a:ext cx="428628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dirty="0" smtClean="0">
                  <a:solidFill>
                    <a:srgbClr val="000000"/>
                  </a:solidFill>
                  <a:cs typeface="Arial" charset="0"/>
                </a:rPr>
                <a:t>C</a:t>
              </a:r>
              <a:endParaRPr lang="fr-FR" sz="1400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90" name="Groupe 189"/>
          <p:cNvGrpSpPr/>
          <p:nvPr/>
        </p:nvGrpSpPr>
        <p:grpSpPr>
          <a:xfrm>
            <a:off x="6234952" y="2938873"/>
            <a:ext cx="440432" cy="867195"/>
            <a:chOff x="3754500" y="2918995"/>
            <a:chExt cx="440432" cy="867195"/>
          </a:xfrm>
        </p:grpSpPr>
        <p:sp>
          <p:nvSpPr>
            <p:cNvPr id="191" name="Ellipse 190"/>
            <p:cNvSpPr/>
            <p:nvPr/>
          </p:nvSpPr>
          <p:spPr>
            <a:xfrm>
              <a:off x="3859485" y="2918995"/>
              <a:ext cx="71438" cy="71438"/>
            </a:xfrm>
            <a:prstGeom prst="ellips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2" name="Ellipse 191"/>
            <p:cNvSpPr/>
            <p:nvPr/>
          </p:nvSpPr>
          <p:spPr>
            <a:xfrm>
              <a:off x="3857620" y="3714752"/>
              <a:ext cx="71438" cy="71438"/>
            </a:xfrm>
            <a:prstGeom prst="ellips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3" name="Text Box 108"/>
            <p:cNvSpPr txBox="1">
              <a:spLocks noChangeAspect="1" noChangeArrowheads="1"/>
            </p:cNvSpPr>
            <p:nvPr/>
          </p:nvSpPr>
          <p:spPr bwMode="auto">
            <a:xfrm>
              <a:off x="3766304" y="2988286"/>
              <a:ext cx="428628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dirty="0" smtClean="0">
                  <a:solidFill>
                    <a:srgbClr val="000000"/>
                  </a:solidFill>
                  <a:cs typeface="Arial" charset="0"/>
                </a:rPr>
                <a:t>P</a:t>
              </a:r>
              <a:endParaRPr lang="fr-FR" sz="14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94" name="Text Box 108"/>
            <p:cNvSpPr txBox="1">
              <a:spLocks noChangeAspect="1" noChangeArrowheads="1"/>
            </p:cNvSpPr>
            <p:nvPr/>
          </p:nvSpPr>
          <p:spPr bwMode="auto">
            <a:xfrm>
              <a:off x="3754500" y="3448878"/>
              <a:ext cx="428628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dirty="0" smtClean="0">
                  <a:solidFill>
                    <a:srgbClr val="000000"/>
                  </a:solidFill>
                  <a:cs typeface="Arial" charset="0"/>
                </a:rPr>
                <a:t>C</a:t>
              </a:r>
              <a:endParaRPr lang="fr-FR" sz="1400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96" name="Groupe 195"/>
          <p:cNvGrpSpPr/>
          <p:nvPr/>
        </p:nvGrpSpPr>
        <p:grpSpPr>
          <a:xfrm>
            <a:off x="7479215" y="2928934"/>
            <a:ext cx="440432" cy="867195"/>
            <a:chOff x="3754500" y="2918995"/>
            <a:chExt cx="440432" cy="867195"/>
          </a:xfrm>
        </p:grpSpPr>
        <p:sp>
          <p:nvSpPr>
            <p:cNvPr id="197" name="Ellipse 196"/>
            <p:cNvSpPr/>
            <p:nvPr/>
          </p:nvSpPr>
          <p:spPr>
            <a:xfrm>
              <a:off x="3859485" y="2918995"/>
              <a:ext cx="71438" cy="71438"/>
            </a:xfrm>
            <a:prstGeom prst="ellips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8" name="Ellipse 197"/>
            <p:cNvSpPr/>
            <p:nvPr/>
          </p:nvSpPr>
          <p:spPr>
            <a:xfrm>
              <a:off x="3857620" y="3714752"/>
              <a:ext cx="71438" cy="71438"/>
            </a:xfrm>
            <a:prstGeom prst="ellipse">
              <a:avLst/>
            </a:prstGeom>
            <a:ln w="158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2" name="Text Box 108"/>
            <p:cNvSpPr txBox="1">
              <a:spLocks noChangeAspect="1" noChangeArrowheads="1"/>
            </p:cNvSpPr>
            <p:nvPr/>
          </p:nvSpPr>
          <p:spPr bwMode="auto">
            <a:xfrm>
              <a:off x="3766304" y="2988286"/>
              <a:ext cx="428628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dirty="0" smtClean="0">
                  <a:solidFill>
                    <a:srgbClr val="000000"/>
                  </a:solidFill>
                  <a:cs typeface="Arial" charset="0"/>
                </a:rPr>
                <a:t>P</a:t>
              </a:r>
              <a:endParaRPr lang="fr-FR" sz="14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3" name="Text Box 108"/>
            <p:cNvSpPr txBox="1">
              <a:spLocks noChangeAspect="1" noChangeArrowheads="1"/>
            </p:cNvSpPr>
            <p:nvPr/>
          </p:nvSpPr>
          <p:spPr bwMode="auto">
            <a:xfrm>
              <a:off x="3754500" y="3448878"/>
              <a:ext cx="428628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dirty="0" smtClean="0">
                  <a:solidFill>
                    <a:srgbClr val="000000"/>
                  </a:solidFill>
                  <a:cs typeface="Arial" charset="0"/>
                </a:rPr>
                <a:t>C</a:t>
              </a:r>
              <a:endParaRPr lang="fr-FR" sz="1400" dirty="0">
                <a:solidFill>
                  <a:srgbClr val="000000"/>
                </a:solidFill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ndulation">
  <a:themeElements>
    <a:clrScheme name="Ondulation 6">
      <a:dk1>
        <a:srgbClr val="CDD9D1"/>
      </a:dk1>
      <a:lt1>
        <a:srgbClr val="FFFFFF"/>
      </a:lt1>
      <a:dk2>
        <a:srgbClr val="A3BBA9"/>
      </a:dk2>
      <a:lt2>
        <a:srgbClr val="007D80"/>
      </a:lt2>
      <a:accent1>
        <a:srgbClr val="9CA8A4"/>
      </a:accent1>
      <a:accent2>
        <a:srgbClr val="CBD7CE"/>
      </a:accent2>
      <a:accent3>
        <a:srgbClr val="CEDAD1"/>
      </a:accent3>
      <a:accent4>
        <a:srgbClr val="DADADA"/>
      </a:accent4>
      <a:accent5>
        <a:srgbClr val="CBD1CF"/>
      </a:accent5>
      <a:accent6>
        <a:srgbClr val="B8C3BA"/>
      </a:accent6>
      <a:hlink>
        <a:srgbClr val="009900"/>
      </a:hlink>
      <a:folHlink>
        <a:srgbClr val="009999"/>
      </a:folHlink>
    </a:clrScheme>
    <a:fontScheme name="Ondul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ndulation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ulation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ulation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ulation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ulation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ulation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ulation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ulation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dulation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3417</TotalTime>
  <Words>5093</Words>
  <Application>Microsoft Office PowerPoint</Application>
  <PresentationFormat>Affichage à l'écran (4:3)</PresentationFormat>
  <Paragraphs>2445</Paragraphs>
  <Slides>84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84</vt:i4>
      </vt:variant>
    </vt:vector>
  </HeadingPairs>
  <TitlesOfParts>
    <vt:vector size="86" baseType="lpstr">
      <vt:lpstr>Thème Office</vt:lpstr>
      <vt:lpstr>Ondulation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  <vt:lpstr>Diapositive 48</vt:lpstr>
      <vt:lpstr>Diapositive 49</vt:lpstr>
      <vt:lpstr>Diapositive 50</vt:lpstr>
      <vt:lpstr>Diapositive 51</vt:lpstr>
      <vt:lpstr>Diapositive 52</vt:lpstr>
      <vt:lpstr>Diapositive 53</vt:lpstr>
      <vt:lpstr>Diapositive 54</vt:lpstr>
      <vt:lpstr>Diapositive 55</vt:lpstr>
      <vt:lpstr>Diapositive 56</vt:lpstr>
      <vt:lpstr>Diapositive 57</vt:lpstr>
      <vt:lpstr>Diapositive 58</vt:lpstr>
      <vt:lpstr>Diapositive 59</vt:lpstr>
      <vt:lpstr>Diapositive 60</vt:lpstr>
      <vt:lpstr>Diapositive 61</vt:lpstr>
      <vt:lpstr>Diapositive 62</vt:lpstr>
      <vt:lpstr>Diapositive 63</vt:lpstr>
      <vt:lpstr>Diapositive 64</vt:lpstr>
      <vt:lpstr>Diapositive 65</vt:lpstr>
      <vt:lpstr>Diapositive 66</vt:lpstr>
      <vt:lpstr>Diapositive 67</vt:lpstr>
      <vt:lpstr>Diapositive 68</vt:lpstr>
      <vt:lpstr>Diapositive 69</vt:lpstr>
      <vt:lpstr>Diapositive 70</vt:lpstr>
      <vt:lpstr>Diapositive 71</vt:lpstr>
      <vt:lpstr>Diapositive 72</vt:lpstr>
      <vt:lpstr>Diapositive 73</vt:lpstr>
      <vt:lpstr>Diapositive 74</vt:lpstr>
      <vt:lpstr>Diapositive 75</vt:lpstr>
      <vt:lpstr>Diapositive 76</vt:lpstr>
      <vt:lpstr>Diapositive 77</vt:lpstr>
      <vt:lpstr>Diapositive 78</vt:lpstr>
      <vt:lpstr>Diapositive 79</vt:lpstr>
      <vt:lpstr>Diapositive 80</vt:lpstr>
      <vt:lpstr>Diapositive 81</vt:lpstr>
      <vt:lpstr>Diapositive 82</vt:lpstr>
      <vt:lpstr>Diapositive 83</vt:lpstr>
      <vt:lpstr>Diapositive 84</vt:lpstr>
    </vt:vector>
  </TitlesOfParts>
  <Company>Sweet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SWEET</dc:creator>
  <cp:lastModifiedBy>SWEET</cp:lastModifiedBy>
  <cp:revision>503</cp:revision>
  <dcterms:created xsi:type="dcterms:W3CDTF">2022-06-08T05:26:46Z</dcterms:created>
  <dcterms:modified xsi:type="dcterms:W3CDTF">2022-07-05T10:03:38Z</dcterms:modified>
</cp:coreProperties>
</file>