
<file path=[Content_Types].xml><?xml version="1.0" encoding="utf-8"?>
<Types xmlns="http://schemas.openxmlformats.org/package/2006/content-types">
  <Default Extension="mp3" ContentType="audio/mpeg"/>
  <Default Extension="png" ContentType="image/png"/>
  <Default Extension="wma" ContentType="audio/x-ms-wma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71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66" r:id="rId15"/>
    <p:sldId id="267" r:id="rId16"/>
    <p:sldId id="270" r:id="rId17"/>
    <p:sldId id="272" r:id="rId18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53114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880840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689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86235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72774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44551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3559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79947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3712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082590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321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5E8F6C-BB04-4B80-9E6C-86147E822A50}" type="datetimeFigureOut">
              <a:rPr lang="fr-FR" smtClean="0"/>
              <a:t>15/03/2021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4B1CDB-4E11-4339-A9FD-4FBE5656A6F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1907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2.mp3"/><Relationship Id="rId2" Type="http://schemas.openxmlformats.org/officeDocument/2006/relationships/audio" Target="../media/media1.wma"/><Relationship Id="rId1" Type="http://schemas.microsoft.com/office/2007/relationships/media" Target="../media/media1.wma"/><Relationship Id="rId6" Type="http://schemas.openxmlformats.org/officeDocument/2006/relationships/image" Target="../media/image1.pn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2.mp3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3.wma"/><Relationship Id="rId7" Type="http://schemas.openxmlformats.org/officeDocument/2006/relationships/image" Target="../media/image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2.jpg"/><Relationship Id="rId5" Type="http://schemas.openxmlformats.org/officeDocument/2006/relationships/slideLayout" Target="../slideLayouts/slideLayout7.xml"/><Relationship Id="rId4" Type="http://schemas.openxmlformats.org/officeDocument/2006/relationships/audio" Target="../media/media3.wma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wma"/><Relationship Id="rId1" Type="http://schemas.microsoft.com/office/2007/relationships/media" Target="../media/media4.wma"/><Relationship Id="rId5" Type="http://schemas.openxmlformats.org/officeDocument/2006/relationships/image" Target="../media/image1.pn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wma"/><Relationship Id="rId1" Type="http://schemas.microsoft.com/office/2007/relationships/media" Target="../media/media5.wma"/><Relationship Id="rId5" Type="http://schemas.openxmlformats.org/officeDocument/2006/relationships/image" Target="../media/image1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902634" y="1463040"/>
            <a:ext cx="6386733" cy="5170646"/>
          </a:xfrm>
          <a:prstGeom prst="rect">
            <a:avLst/>
          </a:prstGeom>
          <a:solidFill>
            <a:srgbClr val="FFFF00"/>
          </a:solidFill>
          <a:ln w="28575">
            <a:solidFill>
              <a:srgbClr val="FF0000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76200" dir="13500000" sy="23000" kx="1200000" algn="br" rotWithShape="0">
              <a:prstClr val="black">
                <a:alpha val="2000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isometricLeftDown"/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 rtl="1"/>
            <a:r>
              <a:rPr lang="ar-DZ" sz="6600" b="1" i="1" dirty="0" smtClean="0">
                <a:solidFill>
                  <a:srgbClr val="00B050"/>
                </a:solidFill>
                <a:cs typeface="+mj-cs"/>
              </a:rPr>
              <a:t>السلام عليكم و رحمة الله تعالى و بركاته</a:t>
            </a:r>
          </a:p>
          <a:p>
            <a:pPr algn="ctr" rtl="1"/>
            <a:r>
              <a:rPr lang="ar-DZ" sz="6600" b="1" i="1" dirty="0" smtClean="0">
                <a:solidFill>
                  <a:srgbClr val="00B050"/>
                </a:solidFill>
                <a:cs typeface="+mj-cs"/>
              </a:rPr>
              <a:t>أبنائي التلاميذ مرحبا بكم في الحصة الخاصة بـ:</a:t>
            </a:r>
            <a:endParaRPr lang="fr-FR" sz="6600" b="1" i="1" dirty="0">
              <a:solidFill>
                <a:srgbClr val="00B050"/>
              </a:solidFill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582629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447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4253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096582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89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892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36862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5004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4054699" y="1536152"/>
            <a:ext cx="4082603" cy="317009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8575">
            <a:solidFill>
              <a:srgbClr val="7030A0"/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obliqueTop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/>
            <a:r>
              <a:rPr lang="ar-DZ" sz="4000" b="1" i="1" dirty="0" smtClean="0">
                <a:solidFill>
                  <a:srgbClr val="FF0000"/>
                </a:solidFill>
              </a:rPr>
              <a:t>الأستاذ : ميلود بونجار</a:t>
            </a:r>
          </a:p>
          <a:p>
            <a:pPr algn="ctr"/>
            <a:r>
              <a:rPr lang="ar-DZ" sz="4000" b="1" i="1" dirty="0" smtClean="0">
                <a:solidFill>
                  <a:srgbClr val="FF0000"/>
                </a:solidFill>
              </a:rPr>
              <a:t>2021/2020</a:t>
            </a:r>
          </a:p>
          <a:p>
            <a:pPr algn="ctr"/>
            <a:r>
              <a:rPr lang="ar-DZ" sz="4000" b="1" i="1" dirty="0" smtClean="0">
                <a:solidFill>
                  <a:srgbClr val="FF0000"/>
                </a:solidFill>
              </a:rPr>
              <a:t>نوميديا أكاديمي </a:t>
            </a:r>
          </a:p>
          <a:p>
            <a:pPr algn="ctr"/>
            <a:r>
              <a:rPr lang="ar-DZ" sz="4000" b="1" i="1" dirty="0" smtClean="0">
                <a:solidFill>
                  <a:srgbClr val="FF0000"/>
                </a:solidFill>
              </a:rPr>
              <a:t>500 مسكن </a:t>
            </a:r>
          </a:p>
          <a:p>
            <a:pPr algn="ctr"/>
            <a:r>
              <a:rPr lang="ar-DZ" sz="4000" b="1" i="1" dirty="0" smtClean="0">
                <a:solidFill>
                  <a:srgbClr val="FF0000"/>
                </a:solidFill>
              </a:rPr>
              <a:t>باتنة </a:t>
            </a:r>
            <a:endParaRPr lang="fr-FR" sz="40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2436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822879" y="1571223"/>
            <a:ext cx="4546242" cy="4401205"/>
          </a:xfrm>
          <a:prstGeom prst="rect">
            <a:avLst/>
          </a:prstGeom>
          <a:solidFill>
            <a:srgbClr val="92D050"/>
          </a:solidFill>
          <a:ln w="28575">
            <a:solidFill>
              <a:srgbClr val="7030A0"/>
            </a:solidFill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152400" dist="317500" dir="5400000" sx="90000" sy="-19000" rotWithShape="0">
              <a:prstClr val="black">
                <a:alpha val="15000"/>
              </a:prstClr>
            </a:outerShdw>
            <a:reflection blurRad="6350" stA="50000" endA="295" endPos="92000" dist="101600" dir="5400000" sy="-100000" algn="bl" rotWithShape="0"/>
          </a:effectLst>
          <a:scene3d>
            <a:camera prst="obliqueTopRight"/>
            <a:lightRig rig="threePt" dir="t"/>
          </a:scene3d>
        </p:spPr>
        <p:txBody>
          <a:bodyPr wrap="square" rtlCol="0">
            <a:spAutoFit/>
          </a:bodyPr>
          <a:lstStyle/>
          <a:p>
            <a:pPr algn="ctr" rtl="1"/>
            <a:r>
              <a:rPr lang="ar-DZ" sz="4000" b="1" i="1" dirty="0" smtClean="0">
                <a:solidFill>
                  <a:srgbClr val="FF0000"/>
                </a:solidFill>
              </a:rPr>
              <a:t>مراجعة حول المقطعين :</a:t>
            </a:r>
          </a:p>
          <a:p>
            <a:pPr algn="ctr" rtl="1"/>
            <a:r>
              <a:rPr lang="ar-DZ" sz="4000" b="1" i="1" dirty="0" smtClean="0">
                <a:solidFill>
                  <a:srgbClr val="FF0000"/>
                </a:solidFill>
              </a:rPr>
              <a:t>الحساب الحرفي ، المعادلات و المتراجحات </a:t>
            </a:r>
          </a:p>
          <a:p>
            <a:pPr algn="ctr" rtl="1"/>
            <a:r>
              <a:rPr lang="ar-DZ" sz="4000" b="1" i="1" dirty="0" smtClean="0">
                <a:solidFill>
                  <a:srgbClr val="FF0000"/>
                </a:solidFill>
              </a:rPr>
              <a:t>الأشعة و الحساب ، الأشعة في معلم</a:t>
            </a:r>
          </a:p>
          <a:p>
            <a:pPr algn="ctr" rtl="1"/>
            <a:r>
              <a:rPr lang="ar-DZ" sz="4000" b="1" i="1" dirty="0" smtClean="0">
                <a:solidFill>
                  <a:srgbClr val="FF0000"/>
                </a:solidFill>
              </a:rPr>
              <a:t>الأستاذ: ميلود بونجار</a:t>
            </a:r>
          </a:p>
          <a:p>
            <a:pPr algn="ctr" rtl="1"/>
            <a:r>
              <a:rPr lang="ar-DZ" sz="4000" b="1" i="1" dirty="0" smtClean="0">
                <a:solidFill>
                  <a:srgbClr val="FF0000"/>
                </a:solidFill>
              </a:rPr>
              <a:t>2021/2020</a:t>
            </a:r>
            <a:endParaRPr lang="fr-FR" sz="4000" b="1" i="1" dirty="0">
              <a:solidFill>
                <a:srgbClr val="FF0000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  <p:pic>
        <p:nvPicPr>
          <p:cNvPr id="4" name="Blue Dot Sessions - Speaker Joy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394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 advTm="60840">
        <p15:prstTrans prst="fracture"/>
      </p:transition>
    </mc:Choice>
    <mc:Fallback xmlns="">
      <p:transition spd="slow" advTm="6084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2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numSld="999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  <p:pic>
        <p:nvPicPr>
          <p:cNvPr id="6" name="Blue Dot Sessions - Speaker Jo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9967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 advTm="31963">
        <p15:prstTrans prst="fracture"/>
      </p:transition>
    </mc:Choice>
    <mc:Fallback xmlns="">
      <p:transition spd="slow" advTm="3196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52" objId="6"/>
        <p14:pauseEvt time="2088" objId="6"/>
        <p14:seekEvt time="2088" objId="6" seek="1831"/>
        <p14:resumeEvt time="2289" objId="6"/>
      </p14:showEvtLst>
    </p:ext>
  </p:extLs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0765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 advTm="37159">
        <p15:prstTrans prst="fracture"/>
      </p:transition>
    </mc:Choice>
    <mc:Fallback xmlns="">
      <p:transition spd="slow" advTm="3715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366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246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 advTm="141839">
        <p15:prstTrans prst="fracture"/>
      </p:transition>
    </mc:Choice>
    <mc:Fallback xmlns="">
      <p:transition spd="slow" advTm="1418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3131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1376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86548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2715" y="0"/>
            <a:ext cx="4986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8281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8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</TotalTime>
  <Words>49</Words>
  <Application>Microsoft Office PowerPoint</Application>
  <PresentationFormat>Grand écran</PresentationFormat>
  <Paragraphs>12</Paragraphs>
  <Slides>17</Slides>
  <Notes>0</Notes>
  <HiddenSlides>0</HiddenSlides>
  <MMClips>6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Times New Roman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Miloud BOUNADJAR</dc:creator>
  <cp:lastModifiedBy>Miloud BOUNADJAR</cp:lastModifiedBy>
  <cp:revision>16</cp:revision>
  <dcterms:created xsi:type="dcterms:W3CDTF">2021-03-14T20:29:16Z</dcterms:created>
  <dcterms:modified xsi:type="dcterms:W3CDTF">2021-03-15T20:53:15Z</dcterms:modified>
</cp:coreProperties>
</file>