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94.xml" ContentType="application/vnd.openxmlformats-officedocument.presentationml.slide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s/slide36.xml" ContentType="application/vnd.openxmlformats-officedocument.presentationml.slide+xml"/>
  <Override PartName="/ppt/slides/slide83.xml" ContentType="application/vnd.openxmlformats-officedocument.presentationml.slide+xml"/>
  <Override PartName="/ppt/slideLayouts/slideLayout4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viewProps.xml" ContentType="application/vnd.openxmlformats-officedocument.presentationml.viewProps+xml"/>
  <Override PartName="/ppt/slideLayouts/slideLayout69.xml" ContentType="application/vnd.openxmlformats-officedocument.presentationml.slideLayout+xml"/>
  <Override PartName="/ppt/theme/theme6.xml" ContentType="application/vnd.openxmlformats-officedocument.them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s/slide9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58.xml" ContentType="application/vnd.openxmlformats-officedocument.presentationml.slideLayout+xml"/>
  <Default Extension="png" ContentType="image/png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s/slide80.xml" ContentType="application/vnd.openxmlformats-officedocument.presentationml.slide+xml"/>
  <Override PartName="/ppt/slides/slide9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Default Extension="emf" ContentType="image/x-emf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6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89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49.xml" ContentType="application/vnd.openxmlformats-officedocument.presentationml.slide+xml"/>
  <Override PartName="/ppt/slides/slide78.xml" ContentType="application/vnd.openxmlformats-officedocument.presentationml.slide+xml"/>
  <Override PartName="/ppt/slides/slide96.xml" ContentType="application/vnd.openxmlformats-officedocument.presentationml.slide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Default Extension="wmf" ContentType="image/x-wmf"/>
  <Override PartName="/ppt/tags/tag2.xml" ContentType="application/vnd.openxmlformats-officedocument.presentationml.tags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Masters/slideMaster6.xml" ContentType="application/vnd.openxmlformats-officedocument.presentationml.slideMaster+xml"/>
  <Override PartName="/ppt/slides/slide79.xml" ContentType="application/vnd.openxmlformats-officedocument.presentationml.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97.xml" ContentType="application/vnd.openxmlformats-officedocument.presentationml.slide+xml"/>
  <Override PartName="/ppt/slideLayouts/slideLayout9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s/slide93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Override PartName="/ppt/slideLayouts/slideLayout16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Default Extension="jpeg" ContentType="image/jpeg"/>
  <Override PartName="/ppt/tags/tag3.xml" ContentType="application/vnd.openxmlformats-officedocument.presentationml.tags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s/slide98.xml" ContentType="application/vnd.openxmlformats-officedocument.presentationml.slide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slides/slide87.xml" ContentType="application/vnd.openxmlformats-officedocument.presentationml.slide+xml"/>
  <Override PartName="/ppt/slideLayouts/slideLayout68.xml" ContentType="application/vnd.openxmlformats-officedocument.presentationml.slideLayout+xml"/>
  <Override PartName="/ppt/slides/slide29.xml" ContentType="application/vnd.openxmlformats-officedocument.presentationml.slide+xml"/>
  <Override PartName="/ppt/slides/slide76.xml" ContentType="application/vnd.openxmlformats-officedocument.presentationml.slide+xml"/>
  <Override PartName="/ppt/slideLayouts/slideLayout39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64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1"/>
    <p:sldMasterId id="2147483700" r:id="rId2"/>
    <p:sldMasterId id="2147483712" r:id="rId3"/>
    <p:sldMasterId id="2147483725" r:id="rId4"/>
    <p:sldMasterId id="2147483737" r:id="rId5"/>
    <p:sldMasterId id="2147483750" r:id="rId6"/>
  </p:sldMasterIdLst>
  <p:notesMasterIdLst>
    <p:notesMasterId r:id="rId105"/>
  </p:notesMasterIdLst>
  <p:sldIdLst>
    <p:sldId id="448" r:id="rId7"/>
    <p:sldId id="259" r:id="rId8"/>
    <p:sldId id="261" r:id="rId9"/>
    <p:sldId id="266" r:id="rId10"/>
    <p:sldId id="264" r:id="rId11"/>
    <p:sldId id="267" r:id="rId12"/>
    <p:sldId id="269" r:id="rId13"/>
    <p:sldId id="324" r:id="rId14"/>
    <p:sldId id="435" r:id="rId15"/>
    <p:sldId id="326" r:id="rId16"/>
    <p:sldId id="327" r:id="rId17"/>
    <p:sldId id="328" r:id="rId18"/>
    <p:sldId id="330" r:id="rId19"/>
    <p:sldId id="331" r:id="rId20"/>
    <p:sldId id="332" r:id="rId21"/>
    <p:sldId id="333" r:id="rId22"/>
    <p:sldId id="334" r:id="rId23"/>
    <p:sldId id="335" r:id="rId24"/>
    <p:sldId id="336" r:id="rId25"/>
    <p:sldId id="337" r:id="rId26"/>
    <p:sldId id="338" r:id="rId27"/>
    <p:sldId id="282" r:id="rId28"/>
    <p:sldId id="284" r:id="rId29"/>
    <p:sldId id="285" r:id="rId30"/>
    <p:sldId id="286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8" r:id="rId40"/>
    <p:sldId id="370" r:id="rId41"/>
    <p:sldId id="371" r:id="rId42"/>
    <p:sldId id="372" r:id="rId43"/>
    <p:sldId id="373" r:id="rId44"/>
    <p:sldId id="378" r:id="rId45"/>
    <p:sldId id="377" r:id="rId46"/>
    <p:sldId id="376" r:id="rId47"/>
    <p:sldId id="375" r:id="rId48"/>
    <p:sldId id="374" r:id="rId49"/>
    <p:sldId id="379" r:id="rId50"/>
    <p:sldId id="380" r:id="rId51"/>
    <p:sldId id="311" r:id="rId52"/>
    <p:sldId id="396" r:id="rId53"/>
    <p:sldId id="381" r:id="rId54"/>
    <p:sldId id="387" r:id="rId55"/>
    <p:sldId id="386" r:id="rId56"/>
    <p:sldId id="385" r:id="rId57"/>
    <p:sldId id="384" r:id="rId58"/>
    <p:sldId id="383" r:id="rId59"/>
    <p:sldId id="382" r:id="rId60"/>
    <p:sldId id="391" r:id="rId61"/>
    <p:sldId id="390" r:id="rId62"/>
    <p:sldId id="389" r:id="rId63"/>
    <p:sldId id="388" r:id="rId64"/>
    <p:sldId id="366" r:id="rId65"/>
    <p:sldId id="367" r:id="rId66"/>
    <p:sldId id="451" r:id="rId67"/>
    <p:sldId id="452" r:id="rId68"/>
    <p:sldId id="401" r:id="rId69"/>
    <p:sldId id="414" r:id="rId70"/>
    <p:sldId id="415" r:id="rId71"/>
    <p:sldId id="412" r:id="rId72"/>
    <p:sldId id="413" r:id="rId73"/>
    <p:sldId id="406" r:id="rId74"/>
    <p:sldId id="407" r:id="rId75"/>
    <p:sldId id="408" r:id="rId76"/>
    <p:sldId id="409" r:id="rId77"/>
    <p:sldId id="410" r:id="rId78"/>
    <p:sldId id="411" r:id="rId79"/>
    <p:sldId id="464" r:id="rId80"/>
    <p:sldId id="433" r:id="rId81"/>
    <p:sldId id="432" r:id="rId82"/>
    <p:sldId id="465" r:id="rId83"/>
    <p:sldId id="453" r:id="rId84"/>
    <p:sldId id="467" r:id="rId85"/>
    <p:sldId id="438" r:id="rId86"/>
    <p:sldId id="354" r:id="rId87"/>
    <p:sldId id="455" r:id="rId88"/>
    <p:sldId id="456" r:id="rId89"/>
    <p:sldId id="457" r:id="rId90"/>
    <p:sldId id="458" r:id="rId91"/>
    <p:sldId id="459" r:id="rId92"/>
    <p:sldId id="460" r:id="rId93"/>
    <p:sldId id="461" r:id="rId94"/>
    <p:sldId id="472" r:id="rId95"/>
    <p:sldId id="466" r:id="rId96"/>
    <p:sldId id="492" r:id="rId97"/>
    <p:sldId id="494" r:id="rId98"/>
    <p:sldId id="497" r:id="rId99"/>
    <p:sldId id="499" r:id="rId100"/>
    <p:sldId id="501" r:id="rId101"/>
    <p:sldId id="500" r:id="rId102"/>
    <p:sldId id="441" r:id="rId103"/>
    <p:sldId id="442" r:id="rId104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FFFF"/>
    <a:srgbClr val="FF9900"/>
    <a:srgbClr val="0080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60" d="100"/>
          <a:sy n="60" d="100"/>
        </p:scale>
        <p:origin x="-708" y="-2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63" Type="http://schemas.openxmlformats.org/officeDocument/2006/relationships/slide" Target="slides/slide57.xml"/><Relationship Id="rId68" Type="http://schemas.openxmlformats.org/officeDocument/2006/relationships/slide" Target="slides/slide62.xml"/><Relationship Id="rId84" Type="http://schemas.openxmlformats.org/officeDocument/2006/relationships/slide" Target="slides/slide78.xml"/><Relationship Id="rId89" Type="http://schemas.openxmlformats.org/officeDocument/2006/relationships/slide" Target="slides/slide8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07" Type="http://schemas.openxmlformats.org/officeDocument/2006/relationships/viewProps" Target="viewProps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66" Type="http://schemas.openxmlformats.org/officeDocument/2006/relationships/slide" Target="slides/slide60.xml"/><Relationship Id="rId74" Type="http://schemas.openxmlformats.org/officeDocument/2006/relationships/slide" Target="slides/slide68.xml"/><Relationship Id="rId79" Type="http://schemas.openxmlformats.org/officeDocument/2006/relationships/slide" Target="slides/slide73.xml"/><Relationship Id="rId87" Type="http://schemas.openxmlformats.org/officeDocument/2006/relationships/slide" Target="slides/slide81.xml"/><Relationship Id="rId102" Type="http://schemas.openxmlformats.org/officeDocument/2006/relationships/slide" Target="slides/slide96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5.xml"/><Relationship Id="rId82" Type="http://schemas.openxmlformats.org/officeDocument/2006/relationships/slide" Target="slides/slide76.xml"/><Relationship Id="rId90" Type="http://schemas.openxmlformats.org/officeDocument/2006/relationships/slide" Target="slides/slide84.xml"/><Relationship Id="rId95" Type="http://schemas.openxmlformats.org/officeDocument/2006/relationships/slide" Target="slides/slide89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slide" Target="slides/slide58.xml"/><Relationship Id="rId69" Type="http://schemas.openxmlformats.org/officeDocument/2006/relationships/slide" Target="slides/slide63.xml"/><Relationship Id="rId77" Type="http://schemas.openxmlformats.org/officeDocument/2006/relationships/slide" Target="slides/slide71.xml"/><Relationship Id="rId100" Type="http://schemas.openxmlformats.org/officeDocument/2006/relationships/slide" Target="slides/slide94.xml"/><Relationship Id="rId105" Type="http://schemas.openxmlformats.org/officeDocument/2006/relationships/notesMaster" Target="notesMasters/notesMaster1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72" Type="http://schemas.openxmlformats.org/officeDocument/2006/relationships/slide" Target="slides/slide66.xml"/><Relationship Id="rId80" Type="http://schemas.openxmlformats.org/officeDocument/2006/relationships/slide" Target="slides/slide74.xml"/><Relationship Id="rId85" Type="http://schemas.openxmlformats.org/officeDocument/2006/relationships/slide" Target="slides/slide79.xml"/><Relationship Id="rId93" Type="http://schemas.openxmlformats.org/officeDocument/2006/relationships/slide" Target="slides/slide87.xml"/><Relationship Id="rId98" Type="http://schemas.openxmlformats.org/officeDocument/2006/relationships/slide" Target="slides/slide92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slide" Target="slides/slide53.xml"/><Relationship Id="rId67" Type="http://schemas.openxmlformats.org/officeDocument/2006/relationships/slide" Target="slides/slide61.xml"/><Relationship Id="rId103" Type="http://schemas.openxmlformats.org/officeDocument/2006/relationships/slide" Target="slides/slide97.xml"/><Relationship Id="rId108" Type="http://schemas.openxmlformats.org/officeDocument/2006/relationships/theme" Target="theme/theme1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slide" Target="slides/slide56.xml"/><Relationship Id="rId70" Type="http://schemas.openxmlformats.org/officeDocument/2006/relationships/slide" Target="slides/slide64.xml"/><Relationship Id="rId75" Type="http://schemas.openxmlformats.org/officeDocument/2006/relationships/slide" Target="slides/slide69.xml"/><Relationship Id="rId83" Type="http://schemas.openxmlformats.org/officeDocument/2006/relationships/slide" Target="slides/slide77.xml"/><Relationship Id="rId88" Type="http://schemas.openxmlformats.org/officeDocument/2006/relationships/slide" Target="slides/slide82.xml"/><Relationship Id="rId91" Type="http://schemas.openxmlformats.org/officeDocument/2006/relationships/slide" Target="slides/slide85.xml"/><Relationship Id="rId96" Type="http://schemas.openxmlformats.org/officeDocument/2006/relationships/slide" Target="slides/slide90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106" Type="http://schemas.openxmlformats.org/officeDocument/2006/relationships/presProps" Target="presProps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slide" Target="slides/slide54.xml"/><Relationship Id="rId65" Type="http://schemas.openxmlformats.org/officeDocument/2006/relationships/slide" Target="slides/slide59.xml"/><Relationship Id="rId73" Type="http://schemas.openxmlformats.org/officeDocument/2006/relationships/slide" Target="slides/slide67.xml"/><Relationship Id="rId78" Type="http://schemas.openxmlformats.org/officeDocument/2006/relationships/slide" Target="slides/slide72.xml"/><Relationship Id="rId81" Type="http://schemas.openxmlformats.org/officeDocument/2006/relationships/slide" Target="slides/slide75.xml"/><Relationship Id="rId86" Type="http://schemas.openxmlformats.org/officeDocument/2006/relationships/slide" Target="slides/slide80.xml"/><Relationship Id="rId94" Type="http://schemas.openxmlformats.org/officeDocument/2006/relationships/slide" Target="slides/slide88.xml"/><Relationship Id="rId99" Type="http://schemas.openxmlformats.org/officeDocument/2006/relationships/slide" Target="slides/slide93.xml"/><Relationship Id="rId101" Type="http://schemas.openxmlformats.org/officeDocument/2006/relationships/slide" Target="slides/slide9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Relationship Id="rId109" Type="http://schemas.openxmlformats.org/officeDocument/2006/relationships/tableStyles" Target="tableStyles.xml"/><Relationship Id="rId34" Type="http://schemas.openxmlformats.org/officeDocument/2006/relationships/slide" Target="slides/slide28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76" Type="http://schemas.openxmlformats.org/officeDocument/2006/relationships/slide" Target="slides/slide70.xml"/><Relationship Id="rId97" Type="http://schemas.openxmlformats.org/officeDocument/2006/relationships/slide" Target="slides/slide91.xml"/><Relationship Id="rId104" Type="http://schemas.openxmlformats.org/officeDocument/2006/relationships/slide" Target="slides/slide98.xml"/><Relationship Id="rId7" Type="http://schemas.openxmlformats.org/officeDocument/2006/relationships/slide" Target="slides/slide1.xml"/><Relationship Id="rId71" Type="http://schemas.openxmlformats.org/officeDocument/2006/relationships/slide" Target="slides/slide65.xml"/><Relationship Id="rId92" Type="http://schemas.openxmlformats.org/officeDocument/2006/relationships/slide" Target="slides/slide86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37C590-F51D-462B-AC26-0785F5ED013A}" type="datetimeFigureOut">
              <a:rPr lang="fr-FR" smtClean="0"/>
              <a:pPr/>
              <a:t>11/12/2021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3F67C2-AA55-4E76-B719-650DC5E81CD4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14507264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040465-EA9F-4B0F-A23E-7D712FE04B47}" type="slidenum">
              <a:rPr lang="fr-FR" smtClean="0"/>
              <a:pPr/>
              <a:t>74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27459253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040465-EA9F-4B0F-A23E-7D712FE04B47}" type="slidenum">
              <a:rPr lang="fr-FR" smtClean="0"/>
              <a:pPr/>
              <a:t>75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11039561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040465-EA9F-4B0F-A23E-7D712FE04B47}" type="slidenum">
              <a:rPr lang="fr-FR" smtClean="0"/>
              <a:pPr/>
              <a:t>76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27459253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040465-EA9F-4B0F-A23E-7D712FE04B47}" type="slidenum">
              <a:rPr lang="fr-FR" smtClean="0"/>
              <a:pPr/>
              <a:t>77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27459253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FB9FE4-CFEA-4264-9F69-9ED1157F334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039CE2-B0F0-4082-A2D5-36A62177304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828956-DA9A-4BCA-915F-515A9EE0DAD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F6D64A-9EB0-4B86-AE48-B0D470BA615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7807E6-2192-4559-AC10-C9FB8B7647F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DC8722-4C9B-4374-B752-BEE60B70E1D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CACE58-1F8C-4D17-8446-3683D389B71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319575-B8BB-4588-A2E2-AEBEA97ECBC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3F2702-54F7-42CA-99A9-826125E6D00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198048-2DC4-490A-9749-4AA11486324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A8CB32-D2E0-4449-83DB-5F8144256EE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6CBA1C-5FEA-4653-87DD-1362BE99C84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6A3C76-AB30-46CA-9110-A066E956A0A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CDBEA8-9FE4-4DAE-AE32-912E3EEAAF3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0E0E86-98E1-4D4F-9859-C8109ACD8BE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05AE55-3E17-47D1-97EE-75851CEDCE7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9E7FE4-65A6-4C0A-A838-96BE2FC6A13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2166DA-B512-4307-BB80-85417E866F1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0E34A1-C61C-4698-82F2-ECBC3B88E3D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1099C4-66C1-44C4-9A50-1998F398D8C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FD6A9-C31E-4FB8-988C-CA277C197CC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B894B0-B8DF-472A-B935-6F8B29CFD27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A5E6A3-2BC2-4EA9-987C-A4CB3E03B75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B3630CF-B4FE-4082-B293-00BE5B6CD52D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308FFF-3106-44B3-B17F-FB94BD8A7F06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9C17CD-18EB-4BE2-AB82-6DAABC090D1A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39E1E2-33AE-4A0D-BFE2-C54A9E596EFE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9A5BA19-2841-478B-984B-AD399B4C993B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C34FF3-5502-4EBE-A781-CB1FD50978E8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4D75DC2-0A8A-4C39-97C6-470A4DA21A5E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F5130A-D0F0-4549-8570-83EDC003225F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878D9D6-A5CB-47E8-84EA-12BED67955D9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084CA3B-BAF2-4D57-9AE6-D7F1801CB3F9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3C573B-9750-494A-950C-4B3ED8884A73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004805-75E9-44C2-A216-0C8090BA297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A4526BC-3F12-481B-A152-C8DAF109DFEA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A4526BC-3F12-481B-A152-C8DAF109DFEA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A4526BC-3F12-481B-A152-C8DAF109DFEA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A4526BC-3F12-481B-A152-C8DAF109DFEA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A4526BC-3F12-481B-A152-C8DAF109DFEA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A4526BC-3F12-481B-A152-C8DAF109DFEA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A4526BC-3F12-481B-A152-C8DAF109DFEA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A4526BC-3F12-481B-A152-C8DAF109DFEA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A4526BC-3F12-481B-A152-C8DAF109DFEA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A4526BC-3F12-481B-A152-C8DAF109DFEA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A4526BC-3F12-481B-A152-C8DAF109DFEA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>
              <a:defRPr/>
            </a:pPr>
            <a:endParaRPr lang="fr-FR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>
              <a:defRPr/>
            </a:pPr>
            <a:endParaRPr lang="fr-FR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>
              <a:defRPr/>
            </a:pPr>
            <a:fld id="{7B3630CF-B4FE-4082-B293-00BE5B6CD52D}" type="slidenum">
              <a:rPr lang="fr-FR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>
                <a:defRPr/>
              </a:pPr>
              <a:t>‹N°›</a:t>
            </a:fld>
            <a:endParaRPr lang="fr-FR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>
              <a:defRPr/>
            </a:pPr>
            <a:endParaRPr lang="fr-FR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>
              <a:defRPr/>
            </a:pPr>
            <a:endParaRPr lang="fr-FR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>
              <a:defRPr/>
            </a:pPr>
            <a:fld id="{ED308FFF-3106-44B3-B17F-FB94BD8A7F06}" type="slidenum">
              <a:rPr lang="fr-FR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>
                <a:defRPr/>
              </a:pPr>
              <a:t>‹N°›</a:t>
            </a:fld>
            <a:endParaRPr lang="fr-FR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>
              <a:defRPr/>
            </a:pPr>
            <a:endParaRPr lang="fr-FR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>
              <a:defRPr/>
            </a:pPr>
            <a:endParaRPr lang="fr-FR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>
              <a:defRPr/>
            </a:pPr>
            <a:fld id="{B79C17CD-18EB-4BE2-AB82-6DAABC090D1A}" type="slidenum">
              <a:rPr lang="fr-FR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>
                <a:defRPr/>
              </a:pPr>
              <a:t>‹N°›</a:t>
            </a:fld>
            <a:endParaRPr lang="fr-FR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>
              <a:defRPr/>
            </a:pPr>
            <a:endParaRPr lang="fr-FR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>
              <a:defRPr/>
            </a:pPr>
            <a:endParaRPr lang="fr-FR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>
              <a:defRPr/>
            </a:pPr>
            <a:fld id="{6939E1E2-33AE-4A0D-BFE2-C54A9E596EFE}" type="slidenum">
              <a:rPr lang="fr-FR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>
                <a:defRPr/>
              </a:pPr>
              <a:t>‹N°›</a:t>
            </a:fld>
            <a:endParaRPr lang="fr-FR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>
              <a:defRPr/>
            </a:pPr>
            <a:endParaRPr lang="fr-FR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>
              <a:defRPr/>
            </a:pPr>
            <a:endParaRPr lang="fr-FR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>
              <a:defRPr/>
            </a:pPr>
            <a:fld id="{C9A5BA19-2841-478B-984B-AD399B4C993B}" type="slidenum">
              <a:rPr lang="fr-FR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>
                <a:defRPr/>
              </a:pPr>
              <a:t>‹N°›</a:t>
            </a:fld>
            <a:endParaRPr lang="fr-FR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>
              <a:defRPr/>
            </a:pPr>
            <a:endParaRPr lang="fr-FR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>
              <a:defRPr/>
            </a:pPr>
            <a:endParaRPr lang="fr-FR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>
              <a:defRPr/>
            </a:pPr>
            <a:fld id="{A1C34FF3-5502-4EBE-A781-CB1FD50978E8}" type="slidenum">
              <a:rPr lang="fr-FR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>
                <a:defRPr/>
              </a:pPr>
              <a:t>‹N°›</a:t>
            </a:fld>
            <a:endParaRPr lang="fr-FR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>
              <a:defRPr/>
            </a:pPr>
            <a:endParaRPr lang="fr-FR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>
              <a:defRPr/>
            </a:pPr>
            <a:endParaRPr lang="fr-FR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>
              <a:defRPr/>
            </a:pPr>
            <a:fld id="{D4D75DC2-0A8A-4C39-97C6-470A4DA21A5E}" type="slidenum">
              <a:rPr lang="fr-FR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>
                <a:defRPr/>
              </a:pPr>
              <a:t>‹N°›</a:t>
            </a:fld>
            <a:endParaRPr lang="fr-FR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>
              <a:defRPr/>
            </a:pPr>
            <a:endParaRPr lang="fr-FR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>
              <a:defRPr/>
            </a:pPr>
            <a:endParaRPr lang="fr-FR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>
              <a:defRPr/>
            </a:pPr>
            <a:fld id="{1EF5130A-D0F0-4549-8570-83EDC003225F}" type="slidenum">
              <a:rPr lang="fr-FR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>
                <a:defRPr/>
              </a:pPr>
              <a:t>‹N°›</a:t>
            </a:fld>
            <a:endParaRPr lang="fr-FR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>
              <a:defRPr/>
            </a:pPr>
            <a:endParaRPr lang="fr-FR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>
              <a:defRPr/>
            </a:pPr>
            <a:endParaRPr lang="fr-FR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>
              <a:defRPr/>
            </a:pPr>
            <a:fld id="{2878D9D6-A5CB-47E8-84EA-12BED67955D9}" type="slidenum">
              <a:rPr lang="fr-FR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>
                <a:defRPr/>
              </a:pPr>
              <a:t>‹N°›</a:t>
            </a:fld>
            <a:endParaRPr lang="fr-FR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>
              <a:defRPr/>
            </a:pPr>
            <a:endParaRPr lang="fr-FR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>
              <a:defRPr/>
            </a:pPr>
            <a:endParaRPr lang="fr-FR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>
              <a:defRPr/>
            </a:pPr>
            <a:fld id="{7084CA3B-BAF2-4D57-9AE6-D7F1801CB3F9}" type="slidenum">
              <a:rPr lang="fr-FR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>
                <a:defRPr/>
              </a:pPr>
              <a:t>‹N°›</a:t>
            </a:fld>
            <a:endParaRPr lang="fr-FR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>
              <a:defRPr/>
            </a:pPr>
            <a:endParaRPr lang="fr-FR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>
              <a:defRPr/>
            </a:pPr>
            <a:endParaRPr lang="fr-FR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>
              <a:defRPr/>
            </a:pPr>
            <a:fld id="{AF3C573B-9750-494A-950C-4B3ED8884A73}" type="slidenum">
              <a:rPr lang="fr-FR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>
                <a:defRPr/>
              </a:pPr>
              <a:t>‹N°›</a:t>
            </a:fld>
            <a:endParaRPr lang="fr-FR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l" rtl="0">
              <a:defRPr/>
            </a:pPr>
            <a:endParaRPr lang="fr-FR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ctr" rtl="0">
              <a:defRPr/>
            </a:pPr>
            <a:endParaRPr lang="fr-FR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r" rtl="0">
              <a:defRPr/>
            </a:pPr>
            <a:fld id="{B0004805-75E9-44C2-A216-0C8090BA2970}" type="slidenum">
              <a:rPr lang="fr-FR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>
                <a:defRPr/>
              </a:pPr>
              <a:t>‹N°›</a:t>
            </a:fld>
            <a:endParaRPr lang="fr-FR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E64FC4-497B-4E09-957E-285E59EC5AC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40B792-B1F0-42DE-86AD-2F2BC81414C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1B485B-8BFE-4F51-B91C-50FCE92A91A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3B6212-9AB2-4622-8590-EA1D52C885E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5EE113-52B6-44A4-BB1D-BE3488BF3F7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F493FB-CE1B-48C3-A652-6B43C0EC008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0DF7DD-2E81-49C8-B3D5-3BAF71155F2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8F863D-F0A5-4438-BC4C-364CF36D414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FB1A51-ABEF-4AD9-AC14-5A2BAB64A01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5C4D21-1949-4A71-9103-D96544D2A76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4CEAFA-D1A8-4F54-9E6F-9139AA230D6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9A4101-3F53-4A23-9491-44B34AFA750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slideLayout" Target="../slideLayouts/slideLayout58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56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12" Type="http://schemas.openxmlformats.org/officeDocument/2006/relationships/slideLayout" Target="../slideLayouts/slideLayout70.xml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slideLayout" Target="../slideLayouts/slideLayout69.xml"/><Relationship Id="rId5" Type="http://schemas.openxmlformats.org/officeDocument/2006/relationships/slideLayout" Target="../slideLayouts/slideLayout63.xml"/><Relationship Id="rId10" Type="http://schemas.openxmlformats.org/officeDocument/2006/relationships/slideLayout" Target="../slideLayouts/slideLayout68.xml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999273E-9288-4B65-8E69-86F74786B40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6144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144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144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ED6139B6-0D76-4DDA-9A0D-7AA5E1B7F59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</p:sldLayoutIdLst>
  <p:txStyles>
    <p:titleStyle>
      <a:lvl1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r" rtl="1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r" rtl="1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r" rtl="1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r" rtl="1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50A18A27-1C5B-4C09-82A4-ACFF46D57ECF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2999273E-9288-4B65-8E69-86F74786B400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>
              <a:defRPr/>
            </a:pPr>
            <a:endParaRPr lang="fr-FR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>
              <a:defRPr/>
            </a:pPr>
            <a:endParaRPr lang="fr-FR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>
              <a:defRPr/>
            </a:pPr>
            <a:fld id="{50A18A27-1C5B-4C09-82A4-ACFF46D57ECF}" type="slidenum">
              <a:rPr lang="fr-FR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rtl="0">
                <a:defRPr/>
              </a:pPr>
              <a:t>‹N°›</a:t>
            </a:fld>
            <a:endParaRPr lang="fr-FR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  <p:sldLayoutId id="2147483749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B77E7BA3-8242-41B0-B61E-E76191530A1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  <p:sldLayoutId id="2147483762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Layout" Target="../slideLayouts/slideLayout25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5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5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58.png"/><Relationship Id="rId7" Type="http://schemas.openxmlformats.org/officeDocument/2006/relationships/image" Target="../media/image62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5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5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5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5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5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5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5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5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5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5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5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5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image" Target="../media/image77.emf"/><Relationship Id="rId1" Type="http://schemas.openxmlformats.org/officeDocument/2006/relationships/slideLayout" Target="../slideLayouts/slideLayout3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emf"/><Relationship Id="rId1" Type="http://schemas.openxmlformats.org/officeDocument/2006/relationships/slideLayout" Target="../slideLayouts/slideLayout3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3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3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25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14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14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5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5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5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35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5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5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5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5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95.jpe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5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98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94.jpe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25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48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112.jpeg"/><Relationship Id="rId5" Type="http://schemas.openxmlformats.org/officeDocument/2006/relationships/image" Target="../media/image111.jpeg"/><Relationship Id="rId4" Type="http://schemas.openxmlformats.org/officeDocument/2006/relationships/image" Target="../media/image110.jpeg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14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60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5" Type="http://schemas.openxmlformats.org/officeDocument/2006/relationships/image" Target="../media/image115.emf"/><Relationship Id="rId4" Type="http://schemas.openxmlformats.org/officeDocument/2006/relationships/slideLayout" Target="../slideLayouts/slideLayout60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70.xml"/><Relationship Id="rId5" Type="http://schemas.openxmlformats.org/officeDocument/2006/relationships/image" Target="../media/image119.jpeg"/><Relationship Id="rId4" Type="http://schemas.openxmlformats.org/officeDocument/2006/relationships/image" Target="../media/image118.png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25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9" name="WordArt 5"/>
          <p:cNvSpPr>
            <a:spLocks noChangeAspect="1" noChangeArrowheads="1" noChangeShapeType="1" noTextEdit="1"/>
          </p:cNvSpPr>
          <p:nvPr/>
        </p:nvSpPr>
        <p:spPr bwMode="auto">
          <a:xfrm>
            <a:off x="4357686" y="5286388"/>
            <a:ext cx="4038893" cy="756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DZ" sz="20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الأساتذة: -</a:t>
            </a:r>
            <a:r>
              <a:rPr lang="ar-DZ" sz="20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ولد قادة </a:t>
            </a:r>
            <a:r>
              <a:rPr lang="ar-DZ" sz="20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نجادي  </a:t>
            </a:r>
            <a:endParaRPr lang="ar-DZ" sz="2000" b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0000"/>
              </a:solidFill>
              <a:latin typeface="Arial"/>
              <a:cs typeface="Arial"/>
            </a:endParaRPr>
          </a:p>
          <a:p>
            <a:pPr algn="ctr" rtl="1"/>
            <a:r>
              <a:rPr lang="ar-DZ" sz="20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        </a:t>
            </a:r>
            <a:r>
              <a:rPr lang="ar-DZ" sz="20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ـ </a:t>
            </a:r>
            <a:r>
              <a:rPr lang="ar-DZ" sz="20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غريب </a:t>
            </a:r>
            <a:r>
              <a:rPr lang="ar-DZ" sz="2000" b="1" kern="10" dirty="0" err="1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جلول</a:t>
            </a:r>
            <a:r>
              <a:rPr lang="ar-DZ" sz="20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  </a:t>
            </a:r>
            <a:endParaRPr lang="fr-FR" sz="2000" b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0000"/>
              </a:solidFill>
              <a:latin typeface="Arial"/>
              <a:cs typeface="Arial"/>
            </a:endParaRPr>
          </a:p>
        </p:txBody>
      </p:sp>
      <p:sp>
        <p:nvSpPr>
          <p:cNvPr id="41990" name="WordArt 6"/>
          <p:cNvSpPr>
            <a:spLocks noChangeAspect="1" noChangeArrowheads="1" noChangeShapeType="1" noTextEdit="1"/>
          </p:cNvSpPr>
          <p:nvPr/>
        </p:nvSpPr>
        <p:spPr bwMode="auto">
          <a:xfrm>
            <a:off x="428596" y="6072206"/>
            <a:ext cx="4786346" cy="648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DZ" sz="20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FFFF"/>
                </a:solidFill>
                <a:latin typeface="Arial"/>
                <a:cs typeface="Arial"/>
              </a:rPr>
              <a:t>تحت </a:t>
            </a:r>
            <a:r>
              <a:rPr lang="ar-DZ" sz="20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FFFF"/>
                </a:solidFill>
                <a:latin typeface="Arial"/>
                <a:cs typeface="Arial"/>
              </a:rPr>
              <a:t>إشراف السيد مفتش التربية والتكوين :شعشوع  الجيلالي </a:t>
            </a:r>
            <a:endParaRPr lang="fr-FR" sz="2000" b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FFFF"/>
              </a:solidFill>
              <a:latin typeface="Arial"/>
              <a:cs typeface="Arial"/>
            </a:endParaRPr>
          </a:p>
        </p:txBody>
      </p:sp>
      <p:sp>
        <p:nvSpPr>
          <p:cNvPr id="41991" name="WordArt 7"/>
          <p:cNvSpPr>
            <a:spLocks noChangeArrowheads="1" noChangeShapeType="1" noTextEdit="1"/>
          </p:cNvSpPr>
          <p:nvPr/>
        </p:nvSpPr>
        <p:spPr bwMode="auto">
          <a:xfrm>
            <a:off x="7715272" y="4857760"/>
            <a:ext cx="1260000" cy="252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DZ" sz="24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Arial"/>
                <a:cs typeface="Arial"/>
              </a:rPr>
              <a:t>من </a:t>
            </a:r>
            <a:r>
              <a:rPr lang="ar-DZ" sz="24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Arial"/>
                <a:cs typeface="Arial"/>
              </a:rPr>
              <a:t>إعداد </a:t>
            </a:r>
            <a:r>
              <a:rPr lang="ar-DZ" sz="24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Arial"/>
                <a:cs typeface="Arial"/>
              </a:rPr>
              <a:t>:</a:t>
            </a:r>
            <a:endParaRPr lang="fr-FR" sz="2400" b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FF00"/>
              </a:solidFill>
              <a:latin typeface="Arial"/>
              <a:cs typeface="Arial"/>
            </a:endParaRPr>
          </a:p>
        </p:txBody>
      </p:sp>
      <p:sp>
        <p:nvSpPr>
          <p:cNvPr id="7" name="WordArt 6"/>
          <p:cNvSpPr>
            <a:spLocks noChangeAspect="1" noChangeArrowheads="1" noChangeShapeType="1" noTextEdit="1"/>
          </p:cNvSpPr>
          <p:nvPr/>
        </p:nvSpPr>
        <p:spPr bwMode="auto">
          <a:xfrm>
            <a:off x="1500166" y="357166"/>
            <a:ext cx="5786478" cy="648000"/>
          </a:xfrm>
          <a:prstGeom prst="rect">
            <a:avLst/>
          </a:prstGeom>
          <a:ln>
            <a:solidFill>
              <a:schemeClr val="tx2">
                <a:alpha val="0"/>
              </a:schemeClr>
            </a:solidFill>
          </a:ln>
          <a:effectLst>
            <a:outerShdw blurRad="152400" dir="2520000" sx="1000" sy="1000" algn="ctr" rotWithShape="0">
              <a:schemeClr val="accent4"/>
            </a:outerShdw>
          </a:effec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DZ" sz="20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FFFF"/>
                </a:solidFill>
                <a:latin typeface="Arial"/>
                <a:cs typeface="Arial"/>
              </a:rPr>
              <a:t>ملتقى تكوينى حول المبرمج الالي الصناعي</a:t>
            </a:r>
            <a:r>
              <a:rPr lang="fr-FR" sz="20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FFFF"/>
                </a:solidFill>
                <a:latin typeface="Arial"/>
                <a:cs typeface="Arial"/>
              </a:rPr>
              <a:t>APIXD26 </a:t>
            </a:r>
            <a:endParaRPr lang="fr-FR" sz="2000" b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FFFF"/>
              </a:solidFill>
              <a:latin typeface="Arial"/>
              <a:cs typeface="Arial"/>
            </a:endParaRPr>
          </a:p>
        </p:txBody>
      </p:sp>
      <p:pic>
        <p:nvPicPr>
          <p:cNvPr id="74754" name="Picture 2" descr="C:\Users\pc\Desktop\153205448_766312317649237_3992812155171400020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14422"/>
            <a:ext cx="8858280" cy="3571900"/>
          </a:xfrm>
          <a:prstGeom prst="rect">
            <a:avLst/>
          </a:prstGeom>
          <a:noFill/>
        </p:spPr>
      </p:pic>
      <p:sp>
        <p:nvSpPr>
          <p:cNvPr id="10" name="Rectangle 9"/>
          <p:cNvSpPr/>
          <p:nvPr/>
        </p:nvSpPr>
        <p:spPr>
          <a:xfrm>
            <a:off x="5929322" y="4429132"/>
            <a:ext cx="2928958" cy="35719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74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19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419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419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9" grpId="0"/>
      <p:bldP spid="41990" grpId="0"/>
      <p:bldP spid="41991" grpId="0"/>
      <p:bldP spid="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à coins arrondis 34"/>
          <p:cNvSpPr/>
          <p:nvPr/>
        </p:nvSpPr>
        <p:spPr>
          <a:xfrm>
            <a:off x="142844" y="4429132"/>
            <a:ext cx="1044000" cy="576000"/>
          </a:xfrm>
          <a:prstGeom prst="wedgeRoundRectCallout">
            <a:avLst>
              <a:gd name="adj1" fmla="val 143850"/>
              <a:gd name="adj2" fmla="val 145003"/>
              <a:gd name="adj3" fmla="val 16667"/>
            </a:avLst>
          </a:prstGeom>
          <a:noFill/>
          <a:ln>
            <a:solidFill>
              <a:srgbClr val="FF0000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>
            <a:normAutofit fontScale="85000" lnSpcReduction="20000"/>
          </a:bodyPr>
          <a:lstStyle/>
          <a:p>
            <a:pPr algn="ctr">
              <a:defRPr/>
            </a:pPr>
            <a:r>
              <a:rPr lang="ar-DZ" dirty="0" err="1"/>
              <a:t>د</a:t>
            </a:r>
            <a:r>
              <a:rPr lang="ar-DZ" sz="2000" b="1" dirty="0" err="1">
                <a:solidFill>
                  <a:schemeClr val="tx1"/>
                </a:solidFill>
              </a:rPr>
              <a:t>دارة</a:t>
            </a:r>
            <a:r>
              <a:rPr lang="ar-DZ" sz="2000" b="1" dirty="0">
                <a:solidFill>
                  <a:schemeClr val="tx1"/>
                </a:solidFill>
              </a:rPr>
              <a:t> </a:t>
            </a:r>
            <a:r>
              <a:rPr lang="ar-DZ" sz="2000" b="1" dirty="0" smtClean="0">
                <a:solidFill>
                  <a:schemeClr val="tx1"/>
                </a:solidFill>
              </a:rPr>
              <a:t>المخارج</a:t>
            </a:r>
            <a:endParaRPr lang="fr-FR" dirty="0"/>
          </a:p>
        </p:txBody>
      </p:sp>
      <p:sp>
        <p:nvSpPr>
          <p:cNvPr id="36" name="Rectangle à coins arrondis 35"/>
          <p:cNvSpPr/>
          <p:nvPr/>
        </p:nvSpPr>
        <p:spPr>
          <a:xfrm>
            <a:off x="714348" y="2071678"/>
            <a:ext cx="936000" cy="648000"/>
          </a:xfrm>
          <a:prstGeom prst="wedgeRoundRectCallout">
            <a:avLst>
              <a:gd name="adj1" fmla="val 231185"/>
              <a:gd name="adj2" fmla="val 86558"/>
              <a:gd name="adj3" fmla="val 16667"/>
            </a:avLst>
          </a:prstGeom>
          <a:noFill/>
          <a:ln>
            <a:solidFill>
              <a:srgbClr val="FF0000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>
            <a:normAutofit fontScale="92500" lnSpcReduction="20000"/>
          </a:bodyPr>
          <a:lstStyle/>
          <a:p>
            <a:pPr algn="ctr">
              <a:defRPr/>
            </a:pPr>
            <a:r>
              <a:rPr lang="ar-DZ" dirty="0"/>
              <a:t>د</a:t>
            </a:r>
            <a:r>
              <a:rPr lang="ar-DZ" sz="2000" b="1" dirty="0">
                <a:solidFill>
                  <a:schemeClr val="tx1"/>
                </a:solidFill>
              </a:rPr>
              <a:t>دارة </a:t>
            </a:r>
          </a:p>
          <a:p>
            <a:pPr algn="ctr">
              <a:defRPr/>
            </a:pPr>
            <a:r>
              <a:rPr lang="ar-DZ" sz="2000" b="1" dirty="0">
                <a:solidFill>
                  <a:schemeClr val="tx1"/>
                </a:solidFill>
              </a:rPr>
              <a:t>التحكـــم</a:t>
            </a:r>
            <a:endParaRPr lang="fr-FR" dirty="0"/>
          </a:p>
        </p:txBody>
      </p:sp>
      <p:grpSp>
        <p:nvGrpSpPr>
          <p:cNvPr id="17" name="Groupe 16"/>
          <p:cNvGrpSpPr>
            <a:grpSpLocks noChangeAspect="1"/>
          </p:cNvGrpSpPr>
          <p:nvPr/>
        </p:nvGrpSpPr>
        <p:grpSpPr>
          <a:xfrm>
            <a:off x="928662" y="4714884"/>
            <a:ext cx="7195716" cy="1857388"/>
            <a:chOff x="2571736" y="4000504"/>
            <a:chExt cx="6000786" cy="2334330"/>
          </a:xfrm>
        </p:grpSpPr>
        <p:grpSp>
          <p:nvGrpSpPr>
            <p:cNvPr id="20" name="Groupe 335"/>
            <p:cNvGrpSpPr>
              <a:grpSpLocks noChangeAspect="1"/>
            </p:cNvGrpSpPr>
            <p:nvPr/>
          </p:nvGrpSpPr>
          <p:grpSpPr>
            <a:xfrm>
              <a:off x="5714513" y="5088004"/>
              <a:ext cx="288000" cy="196542"/>
              <a:chOff x="3809437" y="1682745"/>
              <a:chExt cx="234950" cy="160338"/>
            </a:xfrm>
          </p:grpSpPr>
          <p:sp>
            <p:nvSpPr>
              <p:cNvPr id="93" name="Rectangle 92"/>
              <p:cNvSpPr/>
              <p:nvPr/>
            </p:nvSpPr>
            <p:spPr bwMode="auto">
              <a:xfrm>
                <a:off x="3809437" y="1685920"/>
                <a:ext cx="234950" cy="157163"/>
              </a:xfrm>
              <a:prstGeom prst="rect">
                <a:avLst/>
              </a:prstGeom>
              <a:solidFill>
                <a:srgbClr val="FFFFFF"/>
              </a:solidFill>
              <a:ln w="25400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  <p:cxnSp>
            <p:nvCxnSpPr>
              <p:cNvPr id="94" name="Connecteur droit 93"/>
              <p:cNvCxnSpPr/>
              <p:nvPr/>
            </p:nvCxnSpPr>
            <p:spPr bwMode="auto">
              <a:xfrm rot="16200000" flipH="1" flipV="1">
                <a:off x="3852300" y="1701795"/>
                <a:ext cx="155575" cy="117475"/>
              </a:xfrm>
              <a:prstGeom prst="line">
                <a:avLst/>
              </a:prstGeom>
              <a:noFill/>
              <a:ln w="19050" cap="flat" cmpd="sng" algn="ctr">
                <a:solidFill>
                  <a:srgbClr val="000000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</p:grpSp>
        <p:cxnSp>
          <p:nvCxnSpPr>
            <p:cNvPr id="21" name="Connecteur droit 20"/>
            <p:cNvCxnSpPr/>
            <p:nvPr/>
          </p:nvCxnSpPr>
          <p:spPr bwMode="auto">
            <a:xfrm rot="5400000" flipH="1" flipV="1">
              <a:off x="5704895" y="4902235"/>
              <a:ext cx="431800" cy="1587"/>
            </a:xfrm>
            <a:prstGeom prst="line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2" name="Connecteur droit 21"/>
            <p:cNvCxnSpPr/>
            <p:nvPr/>
          </p:nvCxnSpPr>
          <p:spPr bwMode="auto">
            <a:xfrm rot="5400000" flipH="1" flipV="1">
              <a:off x="5477913" y="5605467"/>
              <a:ext cx="647700" cy="0"/>
            </a:xfrm>
            <a:prstGeom prst="line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3" name="Connecteur droit 22"/>
            <p:cNvCxnSpPr/>
            <p:nvPr/>
          </p:nvCxnSpPr>
          <p:spPr bwMode="auto">
            <a:xfrm rot="16200000" flipH="1">
              <a:off x="5759663" y="4541080"/>
              <a:ext cx="179387" cy="144462"/>
            </a:xfrm>
            <a:prstGeom prst="line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4" name="Connecteur droit 23"/>
            <p:cNvCxnSpPr/>
            <p:nvPr/>
          </p:nvCxnSpPr>
          <p:spPr bwMode="auto">
            <a:xfrm rot="5400000" flipH="1" flipV="1">
              <a:off x="5665238" y="4251329"/>
              <a:ext cx="503238" cy="1588"/>
            </a:xfrm>
            <a:prstGeom prst="line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25" name="Rectangle 24"/>
            <p:cNvSpPr/>
            <p:nvPr/>
          </p:nvSpPr>
          <p:spPr bwMode="auto">
            <a:xfrm flipH="1">
              <a:off x="7548646" y="5115646"/>
              <a:ext cx="288000" cy="192650"/>
            </a:xfrm>
            <a:prstGeom prst="rect">
              <a:avLst/>
            </a:prstGeom>
            <a:solidFill>
              <a:srgbClr val="FFFFFF"/>
            </a:solidFill>
            <a:ln w="25400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cxnSp>
          <p:nvCxnSpPr>
            <p:cNvPr id="26" name="Connecteur droit 25"/>
            <p:cNvCxnSpPr/>
            <p:nvPr/>
          </p:nvCxnSpPr>
          <p:spPr bwMode="auto">
            <a:xfrm rot="5400000" flipV="1">
              <a:off x="7595348" y="5135106"/>
              <a:ext cx="190704" cy="144000"/>
            </a:xfrm>
            <a:prstGeom prst="line">
              <a:avLst/>
            </a:prstGeom>
            <a:noFill/>
            <a:ln w="19050" cap="flat" cmpd="sng" algn="ctr">
              <a:solidFill>
                <a:srgbClr val="000000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8" name="Connecteur droit 27"/>
            <p:cNvCxnSpPr/>
            <p:nvPr/>
          </p:nvCxnSpPr>
          <p:spPr bwMode="auto">
            <a:xfrm rot="16200000" flipV="1">
              <a:off x="7417607" y="4914110"/>
              <a:ext cx="431800" cy="1588"/>
            </a:xfrm>
            <a:prstGeom prst="line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9" name="Connecteur droit 28"/>
            <p:cNvCxnSpPr/>
            <p:nvPr/>
          </p:nvCxnSpPr>
          <p:spPr bwMode="auto">
            <a:xfrm rot="16200000" flipV="1">
              <a:off x="7416813" y="5605467"/>
              <a:ext cx="647700" cy="0"/>
            </a:xfrm>
            <a:prstGeom prst="line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30" name="Connecteur droit 29"/>
            <p:cNvCxnSpPr/>
            <p:nvPr/>
          </p:nvCxnSpPr>
          <p:spPr bwMode="auto">
            <a:xfrm rot="16200000" flipV="1">
              <a:off x="7373951" y="4251329"/>
              <a:ext cx="503238" cy="1587"/>
            </a:xfrm>
            <a:prstGeom prst="line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31" name="Connecteur droit 30"/>
            <p:cNvCxnSpPr/>
            <p:nvPr/>
          </p:nvCxnSpPr>
          <p:spPr bwMode="auto">
            <a:xfrm rot="20100000" flipH="1">
              <a:off x="7599017" y="4536564"/>
              <a:ext cx="179388" cy="144462"/>
            </a:xfrm>
            <a:prstGeom prst="line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33" name="Connecteur droit 32"/>
            <p:cNvCxnSpPr/>
            <p:nvPr/>
          </p:nvCxnSpPr>
          <p:spPr bwMode="auto">
            <a:xfrm flipV="1">
              <a:off x="3143240" y="4007085"/>
              <a:ext cx="4752000" cy="0"/>
            </a:xfrm>
            <a:prstGeom prst="line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34" name="Connecteur droit 33"/>
            <p:cNvCxnSpPr/>
            <p:nvPr/>
          </p:nvCxnSpPr>
          <p:spPr bwMode="auto">
            <a:xfrm flipV="1">
              <a:off x="3357549" y="5929321"/>
              <a:ext cx="4500000" cy="0"/>
            </a:xfrm>
            <a:prstGeom prst="line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37" name="ZoneTexte 178"/>
            <p:cNvSpPr txBox="1">
              <a:spLocks noChangeArrowheads="1"/>
            </p:cNvSpPr>
            <p:nvPr/>
          </p:nvSpPr>
          <p:spPr bwMode="auto">
            <a:xfrm>
              <a:off x="2571736" y="4714890"/>
              <a:ext cx="857255" cy="369332"/>
            </a:xfrm>
            <a:prstGeom prst="rect">
              <a:avLst/>
            </a:prstGeom>
            <a:noFill/>
            <a:ln>
              <a:noFill/>
              <a:headEnd/>
              <a:tailE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24V</a:t>
              </a:r>
            </a:p>
          </p:txBody>
        </p:sp>
        <p:cxnSp>
          <p:nvCxnSpPr>
            <p:cNvPr id="38" name="Connecteur droit avec flèche 37"/>
            <p:cNvCxnSpPr/>
            <p:nvPr/>
          </p:nvCxnSpPr>
          <p:spPr bwMode="auto">
            <a:xfrm rot="5400000" flipH="1" flipV="1">
              <a:off x="2608249" y="4965709"/>
              <a:ext cx="1500187" cy="1587"/>
            </a:xfrm>
            <a:prstGeom prst="straightConnector1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  <a:tailEnd type="arrow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39" name="ZoneTexte 38"/>
            <p:cNvSpPr txBox="1">
              <a:spLocks noChangeArrowheads="1"/>
            </p:cNvSpPr>
            <p:nvPr/>
          </p:nvSpPr>
          <p:spPr bwMode="auto">
            <a:xfrm>
              <a:off x="5213690" y="4390211"/>
              <a:ext cx="857250" cy="369888"/>
            </a:xfrm>
            <a:prstGeom prst="rect">
              <a:avLst/>
            </a:prstGeom>
            <a:noFill/>
            <a:ln>
              <a:noFill/>
              <a:headEnd/>
              <a:tailE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X22</a:t>
              </a:r>
              <a:endPara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40" name="ZoneTexte 39"/>
            <p:cNvSpPr txBox="1">
              <a:spLocks noChangeArrowheads="1"/>
            </p:cNvSpPr>
            <p:nvPr/>
          </p:nvSpPr>
          <p:spPr bwMode="auto">
            <a:xfrm>
              <a:off x="7715272" y="4357679"/>
              <a:ext cx="857250" cy="369888"/>
            </a:xfrm>
            <a:prstGeom prst="rect">
              <a:avLst/>
            </a:prstGeom>
            <a:noFill/>
            <a:ln>
              <a:noFill/>
              <a:headEnd/>
              <a:tailE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X23</a:t>
              </a:r>
              <a:endPara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grpSp>
          <p:nvGrpSpPr>
            <p:cNvPr id="41" name="Groupe 338"/>
            <p:cNvGrpSpPr/>
            <p:nvPr/>
          </p:nvGrpSpPr>
          <p:grpSpPr>
            <a:xfrm>
              <a:off x="7500958" y="5813295"/>
              <a:ext cx="962611" cy="482739"/>
              <a:chOff x="5823967" y="2384286"/>
              <a:chExt cx="962611" cy="482739"/>
            </a:xfrm>
          </p:grpSpPr>
          <p:sp>
            <p:nvSpPr>
              <p:cNvPr id="91" name="ZoneTexte 191"/>
              <p:cNvSpPr txBox="1">
                <a:spLocks noChangeArrowheads="1"/>
              </p:cNvSpPr>
              <p:nvPr/>
            </p:nvSpPr>
            <p:spPr bwMode="auto">
              <a:xfrm>
                <a:off x="5823967" y="2497898"/>
                <a:ext cx="962611" cy="369127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p:spPr>
            <p:txBody>
              <a:bodyPr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8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rPr>
                  <a:t>dV</a:t>
                </a:r>
              </a:p>
            </p:txBody>
          </p:sp>
          <p:sp>
            <p:nvSpPr>
              <p:cNvPr id="92" name="ZoneTexte 192"/>
              <p:cNvSpPr txBox="1">
                <a:spLocks noChangeArrowheads="1"/>
              </p:cNvSpPr>
              <p:nvPr/>
            </p:nvSpPr>
            <p:spPr bwMode="auto">
              <a:xfrm>
                <a:off x="6089144" y="2384286"/>
                <a:ext cx="462545" cy="369126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p:spPr>
            <p:txBody>
              <a:bodyPr wrap="square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8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rPr>
                  <a:t>-</a:t>
                </a:r>
              </a:p>
            </p:txBody>
          </p:sp>
        </p:grpSp>
        <p:grpSp>
          <p:nvGrpSpPr>
            <p:cNvPr id="42" name="Groupe 193"/>
            <p:cNvGrpSpPr>
              <a:grpSpLocks/>
            </p:cNvGrpSpPr>
            <p:nvPr/>
          </p:nvGrpSpPr>
          <p:grpSpPr bwMode="auto">
            <a:xfrm>
              <a:off x="5598547" y="5893509"/>
              <a:ext cx="1116814" cy="441325"/>
              <a:chOff x="2992724" y="6143644"/>
              <a:chExt cx="752189" cy="440770"/>
            </a:xfrm>
            <a:noFill/>
          </p:grpSpPr>
          <p:sp>
            <p:nvSpPr>
              <p:cNvPr id="89" name="ZoneTexte 194"/>
              <p:cNvSpPr txBox="1">
                <a:spLocks noChangeArrowheads="1"/>
              </p:cNvSpPr>
              <p:nvPr/>
            </p:nvSpPr>
            <p:spPr bwMode="auto">
              <a:xfrm>
                <a:off x="2992724" y="6215082"/>
                <a:ext cx="571504" cy="369332"/>
              </a:xfrm>
              <a:prstGeom prst="rect">
                <a:avLst/>
              </a:prstGeom>
              <a:grpFill/>
              <a:ln>
                <a:noFill/>
                <a:headEnd/>
                <a:tailEnd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p:spPr>
            <p:txBody>
              <a:bodyPr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8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rPr>
                  <a:t>dV</a:t>
                </a:r>
              </a:p>
            </p:txBody>
          </p:sp>
          <p:sp>
            <p:nvSpPr>
              <p:cNvPr id="90" name="ZoneTexte 195"/>
              <p:cNvSpPr txBox="1">
                <a:spLocks noChangeArrowheads="1"/>
              </p:cNvSpPr>
              <p:nvPr/>
            </p:nvSpPr>
            <p:spPr bwMode="auto">
              <a:xfrm>
                <a:off x="3173409" y="6143644"/>
                <a:ext cx="571504" cy="369332"/>
              </a:xfrm>
              <a:prstGeom prst="rect">
                <a:avLst/>
              </a:prstGeom>
              <a:grpFill/>
              <a:ln>
                <a:noFill/>
                <a:headEnd/>
                <a:tailEnd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p:spPr>
            <p:txBody>
              <a:bodyPr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8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rPr>
                  <a:t>+</a:t>
                </a:r>
              </a:p>
            </p:txBody>
          </p:sp>
        </p:grpSp>
        <p:sp>
          <p:nvSpPr>
            <p:cNvPr id="43" name="ZoneTexte 42"/>
            <p:cNvSpPr txBox="1">
              <a:spLocks noChangeArrowheads="1"/>
            </p:cNvSpPr>
            <p:nvPr/>
          </p:nvSpPr>
          <p:spPr bwMode="auto">
            <a:xfrm>
              <a:off x="3715876" y="4442721"/>
              <a:ext cx="714375" cy="36933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r>
                <a:rPr lang="fr-FR" sz="1600" b="1" dirty="0" smtClean="0">
                  <a:solidFill>
                    <a:schemeClr val="tx1"/>
                  </a:solidFill>
                </a:rPr>
                <a:t>X21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44" name="ZoneTexte 43"/>
            <p:cNvSpPr txBox="1"/>
            <p:nvPr/>
          </p:nvSpPr>
          <p:spPr bwMode="auto">
            <a:xfrm>
              <a:off x="4066656" y="5941190"/>
              <a:ext cx="714375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b="1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/>
                </a:rPr>
                <a:t>KM</a:t>
              </a:r>
            </a:p>
          </p:txBody>
        </p:sp>
        <p:grpSp>
          <p:nvGrpSpPr>
            <p:cNvPr id="45" name="Groupe 313"/>
            <p:cNvGrpSpPr>
              <a:grpSpLocks/>
            </p:cNvGrpSpPr>
            <p:nvPr/>
          </p:nvGrpSpPr>
          <p:grpSpPr bwMode="auto">
            <a:xfrm>
              <a:off x="4143377" y="4013871"/>
              <a:ext cx="487364" cy="1913603"/>
              <a:chOff x="2419335" y="4844141"/>
              <a:chExt cx="487361" cy="1913526"/>
            </a:xfrm>
          </p:grpSpPr>
          <p:cxnSp>
            <p:nvCxnSpPr>
              <p:cNvPr id="83" name="Connecteur droit 82"/>
              <p:cNvCxnSpPr/>
              <p:nvPr/>
            </p:nvCxnSpPr>
            <p:spPr bwMode="auto">
              <a:xfrm rot="16200000" flipH="1">
                <a:off x="2520143" y="5355412"/>
                <a:ext cx="149219" cy="134937"/>
              </a:xfrm>
              <a:prstGeom prst="line">
                <a:avLst/>
              </a:prstGeom>
              <a:noFill/>
              <a:ln w="25400" cap="flat" cmpd="sng" algn="ctr">
                <a:solidFill>
                  <a:srgbClr val="000000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grpSp>
            <p:nvGrpSpPr>
              <p:cNvPr id="84" name="Groupe 100"/>
              <p:cNvGrpSpPr>
                <a:grpSpLocks/>
              </p:cNvGrpSpPr>
              <p:nvPr/>
            </p:nvGrpSpPr>
            <p:grpSpPr bwMode="auto">
              <a:xfrm>
                <a:off x="2419335" y="4844141"/>
                <a:ext cx="487361" cy="1913526"/>
                <a:chOff x="2419335" y="4844141"/>
                <a:chExt cx="487361" cy="1913526"/>
              </a:xfrm>
            </p:grpSpPr>
            <p:cxnSp>
              <p:nvCxnSpPr>
                <p:cNvPr id="85" name="Connecteur droit 84"/>
                <p:cNvCxnSpPr/>
                <p:nvPr/>
              </p:nvCxnSpPr>
              <p:spPr bwMode="auto">
                <a:xfrm rot="5400000" flipH="1" flipV="1">
                  <a:off x="2031452" y="6126898"/>
                  <a:ext cx="1259951" cy="1588"/>
                </a:xfrm>
                <a:prstGeom prst="line">
                  <a:avLst/>
                </a:prstGeom>
                <a:noFill/>
                <a:ln w="25400" cap="flat" cmpd="sng" algn="ctr">
                  <a:solidFill>
                    <a:srgbClr val="000000"/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</p:cxnSp>
            <p:cxnSp>
              <p:nvCxnSpPr>
                <p:cNvPr id="86" name="Connecteur droit 85"/>
                <p:cNvCxnSpPr/>
                <p:nvPr/>
              </p:nvCxnSpPr>
              <p:spPr bwMode="auto">
                <a:xfrm rot="5400000" flipH="1" flipV="1">
                  <a:off x="2435375" y="5077338"/>
                  <a:ext cx="467981" cy="1587"/>
                </a:xfrm>
                <a:prstGeom prst="line">
                  <a:avLst/>
                </a:prstGeom>
                <a:noFill/>
                <a:ln w="25400" cap="flat" cmpd="sng" algn="ctr">
                  <a:solidFill>
                    <a:srgbClr val="000000"/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</p:cxnSp>
            <p:sp>
              <p:nvSpPr>
                <p:cNvPr id="87" name="Rectangle 86"/>
                <p:cNvSpPr/>
                <p:nvPr/>
              </p:nvSpPr>
              <p:spPr bwMode="auto">
                <a:xfrm>
                  <a:off x="2419335" y="5926097"/>
                  <a:ext cx="487361" cy="241290"/>
                </a:xfrm>
                <a:prstGeom prst="rect">
                  <a:avLst/>
                </a:prstGeom>
                <a:solidFill>
                  <a:schemeClr val="bg1"/>
                </a:solidFill>
                <a:ln w="25400" cap="flat" cmpd="sng" algn="ctr">
                  <a:solidFill>
                    <a:srgbClr val="000000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endParaRPr>
                </a:p>
              </p:txBody>
            </p:sp>
            <p:cxnSp>
              <p:nvCxnSpPr>
                <p:cNvPr id="88" name="Connecteur droit 87"/>
                <p:cNvCxnSpPr/>
                <p:nvPr/>
              </p:nvCxnSpPr>
              <p:spPr>
                <a:xfrm rot="10800000" flipV="1">
                  <a:off x="2498710" y="5913707"/>
                  <a:ext cx="287337" cy="230179"/>
                </a:xfrm>
                <a:prstGeom prst="line">
                  <a:avLst/>
                </a:prstGeom>
                <a:noFill/>
                <a:ln w="25400" cap="flat" cmpd="sng" algn="ctr">
                  <a:solidFill>
                    <a:srgbClr val="000000"/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</p:cxnSp>
          </p:grpSp>
        </p:grpSp>
        <p:grpSp>
          <p:nvGrpSpPr>
            <p:cNvPr id="46" name="Group 173"/>
            <p:cNvGrpSpPr>
              <a:grpSpLocks/>
            </p:cNvGrpSpPr>
            <p:nvPr/>
          </p:nvGrpSpPr>
          <p:grpSpPr bwMode="auto">
            <a:xfrm rot="5400000" flipH="1">
              <a:off x="6544361" y="3914092"/>
              <a:ext cx="148263" cy="1094327"/>
              <a:chOff x="3430" y="2956"/>
              <a:chExt cx="293" cy="2519"/>
            </a:xfrm>
          </p:grpSpPr>
          <p:sp>
            <p:nvSpPr>
              <p:cNvPr id="78" name="Rectangle 174"/>
              <p:cNvSpPr>
                <a:spLocks noChangeArrowheads="1"/>
              </p:cNvSpPr>
              <p:nvPr/>
            </p:nvSpPr>
            <p:spPr bwMode="auto">
              <a:xfrm rot="16200000" flipV="1">
                <a:off x="2461" y="3991"/>
                <a:ext cx="2240" cy="170"/>
              </a:xfrm>
              <a:prstGeom prst="rect">
                <a:avLst/>
              </a:prstGeom>
              <a:gradFill rotWithShape="1">
                <a:gsLst>
                  <a:gs pos="0">
                    <a:srgbClr val="333333">
                      <a:alpha val="70000"/>
                    </a:srgbClr>
                  </a:gs>
                  <a:gs pos="50000">
                    <a:srgbClr val="FFFFFF">
                      <a:alpha val="67999"/>
                    </a:srgbClr>
                  </a:gs>
                  <a:gs pos="100000">
                    <a:srgbClr val="333333">
                      <a:alpha val="70000"/>
                    </a:srgbClr>
                  </a:gs>
                </a:gsLst>
                <a:lin ang="5400000" scaled="1"/>
              </a:gradFill>
              <a:ln w="158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grpSp>
            <p:nvGrpSpPr>
              <p:cNvPr id="79" name="Group 175"/>
              <p:cNvGrpSpPr>
                <a:grpSpLocks noChangeAspect="1"/>
              </p:cNvGrpSpPr>
              <p:nvPr/>
            </p:nvGrpSpPr>
            <p:grpSpPr bwMode="auto">
              <a:xfrm rot="-5400000">
                <a:off x="3339" y="5091"/>
                <a:ext cx="475" cy="293"/>
                <a:chOff x="4444" y="3762"/>
                <a:chExt cx="1629" cy="603"/>
              </a:xfrm>
            </p:grpSpPr>
            <p:sp>
              <p:nvSpPr>
                <p:cNvPr id="80" name="AutoShape 176"/>
                <p:cNvSpPr>
                  <a:spLocks noChangeAspect="1" noChangeArrowheads="1"/>
                </p:cNvSpPr>
                <p:nvPr/>
              </p:nvSpPr>
              <p:spPr bwMode="auto">
                <a:xfrm rot="5400000">
                  <a:off x="4381" y="3825"/>
                  <a:ext cx="590" cy="463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4503 w 21600"/>
                    <a:gd name="T13" fmla="*/ 4479 h 21600"/>
                    <a:gd name="T14" fmla="*/ 17097 w 21600"/>
                    <a:gd name="T15" fmla="*/ 17121 h 2160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600" h="21600">
                      <a:moveTo>
                        <a:pt x="0" y="0"/>
                      </a:moveTo>
                      <a:lnTo>
                        <a:pt x="5400" y="21600"/>
                      </a:lnTo>
                      <a:lnTo>
                        <a:pt x="16200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808080"/>
                    </a:gs>
                    <a:gs pos="50000">
                      <a:srgbClr val="FFFFFF"/>
                    </a:gs>
                    <a:gs pos="100000">
                      <a:srgbClr val="808080"/>
                    </a:gs>
                  </a:gsLst>
                  <a:lin ang="5400000" scaled="1"/>
                </a:gra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81" name="Rectangle 177"/>
                <p:cNvSpPr>
                  <a:spLocks noChangeAspect="1" noChangeArrowheads="1"/>
                </p:cNvSpPr>
                <p:nvPr/>
              </p:nvSpPr>
              <p:spPr bwMode="auto">
                <a:xfrm>
                  <a:off x="4923" y="3775"/>
                  <a:ext cx="700" cy="590"/>
                </a:xfrm>
                <a:prstGeom prst="rect">
                  <a:avLst/>
                </a:prstGeom>
                <a:gradFill rotWithShape="1">
                  <a:gsLst>
                    <a:gs pos="0">
                      <a:srgbClr val="808080"/>
                    </a:gs>
                    <a:gs pos="50000">
                      <a:srgbClr val="FFFFFF"/>
                    </a:gs>
                    <a:gs pos="100000">
                      <a:srgbClr val="808080"/>
                    </a:gs>
                  </a:gsLst>
                  <a:lin ang="5400000" scaled="1"/>
                </a:gra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82" name="AutoShape 178"/>
                <p:cNvSpPr>
                  <a:spLocks noChangeAspect="1" noChangeArrowheads="1"/>
                </p:cNvSpPr>
                <p:nvPr/>
              </p:nvSpPr>
              <p:spPr bwMode="auto">
                <a:xfrm rot="16200000" flipH="1">
                  <a:off x="5540" y="3831"/>
                  <a:ext cx="590" cy="477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4503 w 21600"/>
                    <a:gd name="T13" fmla="*/ 4483 h 21600"/>
                    <a:gd name="T14" fmla="*/ 17097 w 21600"/>
                    <a:gd name="T15" fmla="*/ 17117 h 2160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600" h="21600">
                      <a:moveTo>
                        <a:pt x="0" y="0"/>
                      </a:moveTo>
                      <a:lnTo>
                        <a:pt x="5400" y="21600"/>
                      </a:lnTo>
                      <a:lnTo>
                        <a:pt x="16200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808080"/>
                    </a:gs>
                    <a:gs pos="50000">
                      <a:srgbClr val="FFFFFF"/>
                    </a:gs>
                    <a:gs pos="100000">
                      <a:srgbClr val="808080"/>
                    </a:gs>
                  </a:gsLst>
                  <a:lin ang="5400000" scaled="1"/>
                </a:gra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</p:grpSp>
        <p:grpSp>
          <p:nvGrpSpPr>
            <p:cNvPr id="47" name="Group 179"/>
            <p:cNvGrpSpPr>
              <a:grpSpLocks/>
            </p:cNvGrpSpPr>
            <p:nvPr/>
          </p:nvGrpSpPr>
          <p:grpSpPr bwMode="auto">
            <a:xfrm rot="5400000" flipH="1">
              <a:off x="6726471" y="3916464"/>
              <a:ext cx="333276" cy="1072827"/>
              <a:chOff x="3227" y="1709"/>
              <a:chExt cx="658" cy="2472"/>
            </a:xfrm>
          </p:grpSpPr>
          <p:sp>
            <p:nvSpPr>
              <p:cNvPr id="65" name="Rectangle 180"/>
              <p:cNvSpPr>
                <a:spLocks noChangeArrowheads="1"/>
              </p:cNvSpPr>
              <p:nvPr/>
            </p:nvSpPr>
            <p:spPr bwMode="auto">
              <a:xfrm rot="-5400000">
                <a:off x="2437" y="2635"/>
                <a:ext cx="2240" cy="635"/>
              </a:xfrm>
              <a:prstGeom prst="rect">
                <a:avLst/>
              </a:prstGeom>
              <a:gradFill rotWithShape="1">
                <a:gsLst>
                  <a:gs pos="0">
                    <a:srgbClr val="969696"/>
                  </a:gs>
                  <a:gs pos="50000">
                    <a:srgbClr val="FFFFFF"/>
                  </a:gs>
                  <a:gs pos="100000">
                    <a:srgbClr val="969696"/>
                  </a:gs>
                </a:gsLst>
                <a:lin ang="5400000" scaled="1"/>
              </a:gra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6" name="Rectangle 181"/>
              <p:cNvSpPr>
                <a:spLocks noChangeArrowheads="1"/>
              </p:cNvSpPr>
              <p:nvPr/>
            </p:nvSpPr>
            <p:spPr bwMode="auto">
              <a:xfrm rot="16200000" flipV="1">
                <a:off x="2244" y="2876"/>
                <a:ext cx="2240" cy="153"/>
              </a:xfrm>
              <a:prstGeom prst="rect">
                <a:avLst/>
              </a:prstGeom>
              <a:gradFill rotWithShape="1">
                <a:gsLst>
                  <a:gs pos="0">
                    <a:srgbClr val="969696"/>
                  </a:gs>
                  <a:gs pos="50000">
                    <a:srgbClr val="FFFFFF"/>
                  </a:gs>
                  <a:gs pos="100000">
                    <a:srgbClr val="969696"/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7" name="Rectangle 182"/>
              <p:cNvSpPr>
                <a:spLocks noChangeArrowheads="1"/>
              </p:cNvSpPr>
              <p:nvPr/>
            </p:nvSpPr>
            <p:spPr bwMode="auto">
              <a:xfrm rot="16200000" flipV="1">
                <a:off x="2641" y="2876"/>
                <a:ext cx="2240" cy="153"/>
              </a:xfrm>
              <a:prstGeom prst="rect">
                <a:avLst/>
              </a:prstGeom>
              <a:gradFill rotWithShape="1">
                <a:gsLst>
                  <a:gs pos="0">
                    <a:srgbClr val="969696"/>
                  </a:gs>
                  <a:gs pos="50000">
                    <a:srgbClr val="FFFFFF"/>
                  </a:gs>
                  <a:gs pos="100000">
                    <a:srgbClr val="969696"/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8" name="AutoShape 183"/>
              <p:cNvSpPr>
                <a:spLocks noChangeArrowheads="1"/>
              </p:cNvSpPr>
              <p:nvPr/>
            </p:nvSpPr>
            <p:spPr bwMode="auto">
              <a:xfrm rot="-5400000">
                <a:off x="3340" y="3648"/>
                <a:ext cx="420" cy="646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808080"/>
                  </a:gs>
                  <a:gs pos="50000">
                    <a:srgbClr val="FFFFFF"/>
                  </a:gs>
                  <a:gs pos="100000">
                    <a:srgbClr val="808080"/>
                  </a:gs>
                </a:gsLst>
                <a:lin ang="5400000" scaled="1"/>
              </a:gradFill>
              <a:ln w="158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9" name="AutoShape 184"/>
              <p:cNvSpPr>
                <a:spLocks noChangeArrowheads="1"/>
              </p:cNvSpPr>
              <p:nvPr/>
            </p:nvSpPr>
            <p:spPr bwMode="auto">
              <a:xfrm rot="-5400000">
                <a:off x="3352" y="1596"/>
                <a:ext cx="420" cy="646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rgbClr val="808080"/>
                  </a:gs>
                  <a:gs pos="50000">
                    <a:srgbClr val="FFFFFF"/>
                  </a:gs>
                  <a:gs pos="100000">
                    <a:srgbClr val="808080"/>
                  </a:gs>
                </a:gsLst>
                <a:lin ang="5400000" scaled="1"/>
              </a:gradFill>
              <a:ln w="158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0" name="Oval 185"/>
              <p:cNvSpPr>
                <a:spLocks noChangeAspect="1" noChangeArrowheads="1"/>
              </p:cNvSpPr>
              <p:nvPr/>
            </p:nvSpPr>
            <p:spPr bwMode="auto">
              <a:xfrm rot="-5400000">
                <a:off x="3303" y="1795"/>
                <a:ext cx="113" cy="113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1" name="Oval 186"/>
              <p:cNvSpPr>
                <a:spLocks noChangeAspect="1" noChangeArrowheads="1"/>
              </p:cNvSpPr>
              <p:nvPr/>
            </p:nvSpPr>
            <p:spPr bwMode="auto">
              <a:xfrm rot="-5400000">
                <a:off x="3304" y="3995"/>
                <a:ext cx="113" cy="113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grpSp>
            <p:nvGrpSpPr>
              <p:cNvPr id="72" name="Group 187"/>
              <p:cNvGrpSpPr>
                <a:grpSpLocks noChangeAspect="1"/>
              </p:cNvGrpSpPr>
              <p:nvPr/>
            </p:nvGrpSpPr>
            <p:grpSpPr bwMode="auto">
              <a:xfrm rot="-5400000">
                <a:off x="3717" y="3797"/>
                <a:ext cx="147" cy="147"/>
                <a:chOff x="5330" y="4393"/>
                <a:chExt cx="300" cy="300"/>
              </a:xfrm>
            </p:grpSpPr>
            <p:sp>
              <p:nvSpPr>
                <p:cNvPr id="76" name="Oval 188"/>
                <p:cNvSpPr>
                  <a:spLocks noChangeAspect="1" noChangeArrowheads="1"/>
                </p:cNvSpPr>
                <p:nvPr/>
              </p:nvSpPr>
              <p:spPr bwMode="auto">
                <a:xfrm>
                  <a:off x="5330" y="4393"/>
                  <a:ext cx="300" cy="300"/>
                </a:xfrm>
                <a:prstGeom prst="ellipse">
                  <a:avLst/>
                </a:prstGeom>
                <a:solidFill>
                  <a:srgbClr val="FFFFFF"/>
                </a:solidFill>
                <a:ln w="158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7" name="AutoShape 189"/>
                <p:cNvSpPr>
                  <a:spLocks noChangeAspect="1" noChangeArrowheads="1"/>
                </p:cNvSpPr>
                <p:nvPr/>
              </p:nvSpPr>
              <p:spPr bwMode="auto">
                <a:xfrm>
                  <a:off x="5439" y="4409"/>
                  <a:ext cx="85" cy="266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FFFFFF"/>
                </a:solidFill>
                <a:ln w="158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73" name="Group 190"/>
              <p:cNvGrpSpPr>
                <a:grpSpLocks noChangeAspect="1"/>
              </p:cNvGrpSpPr>
              <p:nvPr/>
            </p:nvGrpSpPr>
            <p:grpSpPr bwMode="auto">
              <a:xfrm rot="-5400000">
                <a:off x="3716" y="1937"/>
                <a:ext cx="147" cy="147"/>
                <a:chOff x="5330" y="4393"/>
                <a:chExt cx="300" cy="300"/>
              </a:xfrm>
            </p:grpSpPr>
            <p:sp>
              <p:nvSpPr>
                <p:cNvPr id="74" name="Oval 191"/>
                <p:cNvSpPr>
                  <a:spLocks noChangeAspect="1" noChangeArrowheads="1"/>
                </p:cNvSpPr>
                <p:nvPr/>
              </p:nvSpPr>
              <p:spPr bwMode="auto">
                <a:xfrm>
                  <a:off x="5330" y="4393"/>
                  <a:ext cx="300" cy="300"/>
                </a:xfrm>
                <a:prstGeom prst="ellipse">
                  <a:avLst/>
                </a:prstGeom>
                <a:solidFill>
                  <a:srgbClr val="FFFFFF"/>
                </a:solidFill>
                <a:ln w="158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5" name="AutoShape 192"/>
                <p:cNvSpPr>
                  <a:spLocks noChangeAspect="1" noChangeArrowheads="1"/>
                </p:cNvSpPr>
                <p:nvPr/>
              </p:nvSpPr>
              <p:spPr bwMode="auto">
                <a:xfrm>
                  <a:off x="5439" y="4409"/>
                  <a:ext cx="85" cy="266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FFFFFF"/>
                </a:solidFill>
                <a:ln w="158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</p:grpSp>
        <p:sp>
          <p:nvSpPr>
            <p:cNvPr id="48" name="Line 54"/>
            <p:cNvSpPr>
              <a:spLocks noChangeAspect="1" noChangeShapeType="1"/>
            </p:cNvSpPr>
            <p:nvPr/>
          </p:nvSpPr>
          <p:spPr bwMode="auto">
            <a:xfrm flipH="1">
              <a:off x="7304646" y="4613180"/>
              <a:ext cx="0" cy="86170"/>
            </a:xfrm>
            <a:prstGeom prst="line">
              <a:avLst/>
            </a:prstGeom>
            <a:ln w="19050">
              <a:solidFill>
                <a:schemeClr val="tx2"/>
              </a:solidFill>
              <a:headEnd/>
              <a:tailEnd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49" name="Line 55"/>
            <p:cNvSpPr>
              <a:spLocks noChangeAspect="1" noChangeShapeType="1"/>
            </p:cNvSpPr>
            <p:nvPr/>
          </p:nvSpPr>
          <p:spPr bwMode="auto">
            <a:xfrm flipH="1">
              <a:off x="6447905" y="4611913"/>
              <a:ext cx="0" cy="86170"/>
            </a:xfrm>
            <a:prstGeom prst="line">
              <a:avLst/>
            </a:prstGeom>
            <a:ln w="19050">
              <a:solidFill>
                <a:schemeClr val="tx2"/>
              </a:solidFill>
              <a:headEnd/>
              <a:tailEnd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50" name="Line 75"/>
            <p:cNvSpPr>
              <a:spLocks noChangeAspect="1" noChangeShapeType="1"/>
            </p:cNvSpPr>
            <p:nvPr/>
          </p:nvSpPr>
          <p:spPr bwMode="auto">
            <a:xfrm flipH="1">
              <a:off x="7308654" y="4691747"/>
              <a:ext cx="108000" cy="0"/>
            </a:xfrm>
            <a:prstGeom prst="line">
              <a:avLst/>
            </a:prstGeom>
            <a:ln w="19050">
              <a:solidFill>
                <a:schemeClr val="tx2"/>
              </a:solidFill>
              <a:headEnd/>
              <a:tailEnd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51" name="Line 76"/>
            <p:cNvSpPr>
              <a:spLocks noChangeAspect="1" noChangeShapeType="1"/>
            </p:cNvSpPr>
            <p:nvPr/>
          </p:nvSpPr>
          <p:spPr bwMode="auto">
            <a:xfrm>
              <a:off x="6457554" y="4699350"/>
              <a:ext cx="468000" cy="0"/>
            </a:xfrm>
            <a:prstGeom prst="line">
              <a:avLst/>
            </a:prstGeom>
            <a:ln w="19050">
              <a:solidFill>
                <a:schemeClr val="tx2"/>
              </a:solidFill>
              <a:headEnd/>
              <a:tailEnd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52" name="Line 77"/>
            <p:cNvSpPr>
              <a:spLocks noChangeAspect="1" noChangeShapeType="1"/>
            </p:cNvSpPr>
            <p:nvPr/>
          </p:nvSpPr>
          <p:spPr bwMode="auto">
            <a:xfrm flipH="1">
              <a:off x="7403642" y="4684144"/>
              <a:ext cx="0" cy="258510"/>
            </a:xfrm>
            <a:prstGeom prst="line">
              <a:avLst/>
            </a:prstGeom>
            <a:ln w="19050">
              <a:solidFill>
                <a:schemeClr val="tx2"/>
              </a:solidFill>
              <a:headEnd/>
              <a:tailEnd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53" name="Line 78"/>
            <p:cNvSpPr>
              <a:spLocks noChangeAspect="1" noChangeShapeType="1"/>
            </p:cNvSpPr>
            <p:nvPr/>
          </p:nvSpPr>
          <p:spPr bwMode="auto">
            <a:xfrm flipH="1" flipV="1">
              <a:off x="6912202" y="4703102"/>
              <a:ext cx="0" cy="258510"/>
            </a:xfrm>
            <a:prstGeom prst="line">
              <a:avLst/>
            </a:prstGeom>
            <a:ln w="19050">
              <a:solidFill>
                <a:schemeClr val="tx2"/>
              </a:solidFill>
              <a:headEnd/>
              <a:tailEnd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/>
            </a:p>
          </p:txBody>
        </p:sp>
        <p:grpSp>
          <p:nvGrpSpPr>
            <p:cNvPr id="54" name="Groupe 334"/>
            <p:cNvGrpSpPr>
              <a:grpSpLocks/>
            </p:cNvGrpSpPr>
            <p:nvPr/>
          </p:nvGrpSpPr>
          <p:grpSpPr>
            <a:xfrm>
              <a:off x="5986246" y="4937704"/>
              <a:ext cx="1548000" cy="719015"/>
              <a:chOff x="7034402" y="1703371"/>
              <a:chExt cx="1050674" cy="635902"/>
            </a:xfrm>
          </p:grpSpPr>
          <p:sp>
            <p:nvSpPr>
              <p:cNvPr id="55" name="Rectangle 57"/>
              <p:cNvSpPr>
                <a:spLocks noChangeAspect="1" noChangeArrowheads="1"/>
              </p:cNvSpPr>
              <p:nvPr/>
            </p:nvSpPr>
            <p:spPr bwMode="auto">
              <a:xfrm>
                <a:off x="7034402" y="1703371"/>
                <a:ext cx="1050674" cy="438277"/>
              </a:xfrm>
              <a:prstGeom prst="rect">
                <a:avLst/>
              </a:prstGeom>
              <a:ln w="38100"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56" name="Line 58"/>
              <p:cNvSpPr>
                <a:spLocks noChangeAspect="1" noChangeShapeType="1"/>
              </p:cNvSpPr>
              <p:nvPr/>
            </p:nvSpPr>
            <p:spPr bwMode="auto">
              <a:xfrm>
                <a:off x="7559374" y="1703371"/>
                <a:ext cx="0" cy="438277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grpSp>
            <p:nvGrpSpPr>
              <p:cNvPr id="57" name="Group 59"/>
              <p:cNvGrpSpPr>
                <a:grpSpLocks noChangeAspect="1"/>
              </p:cNvGrpSpPr>
              <p:nvPr/>
            </p:nvGrpSpPr>
            <p:grpSpPr bwMode="auto">
              <a:xfrm>
                <a:off x="7925905" y="2196341"/>
                <a:ext cx="144568" cy="142932"/>
                <a:chOff x="3761" y="14216"/>
                <a:chExt cx="225" cy="267"/>
              </a:xfrm>
            </p:grpSpPr>
            <p:sp>
              <p:nvSpPr>
                <p:cNvPr id="63" name="Oval 60"/>
                <p:cNvSpPr>
                  <a:spLocks noChangeArrowheads="1"/>
                </p:cNvSpPr>
                <p:nvPr/>
              </p:nvSpPr>
              <p:spPr bwMode="auto">
                <a:xfrm>
                  <a:off x="3761" y="14216"/>
                  <a:ext cx="225" cy="267"/>
                </a:xfrm>
                <a:prstGeom prst="ellips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>
                    <a:defRPr/>
                  </a:pPr>
                  <a:endParaRPr lang="fr-FR"/>
                </a:p>
              </p:txBody>
            </p:sp>
            <p:sp>
              <p:nvSpPr>
                <p:cNvPr id="64" name="Oval 61"/>
                <p:cNvSpPr>
                  <a:spLocks noChangeArrowheads="1"/>
                </p:cNvSpPr>
                <p:nvPr/>
              </p:nvSpPr>
              <p:spPr bwMode="auto">
                <a:xfrm>
                  <a:off x="3813" y="14292"/>
                  <a:ext cx="112" cy="134"/>
                </a:xfrm>
                <a:prstGeom prst="ellipse">
                  <a:avLst/>
                </a:prstGeom>
                <a:solidFill>
                  <a:srgbClr val="000000"/>
                </a:solidFill>
                <a:ln w="19050">
                  <a:solidFill>
                    <a:srgbClr val="CC66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sp>
            <p:nvSpPr>
              <p:cNvPr id="58" name="Line 62"/>
              <p:cNvSpPr>
                <a:spLocks noChangeAspect="1" noChangeShapeType="1"/>
              </p:cNvSpPr>
              <p:nvPr/>
            </p:nvSpPr>
            <p:spPr bwMode="auto">
              <a:xfrm>
                <a:off x="7998189" y="2141648"/>
                <a:ext cx="0" cy="75842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59" name="Line 63"/>
              <p:cNvSpPr>
                <a:spLocks noChangeAspect="1" noChangeShapeType="1"/>
              </p:cNvSpPr>
              <p:nvPr/>
            </p:nvSpPr>
            <p:spPr bwMode="auto">
              <a:xfrm flipV="1">
                <a:off x="7998189" y="1703371"/>
                <a:ext cx="0" cy="438277"/>
              </a:xfrm>
              <a:prstGeom prst="line">
                <a:avLst/>
              </a:prstGeom>
              <a:ln>
                <a:headEnd type="none" w="med" len="med"/>
                <a:tailEnd type="triangl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60" name="Line 64"/>
              <p:cNvSpPr>
                <a:spLocks noChangeAspect="1" noChangeShapeType="1"/>
              </p:cNvSpPr>
              <p:nvPr/>
            </p:nvSpPr>
            <p:spPr bwMode="auto">
              <a:xfrm flipH="1">
                <a:off x="7145383" y="1741292"/>
                <a:ext cx="287676" cy="360248"/>
              </a:xfrm>
              <a:prstGeom prst="line">
                <a:avLst/>
              </a:prstGeom>
              <a:ln>
                <a:headEnd/>
                <a:tailEnd type="triangl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61" name="Line 69"/>
              <p:cNvSpPr>
                <a:spLocks noChangeAspect="1" noChangeShapeType="1"/>
              </p:cNvSpPr>
              <p:nvPr/>
            </p:nvSpPr>
            <p:spPr bwMode="auto">
              <a:xfrm>
                <a:off x="7671085" y="1747855"/>
                <a:ext cx="0" cy="361706"/>
              </a:xfrm>
              <a:prstGeom prst="line">
                <a:avLst/>
              </a:prstGeom>
              <a:ln>
                <a:headEnd type="none" w="med" len="med"/>
                <a:tailEnd type="triangl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62" name="Line 70"/>
              <p:cNvSpPr>
                <a:spLocks noChangeAspect="1" noChangeShapeType="1"/>
              </p:cNvSpPr>
              <p:nvPr/>
            </p:nvSpPr>
            <p:spPr bwMode="auto">
              <a:xfrm rot="6456521" flipH="1">
                <a:off x="7180566" y="1719172"/>
                <a:ext cx="220962" cy="395007"/>
              </a:xfrm>
              <a:prstGeom prst="line">
                <a:avLst/>
              </a:prstGeom>
              <a:ln>
                <a:headEnd/>
                <a:tailEnd type="triangl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</p:grpSp>
      </p:grpSp>
      <p:grpSp>
        <p:nvGrpSpPr>
          <p:cNvPr id="95" name="Groupe 94"/>
          <p:cNvGrpSpPr>
            <a:grpSpLocks noChangeAspect="1"/>
          </p:cNvGrpSpPr>
          <p:nvPr/>
        </p:nvGrpSpPr>
        <p:grpSpPr>
          <a:xfrm>
            <a:off x="428596" y="2214554"/>
            <a:ext cx="8312980" cy="2143140"/>
            <a:chOff x="-98425" y="297368"/>
            <a:chExt cx="9242425" cy="2770075"/>
          </a:xfrm>
        </p:grpSpPr>
        <p:pic>
          <p:nvPicPr>
            <p:cNvPr id="96" name="Image 62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133975" y="695303"/>
              <a:ext cx="1333500" cy="21955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7" name="Image 96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321425" y="706416"/>
              <a:ext cx="1312863" cy="2181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8" name="Rectangle 4"/>
            <p:cNvSpPr>
              <a:spLocks noChangeArrowheads="1"/>
            </p:cNvSpPr>
            <p:nvPr/>
          </p:nvSpPr>
          <p:spPr bwMode="auto">
            <a:xfrm>
              <a:off x="0" y="1282678"/>
              <a:ext cx="9144000" cy="0"/>
            </a:xfrm>
            <a:prstGeom prst="rect">
              <a:avLst/>
            </a:prstGeom>
            <a:solidFill>
              <a:srgbClr val="FFFF99"/>
            </a:solidFill>
            <a:ln w="9525">
              <a:noFill/>
              <a:miter lim="800000"/>
              <a:headEnd/>
              <a:tailEnd/>
            </a:ln>
            <a:effectLst>
              <a:prstShdw prst="shdw17" dist="17961" dir="2700000">
                <a:srgbClr val="808080"/>
              </a:prstShdw>
            </a:effectLst>
          </p:spPr>
          <p:txBody>
            <a:bodyPr wrap="none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9" name="Rectangle 5"/>
            <p:cNvSpPr>
              <a:spLocks noChangeArrowheads="1"/>
            </p:cNvSpPr>
            <p:nvPr/>
          </p:nvSpPr>
          <p:spPr bwMode="auto">
            <a:xfrm>
              <a:off x="0" y="1282678"/>
              <a:ext cx="9144000" cy="0"/>
            </a:xfrm>
            <a:prstGeom prst="rect">
              <a:avLst/>
            </a:prstGeom>
            <a:solidFill>
              <a:srgbClr val="FFFF99"/>
            </a:solidFill>
            <a:ln w="9525">
              <a:noFill/>
              <a:miter lim="800000"/>
              <a:headEnd/>
              <a:tailEnd/>
            </a:ln>
            <a:effectLst>
              <a:prstShdw prst="shdw17" dist="17961" dir="2700000">
                <a:srgbClr val="808080"/>
              </a:prstShdw>
            </a:effectLst>
          </p:spPr>
          <p:txBody>
            <a:bodyPr wrap="none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00" name="Rectangle 6"/>
            <p:cNvSpPr>
              <a:spLocks noChangeArrowheads="1"/>
            </p:cNvSpPr>
            <p:nvPr/>
          </p:nvSpPr>
          <p:spPr bwMode="auto">
            <a:xfrm>
              <a:off x="0" y="1282678"/>
              <a:ext cx="9144000" cy="0"/>
            </a:xfrm>
            <a:prstGeom prst="rect">
              <a:avLst/>
            </a:prstGeom>
            <a:solidFill>
              <a:srgbClr val="FFFF99"/>
            </a:solidFill>
            <a:ln w="9525">
              <a:noFill/>
              <a:miter lim="800000"/>
              <a:headEnd/>
              <a:tailEnd/>
            </a:ln>
            <a:effectLst>
              <a:prstShdw prst="shdw17" dist="17961" dir="2700000">
                <a:srgbClr val="808080"/>
              </a:prstShdw>
            </a:effectLst>
          </p:spPr>
          <p:txBody>
            <a:bodyPr wrap="none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01" name="Rectangle 55"/>
            <p:cNvSpPr>
              <a:spLocks noChangeArrowheads="1"/>
            </p:cNvSpPr>
            <p:nvPr/>
          </p:nvSpPr>
          <p:spPr bwMode="auto">
            <a:xfrm>
              <a:off x="0" y="1282678"/>
              <a:ext cx="8869363" cy="0"/>
            </a:xfrm>
            <a:prstGeom prst="rect">
              <a:avLst/>
            </a:prstGeom>
            <a:solidFill>
              <a:srgbClr val="FFFF99"/>
            </a:solidFill>
            <a:ln w="9525">
              <a:noFill/>
              <a:miter lim="800000"/>
              <a:headEnd/>
              <a:tailEnd/>
            </a:ln>
            <a:effectLst>
              <a:prstShdw prst="shdw17" dist="17961" dir="2700000">
                <a:srgbClr val="808080"/>
              </a:prstShdw>
            </a:effectLst>
          </p:spPr>
          <p:txBody>
            <a:bodyPr wrap="none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102" name="Image 101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472363" y="676253"/>
              <a:ext cx="1308100" cy="2200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3" name="Image 102"/>
            <p:cNvPicPr>
              <a:picLocks noChangeAspect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292475" y="568303"/>
              <a:ext cx="1331913" cy="2305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4" name="Image 103"/>
            <p:cNvPicPr>
              <a:picLocks noChangeAspect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-98425" y="1292203"/>
              <a:ext cx="3527425" cy="11509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05" name="Groupe 188"/>
            <p:cNvGrpSpPr>
              <a:grpSpLocks/>
            </p:cNvGrpSpPr>
            <p:nvPr/>
          </p:nvGrpSpPr>
          <p:grpSpPr bwMode="auto">
            <a:xfrm>
              <a:off x="3000382" y="297368"/>
              <a:ext cx="5905512" cy="1176749"/>
              <a:chOff x="3000364" y="1007053"/>
              <a:chExt cx="5905951" cy="1176749"/>
            </a:xfrm>
          </p:grpSpPr>
          <p:sp>
            <p:nvSpPr>
              <p:cNvPr id="134" name="Line 156"/>
              <p:cNvSpPr>
                <a:spLocks noChangeAspect="1" noChangeShapeType="1"/>
              </p:cNvSpPr>
              <p:nvPr/>
            </p:nvSpPr>
            <p:spPr bwMode="auto">
              <a:xfrm>
                <a:off x="8704688" y="2174103"/>
                <a:ext cx="201627" cy="0"/>
              </a:xfrm>
              <a:prstGeom prst="line">
                <a:avLst/>
              </a:prstGeom>
              <a:noFill/>
              <a:ln w="25400" cap="flat" cmpd="sng" algn="ctr">
                <a:solidFill>
                  <a:srgbClr val="FF0000"/>
                </a:solidFill>
                <a:prstDash val="solid"/>
                <a:headEnd/>
                <a:tailE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  <p:sp>
            <p:nvSpPr>
              <p:cNvPr id="135" name="Line 157"/>
              <p:cNvSpPr>
                <a:spLocks noChangeAspect="1" noChangeShapeType="1"/>
              </p:cNvSpPr>
              <p:nvPr/>
            </p:nvSpPr>
            <p:spPr bwMode="auto">
              <a:xfrm flipV="1">
                <a:off x="8898377" y="1023347"/>
                <a:ext cx="0" cy="1160455"/>
              </a:xfrm>
              <a:prstGeom prst="line">
                <a:avLst/>
              </a:prstGeom>
              <a:noFill/>
              <a:ln w="25400" cap="flat" cmpd="sng" algn="ctr">
                <a:solidFill>
                  <a:srgbClr val="FF0000"/>
                </a:solidFill>
                <a:prstDash val="solid"/>
                <a:headEnd/>
                <a:tailE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  <p:sp>
            <p:nvSpPr>
              <p:cNvPr id="136" name="Line 158"/>
              <p:cNvSpPr>
                <a:spLocks noChangeAspect="1" noChangeShapeType="1"/>
              </p:cNvSpPr>
              <p:nvPr/>
            </p:nvSpPr>
            <p:spPr bwMode="auto">
              <a:xfrm flipH="1">
                <a:off x="3000364" y="1014333"/>
                <a:ext cx="5904364" cy="0"/>
              </a:xfrm>
              <a:prstGeom prst="line">
                <a:avLst/>
              </a:prstGeom>
              <a:noFill/>
              <a:ln w="25400" cap="flat" cmpd="sng" algn="ctr">
                <a:solidFill>
                  <a:srgbClr val="FF0000"/>
                </a:solidFill>
                <a:prstDash val="solid"/>
                <a:headEnd/>
                <a:tailE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  <p:sp>
            <p:nvSpPr>
              <p:cNvPr id="137" name="Line 159"/>
              <p:cNvSpPr>
                <a:spLocks noChangeAspect="1" noChangeShapeType="1"/>
              </p:cNvSpPr>
              <p:nvPr/>
            </p:nvSpPr>
            <p:spPr bwMode="auto">
              <a:xfrm flipH="1">
                <a:off x="3001952" y="1811057"/>
                <a:ext cx="361978" cy="0"/>
              </a:xfrm>
              <a:prstGeom prst="line">
                <a:avLst/>
              </a:prstGeom>
              <a:noFill/>
              <a:ln w="25400" cap="flat" cmpd="sng" algn="ctr">
                <a:solidFill>
                  <a:srgbClr val="FF0000"/>
                </a:solidFill>
                <a:prstDash val="solid"/>
                <a:headEnd type="triangle" w="lg" len="med"/>
                <a:tailE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  <p:sp>
            <p:nvSpPr>
              <p:cNvPr id="138" name="Line 160"/>
              <p:cNvSpPr>
                <a:spLocks noChangeAspect="1" noChangeShapeType="1"/>
              </p:cNvSpPr>
              <p:nvPr/>
            </p:nvSpPr>
            <p:spPr bwMode="auto">
              <a:xfrm>
                <a:off x="3000364" y="1007053"/>
                <a:ext cx="0" cy="816616"/>
              </a:xfrm>
              <a:prstGeom prst="line">
                <a:avLst/>
              </a:prstGeom>
              <a:noFill/>
              <a:ln w="25400" cap="flat" cmpd="sng" algn="ctr">
                <a:solidFill>
                  <a:srgbClr val="FF0000"/>
                </a:solidFill>
                <a:prstDash val="solid"/>
                <a:headEnd/>
                <a:tailE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p:grpSp>
        <p:grpSp>
          <p:nvGrpSpPr>
            <p:cNvPr id="106" name="Groupe 232"/>
            <p:cNvGrpSpPr>
              <a:grpSpLocks/>
            </p:cNvGrpSpPr>
            <p:nvPr/>
          </p:nvGrpSpPr>
          <p:grpSpPr bwMode="auto">
            <a:xfrm>
              <a:off x="3214690" y="2706031"/>
              <a:ext cx="5716589" cy="361412"/>
              <a:chOff x="3214092" y="6338453"/>
              <a:chExt cx="5717823" cy="361412"/>
            </a:xfrm>
          </p:grpSpPr>
          <p:sp>
            <p:nvSpPr>
              <p:cNvPr id="129" name="Line 161"/>
              <p:cNvSpPr>
                <a:spLocks noChangeAspect="1" noChangeShapeType="1"/>
              </p:cNvSpPr>
              <p:nvPr/>
            </p:nvSpPr>
            <p:spPr bwMode="auto">
              <a:xfrm>
                <a:off x="3220443" y="6699865"/>
                <a:ext cx="5709884" cy="0"/>
              </a:xfrm>
              <a:prstGeom prst="line">
                <a:avLst/>
              </a:prstGeom>
              <a:noFill/>
              <a:ln w="25400" cap="flat" cmpd="sng" algn="ctr">
                <a:solidFill>
                  <a:srgbClr val="0000FF"/>
                </a:solidFill>
                <a:prstDash val="solid"/>
                <a:headEnd/>
                <a:tailE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  <p:sp>
            <p:nvSpPr>
              <p:cNvPr id="130" name="Line 168"/>
              <p:cNvSpPr>
                <a:spLocks noChangeAspect="1" noChangeShapeType="1"/>
              </p:cNvSpPr>
              <p:nvPr/>
            </p:nvSpPr>
            <p:spPr bwMode="auto">
              <a:xfrm flipH="1">
                <a:off x="8715968" y="6340045"/>
                <a:ext cx="215947" cy="0"/>
              </a:xfrm>
              <a:prstGeom prst="line">
                <a:avLst/>
              </a:prstGeom>
              <a:noFill/>
              <a:ln w="25400" cap="flat" cmpd="sng" algn="ctr">
                <a:solidFill>
                  <a:srgbClr val="0000FF"/>
                </a:solidFill>
                <a:prstDash val="solid"/>
                <a:headEnd/>
                <a:tailEnd type="triangle" w="lg" len="me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  <p:sp>
            <p:nvSpPr>
              <p:cNvPr id="131" name="Line 169"/>
              <p:cNvSpPr>
                <a:spLocks noChangeAspect="1" noChangeShapeType="1"/>
              </p:cNvSpPr>
              <p:nvPr/>
            </p:nvSpPr>
            <p:spPr bwMode="auto">
              <a:xfrm>
                <a:off x="8930328" y="6338453"/>
                <a:ext cx="0" cy="359820"/>
              </a:xfrm>
              <a:prstGeom prst="line">
                <a:avLst/>
              </a:prstGeom>
              <a:noFill/>
              <a:ln w="25400" cap="flat" cmpd="sng" algn="ctr">
                <a:solidFill>
                  <a:srgbClr val="0000FF"/>
                </a:solidFill>
                <a:prstDash val="solid"/>
                <a:headEnd/>
                <a:tailE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  <p:sp>
            <p:nvSpPr>
              <p:cNvPr id="132" name="Line 170"/>
              <p:cNvSpPr>
                <a:spLocks noChangeAspect="1" noChangeShapeType="1"/>
              </p:cNvSpPr>
              <p:nvPr/>
            </p:nvSpPr>
            <p:spPr bwMode="auto">
              <a:xfrm flipH="1">
                <a:off x="3214092" y="6373480"/>
                <a:ext cx="179426" cy="0"/>
              </a:xfrm>
              <a:prstGeom prst="line">
                <a:avLst/>
              </a:prstGeom>
              <a:noFill/>
              <a:ln w="25400" cap="flat" cmpd="sng" algn="ctr">
                <a:solidFill>
                  <a:srgbClr val="0000FF"/>
                </a:solidFill>
                <a:prstDash val="solid"/>
                <a:headEnd/>
                <a:tailE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  <p:sp>
            <p:nvSpPr>
              <p:cNvPr id="133" name="Line 171"/>
              <p:cNvSpPr>
                <a:spLocks noChangeAspect="1" noChangeShapeType="1"/>
              </p:cNvSpPr>
              <p:nvPr/>
            </p:nvSpPr>
            <p:spPr bwMode="auto">
              <a:xfrm>
                <a:off x="3222031" y="6367111"/>
                <a:ext cx="0" cy="331162"/>
              </a:xfrm>
              <a:prstGeom prst="line">
                <a:avLst/>
              </a:prstGeom>
              <a:noFill/>
              <a:ln w="25400" cap="flat" cmpd="sng" algn="ctr">
                <a:solidFill>
                  <a:srgbClr val="0000FF"/>
                </a:solidFill>
                <a:prstDash val="solid"/>
                <a:headEnd/>
                <a:tailE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p:grpSp>
        <p:sp>
          <p:nvSpPr>
            <p:cNvPr id="107" name="Line 224"/>
            <p:cNvSpPr>
              <a:spLocks noChangeShapeType="1"/>
            </p:cNvSpPr>
            <p:nvPr/>
          </p:nvSpPr>
          <p:spPr bwMode="auto">
            <a:xfrm flipH="1">
              <a:off x="4556125" y="2727303"/>
              <a:ext cx="684213" cy="0"/>
            </a:xfrm>
            <a:prstGeom prst="line">
              <a:avLst/>
            </a:prstGeom>
            <a:noFill/>
            <a:ln w="25400" cap="flat" cmpd="sng" algn="ctr">
              <a:solidFill>
                <a:srgbClr val="0000FF"/>
              </a:solidFill>
              <a:prstDash val="solid"/>
              <a:headEnd/>
              <a:tailEnd type="triangle" w="lg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108" name="Text Box 123"/>
            <p:cNvSpPr txBox="1">
              <a:spLocks noChangeAspect="1" noChangeArrowheads="1"/>
            </p:cNvSpPr>
            <p:nvPr/>
          </p:nvSpPr>
          <p:spPr bwMode="auto">
            <a:xfrm>
              <a:off x="3786182" y="1627665"/>
              <a:ext cx="796941" cy="383411"/>
            </a:xfrm>
            <a:prstGeom prst="rect">
              <a:avLst/>
            </a:prstGeom>
            <a:noFill/>
            <a:ln>
              <a:noFill/>
              <a:headEnd/>
              <a:tailE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20</a:t>
              </a:r>
            </a:p>
          </p:txBody>
        </p:sp>
        <p:sp>
          <p:nvSpPr>
            <p:cNvPr id="109" name="Text Box 124"/>
            <p:cNvSpPr txBox="1">
              <a:spLocks noChangeAspect="1" noChangeArrowheads="1"/>
            </p:cNvSpPr>
            <p:nvPr/>
          </p:nvSpPr>
          <p:spPr bwMode="auto">
            <a:xfrm>
              <a:off x="5684427" y="1630839"/>
              <a:ext cx="796943" cy="383411"/>
            </a:xfrm>
            <a:prstGeom prst="rect">
              <a:avLst/>
            </a:prstGeom>
            <a:noFill/>
            <a:ln>
              <a:noFill/>
              <a:headEnd/>
              <a:tailE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21</a:t>
              </a:r>
            </a:p>
          </p:txBody>
        </p:sp>
        <p:sp>
          <p:nvSpPr>
            <p:cNvPr id="110" name="Text Box 125"/>
            <p:cNvSpPr txBox="1">
              <a:spLocks noChangeAspect="1" noChangeArrowheads="1"/>
            </p:cNvSpPr>
            <p:nvPr/>
          </p:nvSpPr>
          <p:spPr bwMode="auto">
            <a:xfrm>
              <a:off x="6775453" y="1622903"/>
              <a:ext cx="796943" cy="383411"/>
            </a:xfrm>
            <a:prstGeom prst="rect">
              <a:avLst/>
            </a:prstGeom>
            <a:noFill/>
            <a:ln>
              <a:noFill/>
              <a:headEnd/>
              <a:tailE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22</a:t>
              </a:r>
            </a:p>
          </p:txBody>
        </p:sp>
        <p:sp>
          <p:nvSpPr>
            <p:cNvPr id="111" name="Text Box 126"/>
            <p:cNvSpPr txBox="1">
              <a:spLocks noChangeAspect="1" noChangeArrowheads="1"/>
            </p:cNvSpPr>
            <p:nvPr/>
          </p:nvSpPr>
          <p:spPr bwMode="auto">
            <a:xfrm>
              <a:off x="7866479" y="1630839"/>
              <a:ext cx="796943" cy="383411"/>
            </a:xfrm>
            <a:prstGeom prst="rect">
              <a:avLst/>
            </a:prstGeom>
            <a:noFill/>
            <a:ln>
              <a:noFill/>
              <a:headEnd/>
              <a:tailE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23</a:t>
              </a:r>
            </a:p>
          </p:txBody>
        </p:sp>
        <p:sp>
          <p:nvSpPr>
            <p:cNvPr id="112" name="Text Box 144"/>
            <p:cNvSpPr txBox="1">
              <a:spLocks noChangeAspect="1" noChangeArrowheads="1"/>
            </p:cNvSpPr>
            <p:nvPr/>
          </p:nvSpPr>
          <p:spPr bwMode="auto">
            <a:xfrm>
              <a:off x="6701946" y="395085"/>
              <a:ext cx="593725" cy="307777"/>
            </a:xfrm>
            <a:prstGeom prst="rect">
              <a:avLst/>
            </a:prstGeom>
            <a:noFill/>
            <a:ln>
              <a:noFill/>
              <a:headEnd/>
              <a:tailE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V1</a:t>
              </a:r>
            </a:p>
          </p:txBody>
        </p:sp>
        <p:sp>
          <p:nvSpPr>
            <p:cNvPr id="113" name="Text Box 153"/>
            <p:cNvSpPr txBox="1">
              <a:spLocks noChangeAspect="1" noChangeArrowheads="1"/>
            </p:cNvSpPr>
            <p:nvPr/>
          </p:nvSpPr>
          <p:spPr bwMode="auto">
            <a:xfrm>
              <a:off x="7858483" y="388519"/>
              <a:ext cx="593725" cy="307777"/>
            </a:xfrm>
            <a:prstGeom prst="rect">
              <a:avLst/>
            </a:prstGeom>
            <a:noFill/>
            <a:ln>
              <a:noFill/>
              <a:headEnd/>
              <a:tailE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V0</a:t>
              </a:r>
            </a:p>
          </p:txBody>
        </p:sp>
        <p:grpSp>
          <p:nvGrpSpPr>
            <p:cNvPr id="114" name="Groupe 231"/>
            <p:cNvGrpSpPr>
              <a:grpSpLocks/>
            </p:cNvGrpSpPr>
            <p:nvPr/>
          </p:nvGrpSpPr>
          <p:grpSpPr bwMode="auto">
            <a:xfrm>
              <a:off x="3679825" y="334103"/>
              <a:ext cx="593725" cy="307975"/>
              <a:chOff x="3679453" y="3985886"/>
              <a:chExt cx="593725" cy="307777"/>
            </a:xfrm>
          </p:grpSpPr>
          <p:sp>
            <p:nvSpPr>
              <p:cNvPr id="127" name="Text Box 167"/>
              <p:cNvSpPr txBox="1">
                <a:spLocks noChangeAspect="1" noChangeArrowheads="1"/>
              </p:cNvSpPr>
              <p:nvPr/>
            </p:nvSpPr>
            <p:spPr bwMode="auto">
              <a:xfrm>
                <a:off x="3679453" y="3985886"/>
                <a:ext cx="593725" cy="307777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p:spPr>
            <p:txBody>
              <a:bodyPr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Times New Roman" pitchFamily="18" charset="0"/>
                  </a:rPr>
                  <a:t>C</a:t>
                </a:r>
                <a:endParaRPr kumimoji="0" lang="fr-FR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Times New Roman" pitchFamily="18" charset="0"/>
                </a:endParaRPr>
              </a:p>
            </p:txBody>
          </p:sp>
          <p:sp>
            <p:nvSpPr>
              <p:cNvPr id="128" name="Line 183"/>
              <p:cNvSpPr>
                <a:spLocks noChangeAspect="1" noChangeShapeType="1"/>
              </p:cNvSpPr>
              <p:nvPr/>
            </p:nvSpPr>
            <p:spPr bwMode="auto">
              <a:xfrm>
                <a:off x="3779795" y="4040231"/>
                <a:ext cx="144000" cy="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115" name="Groupe 229"/>
            <p:cNvGrpSpPr>
              <a:grpSpLocks/>
            </p:cNvGrpSpPr>
            <p:nvPr/>
          </p:nvGrpSpPr>
          <p:grpSpPr bwMode="auto">
            <a:xfrm>
              <a:off x="4557708" y="1131063"/>
              <a:ext cx="684211" cy="275057"/>
              <a:chOff x="4048125" y="6124102"/>
              <a:chExt cx="747713" cy="275057"/>
            </a:xfrm>
          </p:grpSpPr>
          <p:sp>
            <p:nvSpPr>
              <p:cNvPr id="124" name="Line 184"/>
              <p:cNvSpPr>
                <a:spLocks noChangeAspect="1" noChangeShapeType="1"/>
              </p:cNvSpPr>
              <p:nvPr/>
            </p:nvSpPr>
            <p:spPr bwMode="auto">
              <a:xfrm>
                <a:off x="4048125" y="6399159"/>
                <a:ext cx="239406" cy="0"/>
              </a:xfrm>
              <a:prstGeom prst="line">
                <a:avLst/>
              </a:prstGeom>
              <a:noFill/>
              <a:ln w="25400" cap="flat" cmpd="sng" algn="ctr">
                <a:solidFill>
                  <a:srgbClr val="FF0066"/>
                </a:solidFill>
                <a:prstDash val="solid"/>
                <a:headEnd/>
                <a:tailE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  <p:sp>
            <p:nvSpPr>
              <p:cNvPr id="125" name="Line 185"/>
              <p:cNvSpPr>
                <a:spLocks noChangeAspect="1" noChangeShapeType="1"/>
              </p:cNvSpPr>
              <p:nvPr/>
            </p:nvSpPr>
            <p:spPr bwMode="auto">
              <a:xfrm flipV="1">
                <a:off x="4291002" y="6124102"/>
                <a:ext cx="0" cy="258763"/>
              </a:xfrm>
              <a:prstGeom prst="line">
                <a:avLst/>
              </a:prstGeom>
              <a:noFill/>
              <a:ln w="25400" cap="flat" cmpd="sng" algn="ctr">
                <a:solidFill>
                  <a:srgbClr val="FF0066"/>
                </a:solidFill>
                <a:prstDash val="solid"/>
                <a:headEnd/>
                <a:tailE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  <p:sp>
            <p:nvSpPr>
              <p:cNvPr id="126" name="Line 186"/>
              <p:cNvSpPr>
                <a:spLocks noChangeAspect="1" noChangeShapeType="1"/>
              </p:cNvSpPr>
              <p:nvPr/>
            </p:nvSpPr>
            <p:spPr bwMode="auto">
              <a:xfrm>
                <a:off x="4299675" y="6126998"/>
                <a:ext cx="496163" cy="0"/>
              </a:xfrm>
              <a:prstGeom prst="line">
                <a:avLst/>
              </a:prstGeom>
              <a:noFill/>
              <a:ln w="25400" cap="flat" cmpd="sng" algn="ctr">
                <a:solidFill>
                  <a:srgbClr val="FF0066"/>
                </a:solidFill>
                <a:prstDash val="solid"/>
                <a:headEnd/>
                <a:tailEnd type="triangle" w="lg" len="me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p:grpSp>
        <p:cxnSp>
          <p:nvCxnSpPr>
            <p:cNvPr id="116" name="Connecteur droit 115"/>
            <p:cNvCxnSpPr/>
            <p:nvPr/>
          </p:nvCxnSpPr>
          <p:spPr>
            <a:xfrm>
              <a:off x="5050662" y="1706541"/>
              <a:ext cx="180975" cy="1587"/>
            </a:xfrm>
            <a:prstGeom prst="line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17" name="Connecteur droit 116"/>
            <p:cNvCxnSpPr/>
            <p:nvPr/>
          </p:nvCxnSpPr>
          <p:spPr>
            <a:xfrm>
              <a:off x="5056188" y="2135166"/>
              <a:ext cx="179387" cy="1587"/>
            </a:xfrm>
            <a:prstGeom prst="line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grpSp>
          <p:nvGrpSpPr>
            <p:cNvPr id="118" name="Groupe 243"/>
            <p:cNvGrpSpPr>
              <a:grpSpLocks/>
            </p:cNvGrpSpPr>
            <p:nvPr/>
          </p:nvGrpSpPr>
          <p:grpSpPr bwMode="auto">
            <a:xfrm>
              <a:off x="4702175" y="1544618"/>
              <a:ext cx="785813" cy="785811"/>
              <a:chOff x="4702625" y="5164780"/>
              <a:chExt cx="785818" cy="784829"/>
            </a:xfrm>
          </p:grpSpPr>
          <p:sp>
            <p:nvSpPr>
              <p:cNvPr id="122" name="ZoneTexte 121"/>
              <p:cNvSpPr txBox="1"/>
              <p:nvPr/>
            </p:nvSpPr>
            <p:spPr>
              <a:xfrm>
                <a:off x="4702625" y="5389725"/>
                <a:ext cx="785818" cy="307777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p:spPr>
            <p:txBody>
              <a:bodyPr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rPr>
                  <a:t>24</a:t>
                </a:r>
              </a:p>
            </p:txBody>
          </p:sp>
          <p:sp>
            <p:nvSpPr>
              <p:cNvPr id="123" name="ZoneTexte 122"/>
              <p:cNvSpPr txBox="1"/>
              <p:nvPr/>
            </p:nvSpPr>
            <p:spPr>
              <a:xfrm>
                <a:off x="4766055" y="5164780"/>
                <a:ext cx="428628" cy="7848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p:spPr>
            <p:txBody>
              <a:bodyPr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ts val="18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8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rPr>
                  <a:t>+</a:t>
                </a:r>
              </a:p>
              <a:p>
                <a:pPr marL="0" marR="0" lvl="0" indent="0" defTabSz="914400" eaLnBrk="1" fontAlgn="auto" latinLnBrk="0" hangingPunct="1">
                  <a:lnSpc>
                    <a:spcPts val="18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  <a:p>
                <a:pPr marL="0" marR="0" lvl="0" indent="0" defTabSz="914400" eaLnBrk="1" fontAlgn="auto" latinLnBrk="0" hangingPunct="1">
                  <a:lnSpc>
                    <a:spcPts val="18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rPr>
                  <a:t>-</a:t>
                </a:r>
                <a:endParaRPr kumimoji="0" lang="fr-FR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p:grpSp>
        <p:sp>
          <p:nvSpPr>
            <p:cNvPr id="119" name="ZoneTexte 118"/>
            <p:cNvSpPr txBox="1"/>
            <p:nvPr/>
          </p:nvSpPr>
          <p:spPr>
            <a:xfrm>
              <a:off x="5227005" y="599547"/>
              <a:ext cx="1214446" cy="3693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endParaRPr lang="fr-FR" dirty="0"/>
            </a:p>
          </p:txBody>
        </p:sp>
        <p:pic>
          <p:nvPicPr>
            <p:cNvPr id="120" name="Image 119"/>
            <p:cNvPicPr>
              <a:picLocks noChangeAspect="1"/>
            </p:cNvPicPr>
            <p:nvPr/>
          </p:nvPicPr>
          <p:blipFill>
            <a:blip r:embed="rId4" cstate="print"/>
            <a:srcRect b="87013"/>
            <a:stretch>
              <a:fillRect/>
            </a:stretch>
          </p:blipFill>
          <p:spPr bwMode="auto">
            <a:xfrm>
              <a:off x="5167254" y="694359"/>
              <a:ext cx="1308100" cy="2857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1" name="Text Box 144"/>
            <p:cNvSpPr txBox="1">
              <a:spLocks noChangeAspect="1" noChangeArrowheads="1"/>
            </p:cNvSpPr>
            <p:nvPr/>
          </p:nvSpPr>
          <p:spPr bwMode="auto">
            <a:xfrm>
              <a:off x="5679007" y="456671"/>
              <a:ext cx="593725" cy="307777"/>
            </a:xfrm>
            <a:prstGeom prst="rect">
              <a:avLst/>
            </a:prstGeom>
            <a:noFill/>
            <a:ln>
              <a:noFill/>
              <a:headEnd/>
              <a:tailE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P</a:t>
              </a:r>
              <a:endPara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sp>
        <p:nvSpPr>
          <p:cNvPr id="141" name="Rectangle 140"/>
          <p:cNvSpPr/>
          <p:nvPr/>
        </p:nvSpPr>
        <p:spPr>
          <a:xfrm>
            <a:off x="785786" y="-24"/>
            <a:ext cx="7572428" cy="19080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</a:pPr>
            <a:endParaRPr lang="fr-FR" sz="1400" dirty="0">
              <a:solidFill>
                <a:srgbClr val="0000FF"/>
              </a:solidFill>
              <a:latin typeface="Arial" pitchFamily="34" charset="0"/>
              <a:ea typeface="Calibri" panose="020F0502020204030204" pitchFamily="34" charset="0"/>
              <a:cs typeface="Arial" pitchFamily="34" charset="0"/>
            </a:endParaRPr>
          </a:p>
          <a:p>
            <a:pPr algn="r" rtl="1">
              <a:lnSpc>
                <a:spcPct val="107000"/>
              </a:lnSpc>
              <a:spcAft>
                <a:spcPts val="800"/>
              </a:spcAft>
            </a:pPr>
            <a:r>
              <a:rPr lang="ar-DZ" dirty="0" smtClean="0">
                <a:solidFill>
                  <a:srgbClr val="0000FF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 </a:t>
            </a:r>
            <a:r>
              <a:rPr lang="ar-DZ" b="1" dirty="0" smtClean="0">
                <a:solidFill>
                  <a:srgbClr val="0000FF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 </a:t>
            </a:r>
            <a:r>
              <a:rPr lang="ar-DZ" sz="2000" b="1" dirty="0" smtClean="0">
                <a:solidFill>
                  <a:srgbClr val="0000FF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اشكالية : </a:t>
            </a:r>
            <a:r>
              <a:rPr lang="ar-DZ" sz="2000" dirty="0" smtClean="0">
                <a:solidFill>
                  <a:srgbClr val="0000FF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 ان التحكم في الأنظمة الالية باستعمال التكنولوجيا المربوطة له عدة مساوئ</a:t>
            </a:r>
            <a:endParaRPr lang="fr-FR" sz="2000" dirty="0" smtClean="0">
              <a:solidFill>
                <a:srgbClr val="0000FF"/>
              </a:solidFill>
              <a:latin typeface="Arial" pitchFamily="34" charset="0"/>
              <a:ea typeface="Calibri" panose="020F0502020204030204" pitchFamily="34" charset="0"/>
              <a:cs typeface="Arial" pitchFamily="34" charset="0"/>
            </a:endParaRPr>
          </a:p>
          <a:p>
            <a:pPr algn="r" rtl="1">
              <a:lnSpc>
                <a:spcPct val="107000"/>
              </a:lnSpc>
              <a:spcAft>
                <a:spcPts val="800"/>
              </a:spcAft>
            </a:pPr>
            <a:r>
              <a:rPr lang="ar-DZ" dirty="0" smtClean="0">
                <a:solidFill>
                  <a:srgbClr val="0000FF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  1 </a:t>
            </a:r>
            <a:r>
              <a:rPr lang="ar-DZ" dirty="0">
                <a:solidFill>
                  <a:srgbClr val="0000FF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-  التركيب الكبير خاصة في الأنظمة المعقدة (كل مرحلة تمثل بمقياس)</a:t>
            </a:r>
            <a:endParaRPr lang="fr-FR" sz="1400" dirty="0">
              <a:solidFill>
                <a:srgbClr val="0000FF"/>
              </a:solidFill>
              <a:latin typeface="Arial" pitchFamily="34" charset="0"/>
              <a:ea typeface="Calibri" panose="020F0502020204030204" pitchFamily="34" charset="0"/>
              <a:cs typeface="Arial" pitchFamily="34" charset="0"/>
            </a:endParaRPr>
          </a:p>
          <a:p>
            <a:pPr algn="r" rtl="1">
              <a:lnSpc>
                <a:spcPct val="107000"/>
              </a:lnSpc>
              <a:spcAft>
                <a:spcPts val="800"/>
              </a:spcAft>
            </a:pPr>
            <a:r>
              <a:rPr lang="ar-DZ" dirty="0">
                <a:solidFill>
                  <a:srgbClr val="0000FF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 </a:t>
            </a:r>
            <a:r>
              <a:rPr lang="fr-FR" dirty="0" smtClean="0">
                <a:solidFill>
                  <a:srgbClr val="0000FF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 </a:t>
            </a:r>
            <a:r>
              <a:rPr lang="ar-DZ" dirty="0" smtClean="0">
                <a:solidFill>
                  <a:srgbClr val="0000FF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2  </a:t>
            </a:r>
            <a:r>
              <a:rPr lang="ar-DZ" dirty="0">
                <a:solidFill>
                  <a:srgbClr val="0000FF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- العدد الكبير من الاسلاك والربط معقد</a:t>
            </a:r>
            <a:endParaRPr lang="fr-FR" sz="1400" dirty="0">
              <a:solidFill>
                <a:srgbClr val="0000FF"/>
              </a:solidFill>
              <a:latin typeface="Arial" pitchFamily="34" charset="0"/>
              <a:ea typeface="Calibri" panose="020F0502020204030204" pitchFamily="34" charset="0"/>
              <a:cs typeface="Arial" pitchFamily="34" charset="0"/>
            </a:endParaRPr>
          </a:p>
          <a:p>
            <a:pPr algn="r" rtl="1">
              <a:lnSpc>
                <a:spcPct val="107000"/>
              </a:lnSpc>
              <a:spcAft>
                <a:spcPts val="800"/>
              </a:spcAft>
            </a:pPr>
            <a:r>
              <a:rPr lang="ar-DZ" dirty="0">
                <a:solidFill>
                  <a:srgbClr val="0000FF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  </a:t>
            </a:r>
            <a:r>
              <a:rPr lang="ar-DZ" dirty="0" smtClean="0">
                <a:solidFill>
                  <a:srgbClr val="0000FF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3 </a:t>
            </a:r>
            <a:r>
              <a:rPr lang="ar-DZ" dirty="0">
                <a:solidFill>
                  <a:srgbClr val="0000FF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- في حالة تغيير </a:t>
            </a:r>
            <a:r>
              <a:rPr lang="ar-DZ" dirty="0" smtClean="0">
                <a:solidFill>
                  <a:srgbClr val="0000FF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في تشغيل  </a:t>
            </a:r>
            <a:r>
              <a:rPr lang="ar-DZ" dirty="0">
                <a:solidFill>
                  <a:srgbClr val="0000FF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النظام يجب تغيير كامل الربط</a:t>
            </a:r>
            <a:endParaRPr lang="fr-FR" sz="1400" dirty="0">
              <a:solidFill>
                <a:srgbClr val="0000FF"/>
              </a:solidFill>
              <a:effectLst/>
              <a:latin typeface="Arial" pitchFamily="34" charset="0"/>
              <a:ea typeface="Calibri" panose="020F0502020204030204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14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E:\cour pic infpe\image\kcmt5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57750" y="0"/>
            <a:ext cx="4183063" cy="328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8" descr="E:\cour pic infpe\image\7457-6619685.jpg"/>
          <p:cNvPicPr>
            <a:picLocks noChangeAspect="1" noChangeArrowheads="1"/>
          </p:cNvPicPr>
          <p:nvPr/>
        </p:nvPicPr>
        <p:blipFill>
          <a:blip r:embed="rId3"/>
          <a:srcRect t="11121" b="11956"/>
          <a:stretch>
            <a:fillRect/>
          </a:stretch>
        </p:blipFill>
        <p:spPr bwMode="auto">
          <a:xfrm>
            <a:off x="357188" y="4572008"/>
            <a:ext cx="3648075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Flèche vers le bas 9"/>
          <p:cNvSpPr/>
          <p:nvPr/>
        </p:nvSpPr>
        <p:spPr>
          <a:xfrm rot="16200000">
            <a:off x="4386106" y="1464784"/>
            <a:ext cx="252000" cy="540000"/>
          </a:xfrm>
          <a:prstGeom prst="downArrow">
            <a:avLst/>
          </a:prstGeom>
          <a:noFill/>
          <a:ln w="38100">
            <a:solidFill>
              <a:srgbClr val="C00000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/>
          </a:p>
        </p:txBody>
      </p:sp>
      <p:sp>
        <p:nvSpPr>
          <p:cNvPr id="11" name="Flèche vers le bas 10"/>
          <p:cNvSpPr/>
          <p:nvPr/>
        </p:nvSpPr>
        <p:spPr>
          <a:xfrm rot="16200000">
            <a:off x="4354250" y="4679494"/>
            <a:ext cx="252000" cy="540000"/>
          </a:xfrm>
          <a:prstGeom prst="downArrow">
            <a:avLst/>
          </a:prstGeom>
          <a:noFill/>
          <a:ln w="38100">
            <a:solidFill>
              <a:srgbClr val="C00000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/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714356"/>
            <a:ext cx="4189446" cy="280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Picture 15" descr="minidosacomplet1"/>
          <p:cNvPicPr>
            <a:picLocks noChangeAspect="1" noChangeArrowheads="1"/>
          </p:cNvPicPr>
          <p:nvPr/>
        </p:nvPicPr>
        <p:blipFill>
          <a:blip r:embed="rId5"/>
          <a:srcRect l="3125" t="3125" r="10001"/>
          <a:stretch>
            <a:fillRect/>
          </a:stretch>
        </p:blipFill>
        <p:spPr bwMode="auto">
          <a:xfrm>
            <a:off x="4839418" y="3429000"/>
            <a:ext cx="4304582" cy="36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ZoneTexte 14"/>
          <p:cNvSpPr txBox="1"/>
          <p:nvPr/>
        </p:nvSpPr>
        <p:spPr>
          <a:xfrm>
            <a:off x="1428728" y="214290"/>
            <a:ext cx="1857388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b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التكنولوجية المربوطة</a:t>
            </a:r>
            <a:endParaRPr lang="fr-FR" b="1" u="sng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1357290" y="4059800"/>
            <a:ext cx="1857388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b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التكنولوجية المبرمجة</a:t>
            </a:r>
            <a:endParaRPr lang="fr-FR" b="1" u="sng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9" name="Picture 7" descr="systeme_Majoricc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22" name="AutoShape 10"/>
          <p:cNvSpPr>
            <a:spLocks noChangeArrowheads="1"/>
          </p:cNvSpPr>
          <p:nvPr/>
        </p:nvSpPr>
        <p:spPr bwMode="auto">
          <a:xfrm>
            <a:off x="1116013" y="620713"/>
            <a:ext cx="1727200" cy="450833"/>
          </a:xfrm>
          <a:prstGeom prst="wedgeRoundRectCallout">
            <a:avLst>
              <a:gd name="adj1" fmla="val 196709"/>
              <a:gd name="adj2" fmla="val 188485"/>
              <a:gd name="adj3" fmla="val 16667"/>
            </a:avLst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r" rtl="1"/>
            <a:r>
              <a:rPr lang="ar-DZ" sz="2000" b="1" dirty="0">
                <a:latin typeface="Arial" pitchFamily="34" charset="0"/>
                <a:cs typeface="Arial" pitchFamily="34" charset="0"/>
              </a:rPr>
              <a:t>المبرمج</a:t>
            </a:r>
            <a:r>
              <a:rPr lang="ar-DZ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ar-DZ" sz="2000" b="1" dirty="0">
                <a:latin typeface="Arial" pitchFamily="34" charset="0"/>
                <a:cs typeface="Arial" pitchFamily="34" charset="0"/>
              </a:rPr>
              <a:t>الآلي</a:t>
            </a:r>
            <a:endParaRPr lang="fr-FR" sz="2000" b="1" dirty="0">
              <a:latin typeface="Arial" pitchFamily="34" charset="0"/>
              <a:cs typeface="Arial" pitchFamily="34" charset="0"/>
            </a:endParaRPr>
          </a:p>
          <a:p>
            <a:pPr algn="ctr"/>
            <a:endParaRPr lang="fr-FR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AutoShape 10"/>
          <p:cNvSpPr>
            <a:spLocks noChangeArrowheads="1"/>
          </p:cNvSpPr>
          <p:nvPr/>
        </p:nvSpPr>
        <p:spPr bwMode="auto">
          <a:xfrm>
            <a:off x="1785918" y="5929330"/>
            <a:ext cx="1727200" cy="450833"/>
          </a:xfrm>
          <a:prstGeom prst="wedgeRoundRectCallout">
            <a:avLst>
              <a:gd name="adj1" fmla="val 183277"/>
              <a:gd name="adj2" fmla="val -501724"/>
              <a:gd name="adj3" fmla="val 16667"/>
            </a:avLst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r" rtl="1"/>
            <a:r>
              <a:rPr lang="ar-DZ" sz="2000" b="1" dirty="0" smtClean="0">
                <a:latin typeface="Arial" pitchFamily="34" charset="0"/>
                <a:cs typeface="Arial" pitchFamily="34" charset="0"/>
              </a:rPr>
              <a:t>جزء عملي </a:t>
            </a:r>
            <a:r>
              <a:rPr lang="fr-FR" sz="2000" b="1" dirty="0" smtClean="0">
                <a:latin typeface="Arial" pitchFamily="34" charset="0"/>
                <a:cs typeface="Arial" pitchFamily="34" charset="0"/>
              </a:rPr>
              <a:t>PO</a:t>
            </a:r>
            <a:endParaRPr lang="fr-FR" sz="2000" b="1" dirty="0">
              <a:latin typeface="Arial" pitchFamily="34" charset="0"/>
              <a:cs typeface="Arial" pitchFamily="34" charset="0"/>
            </a:endParaRPr>
          </a:p>
          <a:p>
            <a:pPr algn="ctr"/>
            <a:endParaRPr lang="fr-FR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AutoShape 10"/>
          <p:cNvSpPr>
            <a:spLocks noChangeArrowheads="1"/>
          </p:cNvSpPr>
          <p:nvPr/>
        </p:nvSpPr>
        <p:spPr bwMode="auto">
          <a:xfrm>
            <a:off x="7416800" y="2214554"/>
            <a:ext cx="1727200" cy="642942"/>
          </a:xfrm>
          <a:prstGeom prst="wedgeRoundRectCallout">
            <a:avLst>
              <a:gd name="adj1" fmla="val -11104"/>
              <a:gd name="adj2" fmla="val -183288"/>
              <a:gd name="adj3" fmla="val 16667"/>
            </a:avLst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 rtl="1"/>
            <a:r>
              <a:rPr lang="ar-DZ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جزء التحكـم</a:t>
            </a:r>
          </a:p>
          <a:p>
            <a:pPr algn="ctr" rtl="1"/>
            <a:r>
              <a:rPr lang="fr-FR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PC</a:t>
            </a:r>
            <a:endParaRPr lang="fr-FR" sz="2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89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89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8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22" grpId="0" animBg="1"/>
      <p:bldP spid="7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/>
          <p:cNvSpPr/>
          <p:nvPr/>
        </p:nvSpPr>
        <p:spPr>
          <a:xfrm>
            <a:off x="4638675" y="68240"/>
            <a:ext cx="4505325" cy="523875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>
            <a:spAutoFit/>
          </a:bodyPr>
          <a:lstStyle/>
          <a:p>
            <a:pPr algn="ctr" rtl="1">
              <a:spcBef>
                <a:spcPct val="50000"/>
              </a:spcBef>
              <a:defRPr/>
            </a:pPr>
            <a:r>
              <a:rPr lang="ar-DZ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sym typeface="Marlett" pitchFamily="2" charset="2"/>
              </a:rPr>
              <a:t>تطبيقات المبرمج الآلي الصناعي</a:t>
            </a:r>
            <a:endParaRPr lang="es-ES" sz="2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sym typeface="Marlett" pitchFamily="2" charset="2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4375" y="3042000"/>
            <a:ext cx="9049625" cy="38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337" name="Picture 1" descr="I:\800px-Hurghada_trafic_lights_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642918"/>
            <a:ext cx="2304000" cy="2275200"/>
          </a:xfrm>
          <a:prstGeom prst="rect">
            <a:avLst/>
          </a:prstGeom>
          <a:noFill/>
        </p:spPr>
      </p:pic>
      <p:pic>
        <p:nvPicPr>
          <p:cNvPr id="14338" name="Picture 2" descr="I:\KawasakiFS03N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485" y="785794"/>
            <a:ext cx="3253331" cy="2196000"/>
          </a:xfrm>
          <a:prstGeom prst="rect">
            <a:avLst/>
          </a:prstGeom>
          <a:noFill/>
        </p:spPr>
      </p:pic>
      <p:pic>
        <p:nvPicPr>
          <p:cNvPr id="14339" name="Picture 3" descr="I:\robot-anthropomorphique-systeme-prehension-vide.1.14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264000" y="857232"/>
            <a:ext cx="2880000" cy="2106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14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1" name="Rectangle 5"/>
          <p:cNvSpPr>
            <a:spLocks noChangeArrowheads="1"/>
          </p:cNvSpPr>
          <p:nvPr/>
        </p:nvSpPr>
        <p:spPr bwMode="auto">
          <a:xfrm>
            <a:off x="6070153" y="188913"/>
            <a:ext cx="2861682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ctr" rtl="1"/>
            <a:r>
              <a:rPr lang="ar-SA" b="1" dirty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0"/>
              </a:rPr>
              <a:t>2 ـ</a:t>
            </a:r>
            <a:r>
              <a:rPr lang="fr-FR" b="1" dirty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0"/>
              </a:rPr>
              <a:t>  </a:t>
            </a:r>
            <a:r>
              <a:rPr lang="ar-SA" b="1" dirty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ايجابيات التكنولوجيا المبرمجة</a:t>
            </a:r>
            <a:r>
              <a:rPr lang="fr-FR" b="1" dirty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:</a:t>
            </a:r>
            <a:r>
              <a:rPr lang="fr-FR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9223" name="Rectangle 7"/>
          <p:cNvSpPr>
            <a:spLocks noChangeArrowheads="1"/>
          </p:cNvSpPr>
          <p:nvPr/>
        </p:nvSpPr>
        <p:spPr bwMode="auto">
          <a:xfrm>
            <a:off x="5635038" y="549275"/>
            <a:ext cx="2818400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SA" b="1" dirty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0"/>
              </a:rPr>
              <a:t>1 </a:t>
            </a:r>
            <a:r>
              <a:rPr lang="ar-SA" b="1" dirty="0" err="1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0"/>
              </a:rPr>
              <a:t>ـ</a:t>
            </a:r>
            <a:r>
              <a:rPr lang="ar-SA" b="1" dirty="0">
                <a:latin typeface="Times New Roman" pitchFamily="18" charset="0"/>
                <a:ea typeface="Times New Roman" pitchFamily="18" charset="0"/>
                <a:cs typeface="Arabic Transparent" pitchFamily="2" charset="0"/>
              </a:rPr>
              <a:t> </a:t>
            </a:r>
            <a:r>
              <a:rPr lang="ar-SA" b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0"/>
              </a:rPr>
              <a:t>عدد الأجهزة المستعملة قليل</a:t>
            </a:r>
            <a:r>
              <a:rPr lang="fr-FR" b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0"/>
              </a:rPr>
              <a:t>.</a:t>
            </a:r>
            <a:r>
              <a:rPr lang="fr-FR" b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9225" name="Rectangle 9"/>
          <p:cNvSpPr>
            <a:spLocks noChangeArrowheads="1"/>
          </p:cNvSpPr>
          <p:nvPr/>
        </p:nvSpPr>
        <p:spPr bwMode="auto">
          <a:xfrm>
            <a:off x="785786" y="428604"/>
            <a:ext cx="4443845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SA" b="1" dirty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0"/>
              </a:rPr>
              <a:t>2 </a:t>
            </a:r>
            <a:r>
              <a:rPr lang="ar-SA" b="1" dirty="0" err="1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0"/>
              </a:rPr>
              <a:t>ـ</a:t>
            </a:r>
            <a:r>
              <a:rPr lang="ar-SA" b="1" dirty="0">
                <a:latin typeface="Times New Roman" pitchFamily="18" charset="0"/>
                <a:ea typeface="Times New Roman" pitchFamily="18" charset="0"/>
                <a:cs typeface="Arabic Transparent" pitchFamily="2" charset="0"/>
              </a:rPr>
              <a:t> </a:t>
            </a:r>
            <a:r>
              <a:rPr lang="ar-SA" b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0"/>
              </a:rPr>
              <a:t>الربط المستعمل قليل</a:t>
            </a:r>
            <a:r>
              <a:rPr lang="fr-FR" b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0"/>
              </a:rPr>
              <a:t> ( </a:t>
            </a:r>
            <a:r>
              <a:rPr lang="fr-FR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0"/>
              </a:rPr>
              <a:t>moins de câblage</a:t>
            </a:r>
            <a:r>
              <a:rPr lang="fr-FR" b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0"/>
              </a:rPr>
              <a:t>).</a:t>
            </a:r>
            <a:r>
              <a:rPr lang="fr-FR" b="1" dirty="0">
                <a:solidFill>
                  <a:schemeClr val="tx1"/>
                </a:solidFill>
                <a:cs typeface="Arabic Transparent" pitchFamily="2" charset="0"/>
              </a:rPr>
              <a:t> </a:t>
            </a:r>
          </a:p>
        </p:txBody>
      </p:sp>
      <p:sp>
        <p:nvSpPr>
          <p:cNvPr id="9227" name="Rectangle 11"/>
          <p:cNvSpPr>
            <a:spLocks noChangeArrowheads="1"/>
          </p:cNvSpPr>
          <p:nvPr/>
        </p:nvSpPr>
        <p:spPr bwMode="auto">
          <a:xfrm>
            <a:off x="4214810" y="916528"/>
            <a:ext cx="4699002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pPr algn="r" rtl="1"/>
            <a:r>
              <a:rPr lang="ar-DZ" b="1" dirty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0"/>
              </a:rPr>
              <a:t>3 ـ</a:t>
            </a:r>
            <a:r>
              <a:rPr lang="ar-DZ" b="1" dirty="0">
                <a:latin typeface="Times New Roman" pitchFamily="18" charset="0"/>
                <a:ea typeface="Times New Roman" pitchFamily="18" charset="0"/>
                <a:cs typeface="Arabic Transparent" pitchFamily="2" charset="0"/>
              </a:rPr>
              <a:t> </a:t>
            </a:r>
            <a:r>
              <a:rPr lang="ar-DZ" b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0"/>
              </a:rPr>
              <a:t>إمكانية تعديل التركيب وبسهولة </a:t>
            </a:r>
            <a:r>
              <a:rPr lang="ar-DZ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0"/>
              </a:rPr>
              <a:t> </a:t>
            </a:r>
            <a:r>
              <a:rPr lang="ar-DZ" b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0"/>
              </a:rPr>
              <a:t>فقط بتعديل البرنامج</a:t>
            </a:r>
            <a:r>
              <a:rPr lang="fr-FR" b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0"/>
              </a:rPr>
              <a:t>.</a:t>
            </a:r>
            <a:r>
              <a:rPr lang="fr-FR" b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9229" name="Rectangle 13"/>
          <p:cNvSpPr>
            <a:spLocks noChangeArrowheads="1"/>
          </p:cNvSpPr>
          <p:nvPr/>
        </p:nvSpPr>
        <p:spPr bwMode="auto">
          <a:xfrm>
            <a:off x="71406" y="1000108"/>
            <a:ext cx="4310795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 dirty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0"/>
              </a:rPr>
              <a:t>4 </a:t>
            </a:r>
            <a:r>
              <a:rPr lang="ar-DZ" b="1" dirty="0" err="1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0"/>
              </a:rPr>
              <a:t>ـ</a:t>
            </a:r>
            <a:r>
              <a:rPr lang="ar-DZ" b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0"/>
              </a:rPr>
              <a:t> توفير معلومات وفيرة عن سير النظام والبرنامج</a:t>
            </a:r>
            <a:r>
              <a:rPr lang="fr-FR" b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0"/>
              </a:rPr>
              <a:t>.</a:t>
            </a:r>
            <a:r>
              <a:rPr lang="fr-FR" b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9231" name="Rectangle 15"/>
          <p:cNvSpPr>
            <a:spLocks noChangeArrowheads="1"/>
          </p:cNvSpPr>
          <p:nvPr/>
        </p:nvSpPr>
        <p:spPr bwMode="auto">
          <a:xfrm>
            <a:off x="5429256" y="1285860"/>
            <a:ext cx="3119765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 dirty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0"/>
              </a:rPr>
              <a:t>5 </a:t>
            </a:r>
            <a:r>
              <a:rPr lang="ar-DZ" b="1" dirty="0" err="1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0"/>
              </a:rPr>
              <a:t>ـ</a:t>
            </a:r>
            <a:r>
              <a:rPr lang="ar-DZ" b="1" dirty="0">
                <a:latin typeface="Times New Roman" pitchFamily="18" charset="0"/>
                <a:ea typeface="Times New Roman" pitchFamily="18" charset="0"/>
                <a:cs typeface="Arabic Transparent" pitchFamily="2" charset="0"/>
              </a:rPr>
              <a:t> </a:t>
            </a:r>
            <a:r>
              <a:rPr lang="ar-DZ" b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0"/>
              </a:rPr>
              <a:t>سهولة تشخيص الإعطاب للنظام</a:t>
            </a:r>
            <a:r>
              <a:rPr lang="fr-FR" b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0"/>
              </a:rPr>
              <a:t>.</a:t>
            </a:r>
            <a:r>
              <a:rPr lang="fr-FR" b="1" dirty="0">
                <a:solidFill>
                  <a:schemeClr val="tx1"/>
                </a:solidFill>
              </a:rPr>
              <a:t> 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9233" name="Rectangle 17"/>
          <p:cNvSpPr>
            <a:spLocks noChangeArrowheads="1"/>
          </p:cNvSpPr>
          <p:nvPr/>
        </p:nvSpPr>
        <p:spPr bwMode="auto">
          <a:xfrm>
            <a:off x="2071670" y="1643050"/>
            <a:ext cx="5572132" cy="40011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pPr algn="r" rtl="1"/>
            <a:r>
              <a:rPr lang="ar-SA" sz="2000" b="1" dirty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0"/>
              </a:rPr>
              <a:t>3 </a:t>
            </a:r>
            <a:r>
              <a:rPr lang="ar-SA" sz="2000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</a:rPr>
              <a:t>ـ</a:t>
            </a:r>
            <a:r>
              <a:rPr lang="ar-DZ" sz="2000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</a:rPr>
              <a:t>تعريف</a:t>
            </a:r>
            <a:r>
              <a:rPr lang="fr-FR" sz="2000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</a:rPr>
              <a:t>  </a:t>
            </a:r>
            <a:r>
              <a:rPr lang="ar-SA" sz="2000" b="1" dirty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</a:rPr>
              <a:t>المبرمج الآلي</a:t>
            </a:r>
            <a:r>
              <a:rPr lang="fr-FR" sz="2000" b="1" dirty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</a:rPr>
              <a:t> </a:t>
            </a:r>
            <a:r>
              <a:rPr lang="fr-FR" sz="2000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0"/>
              </a:rPr>
              <a:t>(</a:t>
            </a:r>
            <a:r>
              <a:rPr lang="fr-FR" b="1" dirty="0">
                <a:solidFill>
                  <a:srgbClr val="FF0000"/>
                </a:solidFill>
                <a:cs typeface="Times New Roman" pitchFamily="18" charset="0"/>
              </a:rPr>
              <a:t>Automate Programmable –API-</a:t>
            </a:r>
            <a:r>
              <a:rPr lang="fr-FR" sz="2000" b="1" dirty="0">
                <a:solidFill>
                  <a:srgbClr val="FF0000"/>
                </a:solidFill>
                <a:latin typeface="Times New Roman" pitchFamily="18" charset="0"/>
                <a:cs typeface="Arabic Transparent" pitchFamily="2" charset="0"/>
              </a:rPr>
              <a:t>):</a:t>
            </a:r>
            <a:r>
              <a:rPr lang="fr-FR" b="1" dirty="0">
                <a:solidFill>
                  <a:srgbClr val="FF0000"/>
                </a:solidFill>
              </a:rPr>
              <a:t> </a:t>
            </a:r>
            <a:endParaRPr lang="fr-FR" b="1" dirty="0" smtClean="0">
              <a:solidFill>
                <a:srgbClr val="FF0000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214282" y="2071678"/>
            <a:ext cx="8929718" cy="1959511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ar-KW" dirty="0" smtClean="0">
                <a:solidFill>
                  <a:schemeClr val="tx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هو جهاز تكنولوجي </a:t>
            </a:r>
            <a:r>
              <a:rPr lang="ar-DZ" dirty="0" smtClean="0">
                <a:solidFill>
                  <a:schemeClr val="tx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موجه للمجال الصناعي قابل للبرمجة يسمح بقيادة الأنظمة الآلية بالتحكم في المنفذات المتصدرة وذالك بمعالجة المعلومات المنطقية، التماثلية أو الرقمية المكتسبة من النظام الآلي وفق برنامج مكتوب في الذاكرة.</a:t>
            </a:r>
            <a:endParaRPr lang="fr-FR" dirty="0" smtClean="0">
              <a:solidFill>
                <a:schemeClr val="tx1"/>
              </a:solidFill>
              <a:latin typeface="Arial" pitchFamily="34" charset="0"/>
              <a:ea typeface="Calibri" panose="020F0502020204030204" pitchFamily="34" charset="0"/>
              <a:cs typeface="Arial" pitchFamily="34" charset="0"/>
            </a:endParaRPr>
          </a:p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ar-DZ" dirty="0" smtClean="0">
                <a:solidFill>
                  <a:schemeClr val="tx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- المبرمجيات الآلية الأكثر إستعمالا في الصناعة:</a:t>
            </a:r>
            <a:endParaRPr lang="fr-FR" dirty="0" smtClean="0">
              <a:solidFill>
                <a:schemeClr val="tx1"/>
              </a:solidFill>
              <a:latin typeface="Arial" pitchFamily="34" charset="0"/>
              <a:ea typeface="Calibri" panose="020F0502020204030204" pitchFamily="34" charset="0"/>
              <a:cs typeface="Arial" pitchFamily="34" charset="0"/>
            </a:endParaRPr>
          </a:p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fr-FR" dirty="0" smtClean="0">
                <a:solidFill>
                  <a:schemeClr val="tx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Siemens</a:t>
            </a:r>
            <a:r>
              <a:rPr lang="ar-DZ" dirty="0" smtClean="0">
                <a:solidFill>
                  <a:schemeClr val="tx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 ، </a:t>
            </a:r>
            <a:r>
              <a:rPr lang="fr-FR" dirty="0" smtClean="0">
                <a:solidFill>
                  <a:schemeClr val="tx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Télémécanique &amp; Schneider</a:t>
            </a:r>
            <a:r>
              <a:rPr lang="ar-DZ" dirty="0" smtClean="0">
                <a:solidFill>
                  <a:schemeClr val="tx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 ،  </a:t>
            </a:r>
            <a:r>
              <a:rPr lang="fr-FR" dirty="0" smtClean="0">
                <a:solidFill>
                  <a:schemeClr val="tx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Millenium</a:t>
            </a:r>
            <a:r>
              <a:rPr lang="ar-DZ" dirty="0" smtClean="0">
                <a:solidFill>
                  <a:schemeClr val="tx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، </a:t>
            </a:r>
            <a:r>
              <a:rPr lang="fr-FR" dirty="0" smtClean="0">
                <a:solidFill>
                  <a:schemeClr val="tx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Mitsubishi </a:t>
            </a:r>
            <a:r>
              <a:rPr lang="ar-DZ" dirty="0" smtClean="0">
                <a:solidFill>
                  <a:schemeClr val="tx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.</a:t>
            </a:r>
            <a:r>
              <a:rPr lang="fr-FR" dirty="0" smtClean="0">
                <a:solidFill>
                  <a:schemeClr val="tx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.</a:t>
            </a:r>
            <a:r>
              <a:rPr lang="ar-DZ" dirty="0" smtClean="0">
                <a:solidFill>
                  <a:schemeClr val="tx1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.إلخ.</a:t>
            </a:r>
            <a:endParaRPr lang="fr-FR" dirty="0">
              <a:solidFill>
                <a:schemeClr val="tx1"/>
              </a:solidFill>
              <a:latin typeface="Arial" pitchFamily="34" charset="0"/>
              <a:ea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25" name="Rectangle 41"/>
          <p:cNvSpPr>
            <a:spLocks noChangeArrowheads="1"/>
          </p:cNvSpPr>
          <p:nvPr/>
        </p:nvSpPr>
        <p:spPr bwMode="auto">
          <a:xfrm>
            <a:off x="7429520" y="4071942"/>
            <a:ext cx="1343638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SA" b="1" dirty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0"/>
              </a:rPr>
              <a:t>2 </a:t>
            </a:r>
            <a:r>
              <a:rPr lang="ar-SA" b="1" dirty="0" err="1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0"/>
              </a:rPr>
              <a:t>ـ</a:t>
            </a:r>
            <a:r>
              <a:rPr lang="ar-SA" b="1" dirty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0"/>
              </a:rPr>
              <a:t> التكوين</a:t>
            </a:r>
            <a:r>
              <a:rPr lang="fr-FR" b="1" dirty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0"/>
              </a:rPr>
              <a:t> :</a:t>
            </a:r>
            <a:r>
              <a:rPr lang="fr-FR" b="1" dirty="0"/>
              <a:t> </a:t>
            </a:r>
            <a:endParaRPr lang="en-US" b="1" dirty="0"/>
          </a:p>
        </p:txBody>
      </p:sp>
      <p:sp>
        <p:nvSpPr>
          <p:cNvPr id="26" name="Rectangle 44"/>
          <p:cNvSpPr>
            <a:spLocks noChangeAspect="1" noChangeArrowheads="1"/>
          </p:cNvSpPr>
          <p:nvPr/>
        </p:nvSpPr>
        <p:spPr bwMode="auto">
          <a:xfrm>
            <a:off x="323850" y="4068785"/>
            <a:ext cx="4972050" cy="2646363"/>
          </a:xfrm>
          <a:prstGeom prst="rect">
            <a:avLst/>
          </a:prstGeom>
          <a:solidFill>
            <a:srgbClr val="FFCC99"/>
          </a:solidFill>
          <a:ln w="9525" algn="ctr">
            <a:solidFill>
              <a:srgbClr val="0000FF"/>
            </a:solidFill>
            <a:miter lim="800000"/>
            <a:headEnd/>
            <a:tailEnd/>
          </a:ln>
          <a:effectLst>
            <a:outerShdw dist="107763" dir="18900000" algn="ctr" rotWithShape="0">
              <a:srgbClr val="80808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fr-FR">
              <a:latin typeface="Arial" charset="0"/>
              <a:cs typeface="Arial" charset="0"/>
            </a:endParaRPr>
          </a:p>
        </p:txBody>
      </p:sp>
      <p:sp>
        <p:nvSpPr>
          <p:cNvPr id="27" name="Rectangle 45"/>
          <p:cNvSpPr>
            <a:spLocks noChangeAspect="1" noChangeArrowheads="1"/>
          </p:cNvSpPr>
          <p:nvPr/>
        </p:nvSpPr>
        <p:spPr bwMode="auto">
          <a:xfrm>
            <a:off x="1812925" y="4459288"/>
            <a:ext cx="1189038" cy="455612"/>
          </a:xfrm>
          <a:prstGeom prst="rect">
            <a:avLst/>
          </a:prstGeom>
          <a:noFill/>
          <a:ln>
            <a:solidFill>
              <a:srgbClr val="FF0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 rtl="1">
              <a:defRPr/>
            </a:pPr>
            <a:r>
              <a:rPr lang="ar-DZ" b="1" dirty="0">
                <a:solidFill>
                  <a:schemeClr val="tx1"/>
                </a:solidFill>
                <a:latin typeface="Times New Roman" pitchFamily="18" charset="0"/>
                <a:cs typeface="Arabic Transparent" pitchFamily="2" charset="0"/>
              </a:rPr>
              <a:t>المعالج</a:t>
            </a:r>
            <a:endParaRPr lang="fr-FR" b="1" dirty="0">
              <a:solidFill>
                <a:schemeClr val="tx1"/>
              </a:solidFill>
              <a:latin typeface="Arial" charset="0"/>
              <a:cs typeface="Arabic Transparent" pitchFamily="2" charset="0"/>
            </a:endParaRPr>
          </a:p>
        </p:txBody>
      </p:sp>
      <p:sp>
        <p:nvSpPr>
          <p:cNvPr id="28" name="Rectangle 46"/>
          <p:cNvSpPr>
            <a:spLocks noChangeAspect="1" noChangeArrowheads="1"/>
          </p:cNvSpPr>
          <p:nvPr/>
        </p:nvSpPr>
        <p:spPr bwMode="auto">
          <a:xfrm>
            <a:off x="3567113" y="4294188"/>
            <a:ext cx="1189037" cy="630237"/>
          </a:xfrm>
          <a:prstGeom prst="rect">
            <a:avLst/>
          </a:prstGeom>
          <a:noFill/>
          <a:ln>
            <a:solidFill>
              <a:srgbClr val="FF0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 rtl="1">
              <a:defRPr/>
            </a:pPr>
            <a:r>
              <a:rPr lang="ar-DZ" b="1" dirty="0">
                <a:solidFill>
                  <a:schemeClr val="tx1"/>
                </a:solidFill>
                <a:latin typeface="Times New Roman" pitchFamily="18" charset="0"/>
                <a:cs typeface="Arabic Transparent" pitchFamily="2" charset="0"/>
              </a:rPr>
              <a:t>وسائط الخروج</a:t>
            </a:r>
            <a:endParaRPr lang="fr-FR" b="1" dirty="0">
              <a:solidFill>
                <a:schemeClr val="tx1"/>
              </a:solidFill>
              <a:latin typeface="Arial" charset="0"/>
              <a:cs typeface="Arabic Transparent" pitchFamily="2" charset="0"/>
            </a:endParaRPr>
          </a:p>
        </p:txBody>
      </p:sp>
      <p:sp>
        <p:nvSpPr>
          <p:cNvPr id="29" name="Rectangle 47"/>
          <p:cNvSpPr>
            <a:spLocks noChangeAspect="1" noChangeArrowheads="1"/>
          </p:cNvSpPr>
          <p:nvPr/>
        </p:nvSpPr>
        <p:spPr bwMode="auto">
          <a:xfrm>
            <a:off x="687388" y="4471988"/>
            <a:ext cx="744537" cy="368300"/>
          </a:xfrm>
          <a:prstGeom prst="rect">
            <a:avLst/>
          </a:prstGeom>
          <a:noFill/>
          <a:ln>
            <a:solidFill>
              <a:srgbClr val="FF0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>
              <a:defRPr/>
            </a:pPr>
            <a:r>
              <a:rPr lang="ar-DZ" b="1" dirty="0">
                <a:solidFill>
                  <a:schemeClr val="tx1"/>
                </a:solidFill>
                <a:latin typeface="Times New Roman" pitchFamily="18" charset="0"/>
                <a:cs typeface="Arabic Transparent" pitchFamily="2" charset="0"/>
              </a:rPr>
              <a:t>الساعة</a:t>
            </a:r>
            <a:endParaRPr lang="fr-FR" b="1" dirty="0">
              <a:solidFill>
                <a:schemeClr val="tx1"/>
              </a:solidFill>
              <a:latin typeface="Arial" charset="0"/>
              <a:cs typeface="Arabic Transparent" pitchFamily="2" charset="0"/>
            </a:endParaRPr>
          </a:p>
        </p:txBody>
      </p:sp>
      <p:sp>
        <p:nvSpPr>
          <p:cNvPr id="30" name="Rectangle 48"/>
          <p:cNvSpPr>
            <a:spLocks noChangeAspect="1" noChangeArrowheads="1"/>
          </p:cNvSpPr>
          <p:nvPr/>
        </p:nvSpPr>
        <p:spPr bwMode="auto">
          <a:xfrm>
            <a:off x="3554413" y="5861050"/>
            <a:ext cx="1189037" cy="628650"/>
          </a:xfrm>
          <a:prstGeom prst="rect">
            <a:avLst/>
          </a:prstGeom>
          <a:noFill/>
          <a:ln>
            <a:solidFill>
              <a:srgbClr val="FF0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 rtl="1">
              <a:defRPr/>
            </a:pPr>
            <a:r>
              <a:rPr lang="ar-DZ" b="1" dirty="0">
                <a:solidFill>
                  <a:schemeClr val="tx1"/>
                </a:solidFill>
                <a:latin typeface="Times New Roman" pitchFamily="18" charset="0"/>
                <a:cs typeface="Arabic Transparent" pitchFamily="2" charset="0"/>
              </a:rPr>
              <a:t>وسائط الدخول</a:t>
            </a:r>
            <a:endParaRPr lang="fr-FR" b="1" dirty="0">
              <a:solidFill>
                <a:schemeClr val="tx1"/>
              </a:solidFill>
              <a:latin typeface="Arial" charset="0"/>
              <a:cs typeface="Arabic Transparent" pitchFamily="2" charset="0"/>
            </a:endParaRPr>
          </a:p>
        </p:txBody>
      </p:sp>
      <p:sp>
        <p:nvSpPr>
          <p:cNvPr id="31" name="Rectangle 49"/>
          <p:cNvSpPr>
            <a:spLocks noChangeAspect="1" noChangeArrowheads="1"/>
          </p:cNvSpPr>
          <p:nvPr/>
        </p:nvSpPr>
        <p:spPr bwMode="auto">
          <a:xfrm>
            <a:off x="1800225" y="5853113"/>
            <a:ext cx="1189038" cy="455612"/>
          </a:xfrm>
          <a:prstGeom prst="rect">
            <a:avLst/>
          </a:prstGeom>
          <a:noFill/>
          <a:ln>
            <a:solidFill>
              <a:srgbClr val="FF0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>
              <a:defRPr/>
            </a:pPr>
            <a:r>
              <a:rPr lang="ar-DZ" b="1" dirty="0">
                <a:solidFill>
                  <a:schemeClr val="tx1"/>
                </a:solidFill>
                <a:latin typeface="Times New Roman" pitchFamily="18" charset="0"/>
                <a:cs typeface="Arabic Transparent" pitchFamily="2" charset="0"/>
              </a:rPr>
              <a:t>    الذاكرة</a:t>
            </a:r>
            <a:endParaRPr lang="fr-FR" b="1" dirty="0">
              <a:solidFill>
                <a:schemeClr val="tx1"/>
              </a:solidFill>
              <a:latin typeface="Arial" charset="0"/>
              <a:cs typeface="Arabic Transparent" pitchFamily="2" charset="0"/>
            </a:endParaRPr>
          </a:p>
        </p:txBody>
      </p:sp>
      <p:sp>
        <p:nvSpPr>
          <p:cNvPr id="32" name="Line 50"/>
          <p:cNvSpPr>
            <a:spLocks noChangeAspect="1" noChangeShapeType="1"/>
          </p:cNvSpPr>
          <p:nvPr/>
        </p:nvSpPr>
        <p:spPr bwMode="auto">
          <a:xfrm>
            <a:off x="4106863" y="4935538"/>
            <a:ext cx="0" cy="88265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 type="triangle" w="med" len="med"/>
            <a:tailEnd type="triangle" w="med" len="med"/>
          </a:ln>
          <a:effectLst>
            <a:outerShdw dist="107763" dir="18900000" algn="ctr" rotWithShape="0">
              <a:srgbClr val="80808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fr-FR">
              <a:latin typeface="Arial" charset="0"/>
              <a:cs typeface="Arial" charset="0"/>
            </a:endParaRPr>
          </a:p>
        </p:txBody>
      </p:sp>
      <p:sp>
        <p:nvSpPr>
          <p:cNvPr id="33" name="Line 51"/>
          <p:cNvSpPr>
            <a:spLocks noChangeAspect="1" noChangeShapeType="1"/>
          </p:cNvSpPr>
          <p:nvPr/>
        </p:nvSpPr>
        <p:spPr bwMode="auto">
          <a:xfrm>
            <a:off x="2378075" y="4940300"/>
            <a:ext cx="0" cy="88265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 type="triangle" w="med" len="med"/>
            <a:tailEnd type="triangle" w="med" len="med"/>
          </a:ln>
          <a:effectLst>
            <a:outerShdw dist="107763" dir="18900000" algn="ctr" rotWithShape="0">
              <a:srgbClr val="80808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fr-FR">
              <a:latin typeface="Arial" charset="0"/>
              <a:cs typeface="Arial" charset="0"/>
            </a:endParaRPr>
          </a:p>
        </p:txBody>
      </p:sp>
      <p:sp>
        <p:nvSpPr>
          <p:cNvPr id="34" name="Line 52"/>
          <p:cNvSpPr>
            <a:spLocks noChangeAspect="1" noChangeShapeType="1"/>
          </p:cNvSpPr>
          <p:nvPr/>
        </p:nvSpPr>
        <p:spPr bwMode="auto">
          <a:xfrm>
            <a:off x="2378075" y="5387975"/>
            <a:ext cx="1728788" cy="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>
            <a:outerShdw dist="107763" dir="18900000" algn="ctr" rotWithShape="0">
              <a:srgbClr val="80808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fr-FR">
              <a:latin typeface="Arial" charset="0"/>
              <a:cs typeface="Arial" charset="0"/>
            </a:endParaRPr>
          </a:p>
        </p:txBody>
      </p:sp>
      <p:sp>
        <p:nvSpPr>
          <p:cNvPr id="35" name="Line 53"/>
          <p:cNvSpPr>
            <a:spLocks noChangeAspect="1" noChangeShapeType="1"/>
          </p:cNvSpPr>
          <p:nvPr/>
        </p:nvSpPr>
        <p:spPr bwMode="auto">
          <a:xfrm>
            <a:off x="1458913" y="4657725"/>
            <a:ext cx="344487" cy="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>
            <a:outerShdw dist="107763" dir="18900000" algn="ctr" rotWithShape="0">
              <a:srgbClr val="80808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fr-FR">
              <a:latin typeface="Arial" charset="0"/>
              <a:cs typeface="Arial" charset="0"/>
            </a:endParaRPr>
          </a:p>
        </p:txBody>
      </p:sp>
      <p:sp>
        <p:nvSpPr>
          <p:cNvPr id="36" name="AutoShape 54"/>
          <p:cNvSpPr>
            <a:spLocks noChangeAspect="1" noChangeArrowheads="1"/>
          </p:cNvSpPr>
          <p:nvPr/>
        </p:nvSpPr>
        <p:spPr bwMode="auto">
          <a:xfrm>
            <a:off x="4772025" y="4537075"/>
            <a:ext cx="884238" cy="161925"/>
          </a:xfrm>
          <a:prstGeom prst="rightArrow">
            <a:avLst>
              <a:gd name="adj1" fmla="val 50000"/>
              <a:gd name="adj2" fmla="val 136520"/>
            </a:avLst>
          </a:prstGeom>
          <a:solidFill>
            <a:srgbClr val="00FFFF"/>
          </a:solidFill>
          <a:ln w="9525" algn="ctr">
            <a:solidFill>
              <a:srgbClr val="0000FF"/>
            </a:solidFill>
            <a:miter lim="800000"/>
            <a:headEnd/>
            <a:tailEnd/>
          </a:ln>
          <a:effectLst>
            <a:outerShdw dist="107763" dir="18900000" algn="ctr" rotWithShape="0">
              <a:srgbClr val="80808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fr-FR">
              <a:latin typeface="Arial" charset="0"/>
              <a:cs typeface="Arial" charset="0"/>
            </a:endParaRPr>
          </a:p>
        </p:txBody>
      </p:sp>
      <p:sp>
        <p:nvSpPr>
          <p:cNvPr id="37" name="AutoShape 55"/>
          <p:cNvSpPr>
            <a:spLocks noChangeAspect="1" noChangeArrowheads="1"/>
          </p:cNvSpPr>
          <p:nvPr/>
        </p:nvSpPr>
        <p:spPr bwMode="auto">
          <a:xfrm rot="10800000">
            <a:off x="4751388" y="6075363"/>
            <a:ext cx="884237" cy="161925"/>
          </a:xfrm>
          <a:prstGeom prst="rightArrow">
            <a:avLst>
              <a:gd name="adj1" fmla="val 50000"/>
              <a:gd name="adj2" fmla="val 136520"/>
            </a:avLst>
          </a:prstGeom>
          <a:solidFill>
            <a:srgbClr val="00FFFF"/>
          </a:solidFill>
          <a:ln w="9525" algn="ctr">
            <a:solidFill>
              <a:srgbClr val="0000FF"/>
            </a:solidFill>
            <a:miter lim="800000"/>
            <a:headEnd/>
            <a:tailEnd/>
          </a:ln>
          <a:effectLst>
            <a:outerShdw dist="107763" dir="18900000" algn="ctr" rotWithShape="0">
              <a:srgbClr val="808080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fr-FR">
              <a:latin typeface="Arial" charset="0"/>
              <a:cs typeface="Arial" charset="0"/>
            </a:endParaRPr>
          </a:p>
        </p:txBody>
      </p:sp>
      <p:sp>
        <p:nvSpPr>
          <p:cNvPr id="39" name="AutoShape 56"/>
          <p:cNvSpPr>
            <a:spLocks noChangeAspect="1" noChangeArrowheads="1"/>
          </p:cNvSpPr>
          <p:nvPr/>
        </p:nvSpPr>
        <p:spPr bwMode="auto">
          <a:xfrm>
            <a:off x="5697538" y="4335463"/>
            <a:ext cx="1619250" cy="628650"/>
          </a:xfrm>
          <a:prstGeom prst="roundRect">
            <a:avLst>
              <a:gd name="adj" fmla="val 16667"/>
            </a:avLst>
          </a:prstGeom>
          <a:noFill/>
          <a:ln>
            <a:solidFill>
              <a:srgbClr val="FF0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 rtl="1">
              <a:defRPr/>
            </a:pPr>
            <a:r>
              <a:rPr lang="ar-DZ" b="1" dirty="0">
                <a:solidFill>
                  <a:schemeClr val="tx1"/>
                </a:solidFill>
                <a:latin typeface="Times New Roman" pitchFamily="18" charset="0"/>
                <a:cs typeface="Arabic Transparent" pitchFamily="2" charset="0"/>
              </a:rPr>
              <a:t>التحكم في المنفذات المتصدرة</a:t>
            </a:r>
            <a:endParaRPr lang="fr-FR" b="1" dirty="0">
              <a:solidFill>
                <a:schemeClr val="tx1"/>
              </a:solidFill>
              <a:latin typeface="Times New Roman" pitchFamily="18" charset="0"/>
              <a:cs typeface="Arabic Transparent" pitchFamily="2" charset="0"/>
            </a:endParaRPr>
          </a:p>
          <a:p>
            <a:pPr>
              <a:defRPr/>
            </a:pPr>
            <a:endParaRPr lang="fr-FR" b="1" dirty="0">
              <a:solidFill>
                <a:schemeClr val="tx1"/>
              </a:solidFill>
              <a:latin typeface="Arial" charset="0"/>
              <a:cs typeface="Arabic Transparent" pitchFamily="2" charset="0"/>
            </a:endParaRPr>
          </a:p>
        </p:txBody>
      </p:sp>
      <p:sp>
        <p:nvSpPr>
          <p:cNvPr id="40" name="AutoShape 57"/>
          <p:cNvSpPr>
            <a:spLocks noChangeAspect="1" noChangeArrowheads="1"/>
          </p:cNvSpPr>
          <p:nvPr/>
        </p:nvSpPr>
        <p:spPr bwMode="auto">
          <a:xfrm>
            <a:off x="5678488" y="5829300"/>
            <a:ext cx="1620837" cy="630238"/>
          </a:xfrm>
          <a:prstGeom prst="roundRect">
            <a:avLst>
              <a:gd name="adj" fmla="val 16667"/>
            </a:avLst>
          </a:prstGeom>
          <a:noFill/>
          <a:ln>
            <a:solidFill>
              <a:srgbClr val="FF0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 rtl="1">
              <a:defRPr/>
            </a:pPr>
            <a:r>
              <a:rPr lang="ar-DZ" b="1">
                <a:solidFill>
                  <a:schemeClr val="tx1"/>
                </a:solidFill>
                <a:latin typeface="Times New Roman" pitchFamily="18" charset="0"/>
                <a:cs typeface="Arabic Transparent" pitchFamily="2" charset="0"/>
              </a:rPr>
              <a:t>المتعامل</a:t>
            </a:r>
          </a:p>
          <a:p>
            <a:pPr algn="ctr" rtl="1">
              <a:defRPr/>
            </a:pPr>
            <a:r>
              <a:rPr lang="ar-DZ" b="1">
                <a:solidFill>
                  <a:schemeClr val="tx1"/>
                </a:solidFill>
                <a:latin typeface="Times New Roman" pitchFamily="18" charset="0"/>
                <a:cs typeface="Arabic Transparent" pitchFamily="2" charset="0"/>
              </a:rPr>
              <a:t>و ملتقطات </a:t>
            </a:r>
            <a:endParaRPr lang="fr-FR" b="1">
              <a:solidFill>
                <a:schemeClr val="tx1"/>
              </a:solidFill>
              <a:latin typeface="Times New Roman" pitchFamily="18" charset="0"/>
              <a:cs typeface="Arabic Transparent" pitchFamily="2" charset="0"/>
            </a:endParaRPr>
          </a:p>
          <a:p>
            <a:pPr>
              <a:defRPr/>
            </a:pPr>
            <a:endParaRPr lang="fr-FR" b="1">
              <a:solidFill>
                <a:schemeClr val="tx1"/>
              </a:solidFill>
              <a:latin typeface="Arial" charset="0"/>
              <a:cs typeface="Arabic Transparent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9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9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9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9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1" grpId="0"/>
      <p:bldP spid="9223" grpId="0"/>
      <p:bldP spid="9225" grpId="0"/>
      <p:bldP spid="9227" grpId="0"/>
      <p:bldP spid="9229" grpId="0"/>
      <p:bldP spid="9231" grpId="0"/>
      <p:bldP spid="9233" grpId="0"/>
      <p:bldP spid="38" grpId="0"/>
      <p:bldP spid="25" grpId="0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9" grpId="0" animBg="1"/>
      <p:bldP spid="4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5" name="Rectangle 5"/>
          <p:cNvSpPr>
            <a:spLocks noChangeArrowheads="1"/>
          </p:cNvSpPr>
          <p:nvPr/>
        </p:nvSpPr>
        <p:spPr bwMode="auto">
          <a:xfrm>
            <a:off x="6516708" y="188913"/>
            <a:ext cx="2427268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SA" b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0"/>
              </a:rPr>
              <a:t>ـ يتكون المبرمج الآلي من</a:t>
            </a:r>
            <a:r>
              <a:rPr lang="fr-FR" b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0"/>
              </a:rPr>
              <a:t> :</a:t>
            </a:r>
            <a:r>
              <a:rPr lang="fr-FR" b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0247" name="Rectangle 7"/>
          <p:cNvSpPr>
            <a:spLocks noChangeArrowheads="1"/>
          </p:cNvSpPr>
          <p:nvPr/>
        </p:nvSpPr>
        <p:spPr bwMode="auto">
          <a:xfrm>
            <a:off x="6020515" y="549275"/>
            <a:ext cx="2683748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KW" b="1" dirty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0"/>
              </a:rPr>
              <a:t>1 </a:t>
            </a:r>
            <a:r>
              <a:rPr lang="ar-KW" b="1" dirty="0" err="1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0"/>
              </a:rPr>
              <a:t>ـ</a:t>
            </a:r>
            <a:r>
              <a:rPr lang="ar-KW" b="1" dirty="0">
                <a:latin typeface="Times New Roman" pitchFamily="18" charset="0"/>
                <a:ea typeface="Times New Roman" pitchFamily="18" charset="0"/>
                <a:cs typeface="Arabic Transparent" pitchFamily="2" charset="0"/>
              </a:rPr>
              <a:t> </a:t>
            </a:r>
            <a:r>
              <a:rPr lang="ar-KW" b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0"/>
              </a:rPr>
              <a:t>الوحدة المركزية( المعالج</a:t>
            </a:r>
            <a:r>
              <a:rPr lang="ar-DZ" b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0"/>
              </a:rPr>
              <a:t>).</a:t>
            </a:r>
            <a:r>
              <a:rPr lang="fr-FR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0"/>
              </a:rPr>
              <a:t> </a:t>
            </a:r>
          </a:p>
        </p:txBody>
      </p:sp>
      <p:sp>
        <p:nvSpPr>
          <p:cNvPr id="10249" name="Rectangle 9"/>
          <p:cNvSpPr>
            <a:spLocks noChangeArrowheads="1"/>
          </p:cNvSpPr>
          <p:nvPr/>
        </p:nvSpPr>
        <p:spPr bwMode="auto">
          <a:xfrm>
            <a:off x="7416436" y="891205"/>
            <a:ext cx="1317990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KW" b="1" dirty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0"/>
              </a:rPr>
              <a:t>2 </a:t>
            </a:r>
            <a:r>
              <a:rPr lang="ar-KW" b="1" dirty="0" err="1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0"/>
              </a:rPr>
              <a:t>ـ</a:t>
            </a:r>
            <a:r>
              <a:rPr lang="fr-FR" b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0"/>
              </a:rPr>
              <a:t>  </a:t>
            </a:r>
            <a:r>
              <a:rPr lang="ar-KW" b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0"/>
              </a:rPr>
              <a:t>الذاكرة</a:t>
            </a:r>
            <a:r>
              <a:rPr lang="fr-FR" b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0"/>
              </a:rPr>
              <a:t> .</a:t>
            </a:r>
            <a:r>
              <a:rPr lang="fr-FR" b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0251" name="Rectangle 11"/>
          <p:cNvSpPr>
            <a:spLocks noChangeArrowheads="1"/>
          </p:cNvSpPr>
          <p:nvPr/>
        </p:nvSpPr>
        <p:spPr bwMode="auto">
          <a:xfrm>
            <a:off x="4778471" y="1234722"/>
            <a:ext cx="3962944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KW" b="1" dirty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0"/>
              </a:rPr>
              <a:t>3 </a:t>
            </a:r>
            <a:r>
              <a:rPr lang="ar-KW" b="1" dirty="0" err="1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0"/>
              </a:rPr>
              <a:t>ـ</a:t>
            </a:r>
            <a:r>
              <a:rPr lang="fr-FR" b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0"/>
              </a:rPr>
              <a:t> </a:t>
            </a:r>
            <a:r>
              <a:rPr lang="ar-DZ" b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0"/>
              </a:rPr>
              <a:t>وسائط</a:t>
            </a:r>
            <a:r>
              <a:rPr lang="fr-FR" b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0"/>
              </a:rPr>
              <a:t> </a:t>
            </a:r>
            <a:r>
              <a:rPr lang="ar-KW" b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0"/>
              </a:rPr>
              <a:t>المداخل</a:t>
            </a:r>
            <a:r>
              <a:rPr lang="fr-FR" b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0"/>
              </a:rPr>
              <a:t> (</a:t>
            </a:r>
            <a:r>
              <a:rPr lang="fr-FR" b="1" dirty="0">
                <a:solidFill>
                  <a:schemeClr val="tx1"/>
                </a:solidFill>
                <a:cs typeface="Times New Roman" pitchFamily="18" charset="0"/>
              </a:rPr>
              <a:t>Interface D’entres</a:t>
            </a:r>
            <a:r>
              <a:rPr lang="fr-FR" b="1" dirty="0">
                <a:solidFill>
                  <a:schemeClr val="tx1"/>
                </a:solidFill>
                <a:latin typeface="Times New Roman" pitchFamily="18" charset="0"/>
                <a:cs typeface="Arabic Transparent" pitchFamily="2" charset="0"/>
              </a:rPr>
              <a:t>).</a:t>
            </a:r>
            <a:r>
              <a:rPr lang="fr-FR" b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0253" name="Rectangle 13"/>
          <p:cNvSpPr>
            <a:spLocks noChangeArrowheads="1"/>
          </p:cNvSpPr>
          <p:nvPr/>
        </p:nvSpPr>
        <p:spPr bwMode="auto">
          <a:xfrm>
            <a:off x="4673343" y="1633801"/>
            <a:ext cx="4065537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KW" b="1" dirty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0"/>
              </a:rPr>
              <a:t>4 </a:t>
            </a:r>
            <a:r>
              <a:rPr lang="ar-KW" b="1" dirty="0" err="1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0"/>
              </a:rPr>
              <a:t>ـ</a:t>
            </a:r>
            <a:r>
              <a:rPr lang="fr-FR" b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0"/>
              </a:rPr>
              <a:t> </a:t>
            </a:r>
            <a:r>
              <a:rPr lang="ar-DZ" b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0"/>
              </a:rPr>
              <a:t>وسائط</a:t>
            </a:r>
            <a:r>
              <a:rPr lang="ar-KW" b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0"/>
              </a:rPr>
              <a:t> المخارج</a:t>
            </a:r>
            <a:r>
              <a:rPr lang="fr-FR" b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0"/>
              </a:rPr>
              <a:t>(</a:t>
            </a:r>
            <a:r>
              <a:rPr lang="fr-FR" b="1" dirty="0">
                <a:solidFill>
                  <a:schemeClr val="tx1"/>
                </a:solidFill>
                <a:cs typeface="Times New Roman" pitchFamily="18" charset="0"/>
              </a:rPr>
              <a:t>Interface De Sortie</a:t>
            </a:r>
            <a:r>
              <a:rPr lang="fr-FR" b="1" dirty="0">
                <a:solidFill>
                  <a:schemeClr val="tx1"/>
                </a:solidFill>
                <a:latin typeface="Times New Roman" pitchFamily="18" charset="0"/>
                <a:cs typeface="Arabic Transparent" pitchFamily="2" charset="0"/>
              </a:rPr>
              <a:t>).</a:t>
            </a:r>
            <a:r>
              <a:rPr lang="fr-FR" b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0255" name="Rectangle 15"/>
          <p:cNvSpPr>
            <a:spLocks noChangeArrowheads="1"/>
          </p:cNvSpPr>
          <p:nvPr/>
        </p:nvSpPr>
        <p:spPr bwMode="auto">
          <a:xfrm>
            <a:off x="2082050" y="2059846"/>
            <a:ext cx="6676828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KW" b="1" dirty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0"/>
              </a:rPr>
              <a:t>5 </a:t>
            </a:r>
            <a:r>
              <a:rPr lang="ar-KW" b="1" dirty="0" err="1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0"/>
              </a:rPr>
              <a:t>ـ</a:t>
            </a:r>
            <a:r>
              <a:rPr lang="ar-KW" b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0"/>
              </a:rPr>
              <a:t> يتم الحوار بين المتعامل والآلي</a:t>
            </a:r>
            <a:r>
              <a:rPr lang="ar-SA" b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0"/>
              </a:rPr>
              <a:t> المبرمج</a:t>
            </a:r>
            <a:r>
              <a:rPr lang="ar-KW" b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0"/>
              </a:rPr>
              <a:t> عن طريق وحدة البرمجة</a:t>
            </a:r>
            <a:r>
              <a:rPr lang="fr-FR" b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0"/>
              </a:rPr>
              <a:t>(</a:t>
            </a:r>
            <a:r>
              <a:rPr lang="fr-FR" b="1" dirty="0">
                <a:solidFill>
                  <a:schemeClr val="tx1"/>
                </a:solidFill>
                <a:cs typeface="Times New Roman" pitchFamily="18" charset="0"/>
              </a:rPr>
              <a:t>Console</a:t>
            </a:r>
            <a:r>
              <a:rPr lang="fr-FR" b="1" dirty="0">
                <a:solidFill>
                  <a:schemeClr val="tx1"/>
                </a:solidFill>
                <a:latin typeface="Times New Roman" pitchFamily="18" charset="0"/>
                <a:cs typeface="Arabic Transparent" pitchFamily="2" charset="0"/>
              </a:rPr>
              <a:t>).</a:t>
            </a:r>
            <a:r>
              <a:rPr lang="fr-FR" b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0257" name="Rectangle 17"/>
          <p:cNvSpPr>
            <a:spLocks noChangeArrowheads="1"/>
          </p:cNvSpPr>
          <p:nvPr/>
        </p:nvSpPr>
        <p:spPr bwMode="auto">
          <a:xfrm>
            <a:off x="6262513" y="2786921"/>
            <a:ext cx="2741456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KW" b="1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0"/>
              </a:rPr>
              <a:t>1 ـ الوحدة المركزية( المعالج</a:t>
            </a:r>
            <a:r>
              <a:rPr lang="fr-FR" b="1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0"/>
              </a:rPr>
              <a:t> </a:t>
            </a:r>
            <a:r>
              <a:rPr lang="ar-DZ" b="1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0"/>
              </a:rPr>
              <a:t>).</a:t>
            </a:r>
            <a:r>
              <a:rPr lang="fr-FR" b="1"/>
              <a:t> </a:t>
            </a:r>
            <a:endParaRPr lang="en-US" b="1"/>
          </a:p>
        </p:txBody>
      </p:sp>
      <p:sp>
        <p:nvSpPr>
          <p:cNvPr id="10259" name="Rectangle 19"/>
          <p:cNvSpPr>
            <a:spLocks noChangeArrowheads="1"/>
          </p:cNvSpPr>
          <p:nvPr/>
        </p:nvSpPr>
        <p:spPr bwMode="auto">
          <a:xfrm>
            <a:off x="1928794" y="2818979"/>
            <a:ext cx="4572339" cy="646331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pPr algn="r" rtl="1"/>
            <a:r>
              <a:rPr lang="ar-KW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0"/>
              </a:rPr>
              <a:t>: يقوم بانجاز كل العمليات الحسابية أو </a:t>
            </a:r>
            <a:r>
              <a:rPr lang="ar-KW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0"/>
              </a:rPr>
              <a:t>المنطقية</a:t>
            </a:r>
            <a:r>
              <a:rPr lang="fr-FR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0"/>
              </a:rPr>
              <a:t>  </a:t>
            </a:r>
            <a:r>
              <a:rPr lang="ar-KW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0"/>
              </a:rPr>
              <a:t>أو </a:t>
            </a:r>
            <a:r>
              <a:rPr lang="ar-KW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0"/>
              </a:rPr>
              <a:t>التوقيت أو العد ... انطلاقا </a:t>
            </a:r>
            <a:r>
              <a:rPr lang="ar-KW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0"/>
              </a:rPr>
              <a:t>من </a:t>
            </a:r>
            <a:r>
              <a:rPr lang="ar-KW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0"/>
              </a:rPr>
              <a:t>البرنامج المخزن في </a:t>
            </a:r>
            <a:r>
              <a:rPr lang="ar-KW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0"/>
              </a:rPr>
              <a:t>الذاكرة</a:t>
            </a:r>
            <a:endParaRPr lang="ar-KW" b="1" dirty="0">
              <a:solidFill>
                <a:schemeClr val="tx1"/>
              </a:solidFill>
              <a:ea typeface="Times New Roman" pitchFamily="18" charset="0"/>
              <a:cs typeface="Arabic Transparent" pitchFamily="2" charset="0"/>
            </a:endParaRPr>
          </a:p>
        </p:txBody>
      </p:sp>
      <p:sp>
        <p:nvSpPr>
          <p:cNvPr id="10261" name="Rectangle 21"/>
          <p:cNvSpPr>
            <a:spLocks noChangeArrowheads="1"/>
          </p:cNvSpPr>
          <p:nvPr/>
        </p:nvSpPr>
        <p:spPr bwMode="auto">
          <a:xfrm>
            <a:off x="7592492" y="3962196"/>
            <a:ext cx="1337226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KW" b="1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0"/>
              </a:rPr>
              <a:t>2 ـ</a:t>
            </a:r>
            <a:r>
              <a:rPr lang="fr-FR" b="1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0"/>
              </a:rPr>
              <a:t>  </a:t>
            </a:r>
            <a:r>
              <a:rPr lang="ar-KW" b="1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0"/>
              </a:rPr>
              <a:t>الذاكرة</a:t>
            </a:r>
            <a:r>
              <a:rPr lang="fr-FR" b="1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0"/>
              </a:rPr>
              <a:t> :</a:t>
            </a:r>
            <a:r>
              <a:rPr lang="fr-FR" b="1"/>
              <a:t> </a:t>
            </a:r>
          </a:p>
        </p:txBody>
      </p:sp>
      <p:sp>
        <p:nvSpPr>
          <p:cNvPr id="10263" name="Rectangle 23"/>
          <p:cNvSpPr>
            <a:spLocks noChangeArrowheads="1"/>
          </p:cNvSpPr>
          <p:nvPr/>
        </p:nvSpPr>
        <p:spPr bwMode="auto">
          <a:xfrm>
            <a:off x="1828543" y="3946321"/>
            <a:ext cx="5910263" cy="6461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pPr algn="r" rtl="1"/>
            <a:r>
              <a:rPr lang="ar-DZ" b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0"/>
              </a:rPr>
              <a:t>دورها</a:t>
            </a:r>
            <a:r>
              <a:rPr lang="fr-FR" b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0"/>
              </a:rPr>
              <a:t> </a:t>
            </a:r>
            <a:r>
              <a:rPr lang="ar-KW" b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0"/>
              </a:rPr>
              <a:t>تخزين البرنامج وكذلك حالة النظام ( منفذات ، منفذات متصدرة ، ملتقطات</a:t>
            </a:r>
            <a:r>
              <a:rPr lang="ar-DZ" b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0"/>
              </a:rPr>
              <a:t>)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10265" name="Rectangle 25"/>
          <p:cNvSpPr>
            <a:spLocks noChangeArrowheads="1"/>
          </p:cNvSpPr>
          <p:nvPr/>
        </p:nvSpPr>
        <p:spPr bwMode="auto">
          <a:xfrm>
            <a:off x="7086439" y="5022651"/>
            <a:ext cx="1821332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KW" b="1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0"/>
              </a:rPr>
              <a:t>3 ـ</a:t>
            </a:r>
            <a:r>
              <a:rPr lang="fr-FR" b="1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0"/>
              </a:rPr>
              <a:t> </a:t>
            </a:r>
            <a:r>
              <a:rPr lang="ar-DZ" b="1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0"/>
              </a:rPr>
              <a:t>وسائط</a:t>
            </a:r>
            <a:r>
              <a:rPr lang="fr-FR" b="1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0"/>
              </a:rPr>
              <a:t> </a:t>
            </a:r>
            <a:r>
              <a:rPr lang="ar-KW" b="1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0"/>
              </a:rPr>
              <a:t>المداخل</a:t>
            </a:r>
            <a:r>
              <a:rPr lang="fr-FR" b="1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0"/>
              </a:rPr>
              <a:t>:</a:t>
            </a:r>
            <a:r>
              <a:rPr lang="fr-FR" b="1"/>
              <a:t> </a:t>
            </a:r>
            <a:endParaRPr lang="en-US" b="1"/>
          </a:p>
        </p:txBody>
      </p:sp>
      <p:sp>
        <p:nvSpPr>
          <p:cNvPr id="10267" name="Rectangle 27"/>
          <p:cNvSpPr>
            <a:spLocks noChangeArrowheads="1"/>
          </p:cNvSpPr>
          <p:nvPr/>
        </p:nvSpPr>
        <p:spPr bwMode="auto">
          <a:xfrm>
            <a:off x="2384718" y="4204368"/>
            <a:ext cx="4604146" cy="646331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KW" b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0"/>
              </a:rPr>
              <a:t>وهي </a:t>
            </a:r>
            <a:r>
              <a:rPr lang="ar-KW" b="1" dirty="0" err="1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0"/>
              </a:rPr>
              <a:t>مسؤولة</a:t>
            </a:r>
            <a:r>
              <a:rPr lang="ar-KW" b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0"/>
              </a:rPr>
              <a:t> عن استقبال المعلومات سواء من الملتقطات </a:t>
            </a:r>
            <a:endParaRPr lang="ar-DZ" b="1" dirty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Arabic Transparent" pitchFamily="2" charset="0"/>
            </a:endParaRPr>
          </a:p>
          <a:p>
            <a:pPr algn="r" rtl="1"/>
            <a:r>
              <a:rPr lang="ar-KW" b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0"/>
              </a:rPr>
              <a:t>أو لوح التحكم أو لوح المفاتيح</a:t>
            </a:r>
            <a:r>
              <a:rPr lang="fr-FR" b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0"/>
              </a:rPr>
              <a:t>...</a:t>
            </a:r>
            <a:r>
              <a:rPr lang="fr-FR" b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0269" name="Rectangle 29"/>
          <p:cNvSpPr>
            <a:spLocks noChangeArrowheads="1"/>
          </p:cNvSpPr>
          <p:nvPr/>
        </p:nvSpPr>
        <p:spPr bwMode="auto">
          <a:xfrm>
            <a:off x="7006713" y="5711626"/>
            <a:ext cx="1891865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KW" b="1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0"/>
              </a:rPr>
              <a:t>4 ـ</a:t>
            </a:r>
            <a:r>
              <a:rPr lang="fr-FR" b="1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0"/>
              </a:rPr>
              <a:t> </a:t>
            </a:r>
            <a:r>
              <a:rPr lang="ar-DZ" b="1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0"/>
              </a:rPr>
              <a:t>وسائط</a:t>
            </a:r>
            <a:r>
              <a:rPr lang="ar-KW" b="1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0"/>
              </a:rPr>
              <a:t> المخارج</a:t>
            </a:r>
            <a:r>
              <a:rPr lang="fr-FR" b="1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0"/>
              </a:rPr>
              <a:t>:</a:t>
            </a:r>
            <a:r>
              <a:rPr lang="fr-FR" b="1"/>
              <a:t> </a:t>
            </a:r>
            <a:endParaRPr lang="en-US" b="1"/>
          </a:p>
        </p:txBody>
      </p:sp>
      <p:sp>
        <p:nvSpPr>
          <p:cNvPr id="10271" name="Rectangle 31"/>
          <p:cNvSpPr>
            <a:spLocks noChangeArrowheads="1"/>
          </p:cNvSpPr>
          <p:nvPr/>
        </p:nvSpPr>
        <p:spPr bwMode="auto">
          <a:xfrm>
            <a:off x="1935791" y="5031130"/>
            <a:ext cx="5319085" cy="646331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KW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0"/>
              </a:rPr>
              <a:t>وهي </a:t>
            </a:r>
            <a:r>
              <a:rPr lang="ar-KW" b="1" dirty="0" err="1">
                <a:solidFill>
                  <a:schemeClr val="tx1"/>
                </a:solidFill>
                <a:ea typeface="Times New Roman" pitchFamily="18" charset="0"/>
                <a:cs typeface="Arabic Transparent" pitchFamily="2" charset="0"/>
              </a:rPr>
              <a:t>مسؤولة</a:t>
            </a:r>
            <a:r>
              <a:rPr lang="ar-KW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0"/>
              </a:rPr>
              <a:t> عن إرسال الأوامر إلى منفذات متصدرة أو إلى عناصر</a:t>
            </a:r>
            <a:endParaRPr lang="ar-DZ" b="1" dirty="0">
              <a:solidFill>
                <a:schemeClr val="tx1"/>
              </a:solidFill>
              <a:ea typeface="Times New Roman" pitchFamily="18" charset="0"/>
              <a:cs typeface="Arabic Transparent" pitchFamily="2" charset="0"/>
            </a:endParaRPr>
          </a:p>
          <a:p>
            <a:pPr algn="r" rtl="1"/>
            <a:r>
              <a:rPr lang="ar-KW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0"/>
              </a:rPr>
              <a:t> </a:t>
            </a:r>
            <a:r>
              <a:rPr lang="ar-KW" b="1" dirty="0" err="1">
                <a:solidFill>
                  <a:schemeClr val="tx1"/>
                </a:solidFill>
                <a:ea typeface="Times New Roman" pitchFamily="18" charset="0"/>
                <a:cs typeface="Arabic Transparent" pitchFamily="2" charset="0"/>
              </a:rPr>
              <a:t>المشايرة</a:t>
            </a:r>
            <a:r>
              <a:rPr lang="ar-KW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0"/>
              </a:rPr>
              <a:t> ( حالة النظام ...).</a:t>
            </a:r>
          </a:p>
        </p:txBody>
      </p:sp>
      <p:pic>
        <p:nvPicPr>
          <p:cNvPr id="18448" name="Picture 3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000240"/>
            <a:ext cx="1836121" cy="3995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0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0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10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10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10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10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10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10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10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10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10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10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10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5" grpId="0"/>
      <p:bldP spid="10247" grpId="0"/>
      <p:bldP spid="10249" grpId="0"/>
      <p:bldP spid="10251" grpId="0"/>
      <p:bldP spid="10253" grpId="0"/>
      <p:bldP spid="10255" grpId="0"/>
      <p:bldP spid="10257" grpId="0"/>
      <p:bldP spid="10259" grpId="0"/>
      <p:bldP spid="10261" grpId="0"/>
      <p:bldP spid="10263" grpId="0"/>
      <p:bldP spid="10265" grpId="0"/>
      <p:bldP spid="10267" grpId="0"/>
      <p:bldP spid="10269" grpId="0"/>
      <p:bldP spid="1027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9" name="Rectangle 5"/>
          <p:cNvSpPr>
            <a:spLocks noChangeArrowheads="1"/>
          </p:cNvSpPr>
          <p:nvPr/>
        </p:nvSpPr>
        <p:spPr bwMode="auto">
          <a:xfrm>
            <a:off x="5730914" y="-24"/>
            <a:ext cx="3341680" cy="46166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pPr algn="r" rtl="1"/>
            <a:r>
              <a:rPr lang="ar-DZ" b="1" dirty="0">
                <a:cs typeface="Arabic Transparent" pitchFamily="2" charset="-78"/>
              </a:rPr>
              <a:t> </a:t>
            </a:r>
            <a:r>
              <a:rPr lang="ar-DZ" sz="2400" b="1" dirty="0" smtClean="0">
                <a:cs typeface="Arabic Transparent" pitchFamily="2" charset="-78"/>
              </a:rPr>
              <a:t> </a:t>
            </a:r>
            <a:r>
              <a:rPr lang="ar-DZ" sz="24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4 ـ أنواع المبرمج الآلي</a:t>
            </a:r>
            <a:r>
              <a:rPr lang="ar-DZ" sz="2400" b="1" dirty="0" smtClean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:</a:t>
            </a:r>
            <a:r>
              <a:rPr lang="ar-DZ" b="1" dirty="0" smtClean="0">
                <a:cs typeface="Arabic Transparent" pitchFamily="2" charset="-78"/>
              </a:rPr>
              <a:t> </a:t>
            </a:r>
            <a:endParaRPr lang="ar-DZ" b="1" dirty="0">
              <a:solidFill>
                <a:srgbClr val="0000FF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pic>
        <p:nvPicPr>
          <p:cNvPr id="21510" name="Picture 6"/>
          <p:cNvPicPr>
            <a:picLocks noChangeAspect="1" noChangeArrowheads="1"/>
          </p:cNvPicPr>
          <p:nvPr/>
        </p:nvPicPr>
        <p:blipFill>
          <a:blip r:embed="rId2"/>
          <a:srcRect b="9653"/>
          <a:stretch>
            <a:fillRect/>
          </a:stretch>
        </p:blipFill>
        <p:spPr bwMode="auto">
          <a:xfrm>
            <a:off x="428596" y="571480"/>
            <a:ext cx="8358245" cy="371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7" name="Picture 1" descr="C:\Users\pc\Desktop\153205448_766312317649237_3992812155171400020_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4143380"/>
            <a:ext cx="7429552" cy="27146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1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1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9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E:\cour pic infpe\image\7457-6619685.jpg"/>
          <p:cNvPicPr/>
          <p:nvPr/>
        </p:nvPicPr>
        <p:blipFill>
          <a:blip r:embed="rId2"/>
          <a:srcRect t="11121" b="11956"/>
          <a:stretch>
            <a:fillRect/>
          </a:stretch>
        </p:blipFill>
        <p:spPr bwMode="auto">
          <a:xfrm>
            <a:off x="1000100" y="2000240"/>
            <a:ext cx="6858048" cy="3429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ular Callout 4"/>
          <p:cNvSpPr/>
          <p:nvPr/>
        </p:nvSpPr>
        <p:spPr>
          <a:xfrm>
            <a:off x="714348" y="1285860"/>
            <a:ext cx="928694" cy="714380"/>
          </a:xfrm>
          <a:prstGeom prst="wedgeRectCallout">
            <a:avLst>
              <a:gd name="adj1" fmla="val 105570"/>
              <a:gd name="adj2" fmla="val 152446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dirty="0" smtClean="0">
                <a:ln>
                  <a:solidFill>
                    <a:schemeClr val="tx1"/>
                  </a:solidFill>
                </a:ln>
              </a:rPr>
              <a:t>اقطاب التغذية</a:t>
            </a:r>
            <a:endParaRPr lang="fr-FR" dirty="0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8" name="Rectangular Callout 7"/>
          <p:cNvSpPr/>
          <p:nvPr/>
        </p:nvSpPr>
        <p:spPr>
          <a:xfrm>
            <a:off x="8001024" y="2428868"/>
            <a:ext cx="1142976" cy="714380"/>
          </a:xfrm>
          <a:prstGeom prst="wedgeRectCallout">
            <a:avLst>
              <a:gd name="adj1" fmla="val -308563"/>
              <a:gd name="adj2" fmla="val 155906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dirty="0" smtClean="0">
                <a:ln>
                  <a:solidFill>
                    <a:schemeClr val="tx1"/>
                  </a:solidFill>
                </a:ln>
              </a:rPr>
              <a:t>للتوصيل مع الحاسوب</a:t>
            </a:r>
            <a:endParaRPr lang="fr-FR" dirty="0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9" name="Rectangular Callout 8"/>
          <p:cNvSpPr/>
          <p:nvPr/>
        </p:nvSpPr>
        <p:spPr>
          <a:xfrm>
            <a:off x="214282" y="3214686"/>
            <a:ext cx="928694" cy="714380"/>
          </a:xfrm>
          <a:prstGeom prst="wedgeRectCallout">
            <a:avLst>
              <a:gd name="adj1" fmla="val 285194"/>
              <a:gd name="adj2" fmla="val 8325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dirty="0" smtClean="0">
                <a:ln>
                  <a:solidFill>
                    <a:schemeClr val="tx1"/>
                  </a:solidFill>
                </a:ln>
              </a:rPr>
              <a:t>مرقن (شاشة)</a:t>
            </a:r>
            <a:endParaRPr lang="fr-FR" dirty="0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10" name="Rectangular Callout 9"/>
          <p:cNvSpPr/>
          <p:nvPr/>
        </p:nvSpPr>
        <p:spPr>
          <a:xfrm>
            <a:off x="0" y="4929198"/>
            <a:ext cx="928694" cy="714380"/>
          </a:xfrm>
          <a:prstGeom prst="wedgeRectCallout">
            <a:avLst>
              <a:gd name="adj1" fmla="val 310475"/>
              <a:gd name="adj2" fmla="val -103553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dirty="0" smtClean="0">
                <a:ln>
                  <a:solidFill>
                    <a:schemeClr val="tx1"/>
                  </a:solidFill>
                </a:ln>
              </a:rPr>
              <a:t>ازرار التحكم</a:t>
            </a:r>
            <a:endParaRPr lang="fr-FR" dirty="0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11" name="Right Brace 10"/>
          <p:cNvSpPr/>
          <p:nvPr/>
        </p:nvSpPr>
        <p:spPr>
          <a:xfrm rot="16200000">
            <a:off x="3875479" y="375024"/>
            <a:ext cx="1178729" cy="3357587"/>
          </a:xfrm>
          <a:prstGeom prst="rightBrace">
            <a:avLst>
              <a:gd name="adj1" fmla="val 8333"/>
              <a:gd name="adj2" fmla="val 50000"/>
            </a:avLst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ight Brace 14"/>
          <p:cNvSpPr/>
          <p:nvPr/>
        </p:nvSpPr>
        <p:spPr>
          <a:xfrm rot="5207846">
            <a:off x="3950022" y="3062961"/>
            <a:ext cx="926449" cy="4781740"/>
          </a:xfrm>
          <a:prstGeom prst="rightBrace">
            <a:avLst>
              <a:gd name="adj1" fmla="val 19599"/>
              <a:gd name="adj2" fmla="val 48881"/>
            </a:avLst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/>
          <p:cNvSpPr/>
          <p:nvPr/>
        </p:nvSpPr>
        <p:spPr>
          <a:xfrm>
            <a:off x="4071934" y="6000768"/>
            <a:ext cx="1071570" cy="42862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dirty="0" smtClean="0">
                <a:ln>
                  <a:solidFill>
                    <a:schemeClr val="tx1"/>
                  </a:solidFill>
                </a:ln>
              </a:rPr>
              <a:t>المخارج</a:t>
            </a:r>
            <a:endParaRPr lang="fr-FR" dirty="0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929058" y="1071546"/>
            <a:ext cx="1071570" cy="42862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dirty="0" smtClean="0">
                <a:ln>
                  <a:solidFill>
                    <a:schemeClr val="tx1"/>
                  </a:solidFill>
                </a:ln>
              </a:rPr>
              <a:t>المداخل</a:t>
            </a:r>
            <a:endParaRPr lang="fr-FR" dirty="0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18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5282902" y="142852"/>
            <a:ext cx="3679212" cy="46166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SA" sz="2400" b="1" dirty="0" smtClean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5 </a:t>
            </a:r>
            <a:r>
              <a:rPr lang="ar-SA" sz="2400" b="1" dirty="0" err="1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ـ</a:t>
            </a:r>
            <a:r>
              <a:rPr lang="ar-SA" sz="2400" b="1" dirty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 المبرمج الآلي </a:t>
            </a:r>
            <a:r>
              <a:rPr lang="fr-FR" sz="2400" b="1" dirty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Millenium </a:t>
            </a:r>
            <a:r>
              <a:rPr lang="ar-DZ" sz="2400" b="1" dirty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: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7000892" y="714356"/>
            <a:ext cx="1643042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b="1" dirty="0" smtClean="0">
                <a:solidFill>
                  <a:srgbClr val="FF0000"/>
                </a:solidFill>
              </a:rPr>
              <a:t>1- الواجهة:</a:t>
            </a:r>
            <a:endParaRPr lang="fr-FR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9" grpId="0" animBg="1"/>
      <p:bldP spid="10" grpId="0" animBg="1"/>
      <p:bldP spid="11" grpId="0" animBg="1"/>
      <p:bldP spid="15" grpId="0" animBg="1"/>
      <p:bldP spid="15" grpId="1" animBg="1"/>
      <p:bldP spid="16" grpId="0" animBg="1"/>
      <p:bldP spid="17" grpId="0" animBg="1"/>
      <p:bldP spid="1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7" name="Rectangle 5"/>
          <p:cNvSpPr>
            <a:spLocks noChangeArrowheads="1"/>
          </p:cNvSpPr>
          <p:nvPr/>
        </p:nvSpPr>
        <p:spPr bwMode="auto">
          <a:xfrm>
            <a:off x="6372225" y="188913"/>
            <a:ext cx="2562225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SA" b="1" dirty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2 </a:t>
            </a:r>
            <a:r>
              <a:rPr lang="ar-SA" b="1" dirty="0" err="1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ـ</a:t>
            </a:r>
            <a:r>
              <a:rPr lang="ar-SA" b="1" dirty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الامتداد</a:t>
            </a:r>
            <a:r>
              <a:rPr lang="fr-FR" b="1" dirty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(</a:t>
            </a:r>
            <a:r>
              <a:rPr lang="fr-FR" b="1" dirty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Extension</a:t>
            </a:r>
            <a:r>
              <a:rPr lang="fr-FR" b="1" dirty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):</a:t>
            </a:r>
            <a:r>
              <a:rPr lang="fr-FR" b="1" dirty="0">
                <a:cs typeface="Arabic Transparent" pitchFamily="2" charset="-78"/>
              </a:rPr>
              <a:t> </a:t>
            </a:r>
          </a:p>
        </p:txBody>
      </p:sp>
      <p:pic>
        <p:nvPicPr>
          <p:cNvPr id="23562" name="Picture 1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16338" y="765175"/>
            <a:ext cx="5319712" cy="2036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8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1600" y="1339850"/>
            <a:ext cx="2957513" cy="1389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9" name="AutoShape 7"/>
          <p:cNvSpPr>
            <a:spLocks noChangeArrowheads="1"/>
          </p:cNvSpPr>
          <p:nvPr/>
        </p:nvSpPr>
        <p:spPr bwMode="auto">
          <a:xfrm rot="10800000">
            <a:off x="3203575" y="1844675"/>
            <a:ext cx="374650" cy="204788"/>
          </a:xfrm>
          <a:prstGeom prst="rightArrow">
            <a:avLst>
              <a:gd name="adj1" fmla="val 50000"/>
              <a:gd name="adj2" fmla="val 45736"/>
            </a:avLst>
          </a:prstGeom>
          <a:solidFill>
            <a:srgbClr val="FFCC99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3560" name="AutoShape 8"/>
          <p:cNvSpPr>
            <a:spLocks noChangeArrowheads="1"/>
          </p:cNvSpPr>
          <p:nvPr/>
        </p:nvSpPr>
        <p:spPr bwMode="auto">
          <a:xfrm>
            <a:off x="6372225" y="2921000"/>
            <a:ext cx="161925" cy="484188"/>
          </a:xfrm>
          <a:prstGeom prst="downArrow">
            <a:avLst>
              <a:gd name="adj1" fmla="val 50000"/>
              <a:gd name="adj2" fmla="val 74755"/>
            </a:avLst>
          </a:prstGeom>
          <a:solidFill>
            <a:srgbClr val="FFCC99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67591" name="Rectangle 13"/>
          <p:cNvSpPr>
            <a:spLocks noChangeArrowheads="1"/>
          </p:cNvSpPr>
          <p:nvPr/>
        </p:nvSpPr>
        <p:spPr bwMode="auto">
          <a:xfrm>
            <a:off x="42863" y="1878013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67594" name="Rectangle 19"/>
          <p:cNvSpPr>
            <a:spLocks noChangeArrowheads="1"/>
          </p:cNvSpPr>
          <p:nvPr/>
        </p:nvSpPr>
        <p:spPr bwMode="auto">
          <a:xfrm>
            <a:off x="0" y="176530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67595" name="Rectangle 20"/>
          <p:cNvSpPr>
            <a:spLocks noChangeArrowheads="1"/>
          </p:cNvSpPr>
          <p:nvPr/>
        </p:nvSpPr>
        <p:spPr bwMode="auto">
          <a:xfrm>
            <a:off x="0" y="1947863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pic>
        <p:nvPicPr>
          <p:cNvPr id="19" name="Picture 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34" y="3714752"/>
            <a:ext cx="8435975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3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3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23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23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23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7" grpId="0"/>
      <p:bldP spid="23559" grpId="0" animBg="1"/>
      <p:bldP spid="2356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90" name="Picture 14" descr="R6149870-1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643050"/>
            <a:ext cx="8643998" cy="5000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8612" name="Text Box 13"/>
          <p:cNvSpPr txBox="1">
            <a:spLocks noChangeAspect="1" noChangeArrowheads="1"/>
          </p:cNvSpPr>
          <p:nvPr/>
        </p:nvSpPr>
        <p:spPr bwMode="auto">
          <a:xfrm>
            <a:off x="2387600" y="979488"/>
            <a:ext cx="5529263" cy="428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fr-FR"/>
          </a:p>
        </p:txBody>
      </p:sp>
      <p:sp>
        <p:nvSpPr>
          <p:cNvPr id="24588" name="Line 12"/>
          <p:cNvSpPr>
            <a:spLocks noChangeAspect="1" noChangeShapeType="1"/>
          </p:cNvSpPr>
          <p:nvPr/>
        </p:nvSpPr>
        <p:spPr bwMode="auto">
          <a:xfrm>
            <a:off x="1403351" y="2428874"/>
            <a:ext cx="668320" cy="500059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24586" name="Line 10"/>
          <p:cNvSpPr>
            <a:spLocks noChangeAspect="1" noChangeShapeType="1"/>
          </p:cNvSpPr>
          <p:nvPr/>
        </p:nvSpPr>
        <p:spPr bwMode="auto">
          <a:xfrm>
            <a:off x="1214414" y="5572140"/>
            <a:ext cx="1128734" cy="793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24585" name="Text Box 9"/>
          <p:cNvSpPr txBox="1">
            <a:spLocks noChangeAspect="1" noChangeArrowheads="1"/>
          </p:cNvSpPr>
          <p:nvPr/>
        </p:nvSpPr>
        <p:spPr bwMode="auto">
          <a:xfrm>
            <a:off x="6923088" y="6272236"/>
            <a:ext cx="2220912" cy="30957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rtl="1"/>
            <a:r>
              <a:rPr lang="ar-DZ" b="1" dirty="0">
                <a:solidFill>
                  <a:schemeClr val="tx1"/>
                </a:solidFill>
                <a:ea typeface="Times New Roman" pitchFamily="18" charset="0"/>
              </a:rPr>
              <a:t>الربط مع الحاسوب </a:t>
            </a:r>
            <a:r>
              <a:rPr lang="fr-FR" b="1" dirty="0">
                <a:solidFill>
                  <a:schemeClr val="tx1"/>
                </a:solidFill>
                <a:ea typeface="Times New Roman" pitchFamily="18" charset="0"/>
              </a:rPr>
              <a:t>PC</a:t>
            </a:r>
            <a:endParaRPr lang="fr-FR" b="1" dirty="0">
              <a:solidFill>
                <a:schemeClr val="tx1"/>
              </a:solidFill>
            </a:endParaRPr>
          </a:p>
          <a:p>
            <a:pPr eaLnBrk="0" hangingPunct="0"/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24584" name="Text Box 8"/>
          <p:cNvSpPr txBox="1">
            <a:spLocks noChangeAspect="1" noChangeArrowheads="1"/>
          </p:cNvSpPr>
          <p:nvPr/>
        </p:nvSpPr>
        <p:spPr bwMode="auto">
          <a:xfrm>
            <a:off x="0" y="5357826"/>
            <a:ext cx="1243012" cy="37623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b="1" dirty="0">
                <a:solidFill>
                  <a:schemeClr val="tx1"/>
                </a:solidFill>
                <a:ea typeface="Times New Roman" pitchFamily="18" charset="0"/>
              </a:rPr>
              <a:t>المبرمج الآلي</a:t>
            </a:r>
          </a:p>
        </p:txBody>
      </p:sp>
      <p:sp>
        <p:nvSpPr>
          <p:cNvPr id="24583" name="Text Box 7"/>
          <p:cNvSpPr txBox="1">
            <a:spLocks noChangeAspect="1" noChangeArrowheads="1"/>
          </p:cNvSpPr>
          <p:nvPr/>
        </p:nvSpPr>
        <p:spPr bwMode="auto">
          <a:xfrm>
            <a:off x="107950" y="2138363"/>
            <a:ext cx="1282700" cy="5826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b="1" dirty="0">
                <a:solidFill>
                  <a:schemeClr val="tx1"/>
                </a:solidFill>
                <a:ea typeface="Times New Roman" pitchFamily="18" charset="0"/>
              </a:rPr>
              <a:t>تثبيت برنامج</a:t>
            </a:r>
            <a:endParaRPr lang="fr-FR" b="1" dirty="0">
              <a:solidFill>
                <a:schemeClr val="tx1"/>
              </a:solidFill>
              <a:ea typeface="Times New Roman" pitchFamily="18" charset="0"/>
            </a:endParaRPr>
          </a:p>
          <a:p>
            <a:pPr algn="r" rtl="1" eaLnBrk="0" hangingPunct="0"/>
            <a:r>
              <a:rPr lang="fr-FR" b="1" dirty="0">
                <a:solidFill>
                  <a:schemeClr val="tx1"/>
                </a:solidFill>
                <a:ea typeface="Times New Roman" pitchFamily="18" charset="0"/>
              </a:rPr>
              <a:t>Millenium</a:t>
            </a:r>
          </a:p>
        </p:txBody>
      </p:sp>
      <p:sp>
        <p:nvSpPr>
          <p:cNvPr id="68620" name="Rectangle 20"/>
          <p:cNvSpPr>
            <a:spLocks noChangeArrowheads="1"/>
          </p:cNvSpPr>
          <p:nvPr/>
        </p:nvSpPr>
        <p:spPr bwMode="auto">
          <a:xfrm>
            <a:off x="87313" y="44148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pSp>
        <p:nvGrpSpPr>
          <p:cNvPr id="2" name="Group 23"/>
          <p:cNvGrpSpPr>
            <a:grpSpLocks/>
          </p:cNvGrpSpPr>
          <p:nvPr/>
        </p:nvGrpSpPr>
        <p:grpSpPr bwMode="auto">
          <a:xfrm>
            <a:off x="7853314" y="4786322"/>
            <a:ext cx="283652" cy="1492910"/>
            <a:chOff x="4816" y="3117"/>
            <a:chExt cx="67" cy="427"/>
          </a:xfrm>
        </p:grpSpPr>
        <p:sp>
          <p:nvSpPr>
            <p:cNvPr id="68622" name="Line 11"/>
            <p:cNvSpPr>
              <a:spLocks noChangeAspect="1" noChangeShapeType="1"/>
            </p:cNvSpPr>
            <p:nvPr/>
          </p:nvSpPr>
          <p:spPr bwMode="auto">
            <a:xfrm rot="2760000" flipH="1">
              <a:off x="4694" y="3239"/>
              <a:ext cx="245" cy="1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623" name="Line 22"/>
            <p:cNvSpPr>
              <a:spLocks noChangeShapeType="1"/>
            </p:cNvSpPr>
            <p:nvPr/>
          </p:nvSpPr>
          <p:spPr bwMode="auto">
            <a:xfrm>
              <a:off x="4883" y="3317"/>
              <a:ext cx="0" cy="227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1352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</p:pic>
      <p:sp>
        <p:nvSpPr>
          <p:cNvPr id="19" name="Text Box 7"/>
          <p:cNvSpPr txBox="1">
            <a:spLocks noChangeAspect="1" noChangeArrowheads="1"/>
          </p:cNvSpPr>
          <p:nvPr/>
        </p:nvSpPr>
        <p:spPr bwMode="auto">
          <a:xfrm>
            <a:off x="4572000" y="1285860"/>
            <a:ext cx="1643074" cy="42862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sz="2400" b="1" dirty="0" smtClean="0">
                <a:solidFill>
                  <a:srgbClr val="FF0000"/>
                </a:solidFill>
                <a:ea typeface="Times New Roman" pitchFamily="18" charset="0"/>
              </a:rPr>
              <a:t>ملــحقــات </a:t>
            </a:r>
            <a:endParaRPr lang="fr-FR" sz="2400" b="1" dirty="0">
              <a:solidFill>
                <a:srgbClr val="FF0000"/>
              </a:solidFill>
              <a:ea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4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4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4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4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4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24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8" grpId="0" animBg="1"/>
      <p:bldP spid="24586" grpId="0" animBg="1"/>
      <p:bldP spid="24585" grpId="0"/>
      <p:bldP spid="24584" grpId="0"/>
      <p:bldP spid="24583" grpId="0"/>
      <p:bldP spid="1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0"/>
            <a:ext cx="5929354" cy="4143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3189" name="Text Box 5"/>
          <p:cNvSpPr txBox="1">
            <a:spLocks noChangeArrowheads="1"/>
          </p:cNvSpPr>
          <p:nvPr/>
        </p:nvSpPr>
        <p:spPr bwMode="auto">
          <a:xfrm>
            <a:off x="6643702" y="260350"/>
            <a:ext cx="1889111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2400" b="1" dirty="0">
                <a:solidFill>
                  <a:schemeClr val="tx1"/>
                </a:solidFill>
                <a:cs typeface="Arabic Transparent" pitchFamily="2" charset="-78"/>
              </a:rPr>
              <a:t>خطوات التثبيت: </a:t>
            </a:r>
            <a:endParaRPr lang="fr-FR" sz="2400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graphicFrame>
        <p:nvGraphicFramePr>
          <p:cNvPr id="94212" name="Object 4"/>
          <p:cNvGraphicFramePr>
            <a:graphicFrameLocks noChangeAspect="1"/>
          </p:cNvGraphicFramePr>
          <p:nvPr/>
        </p:nvGraphicFramePr>
        <p:xfrm>
          <a:off x="2357422" y="4786322"/>
          <a:ext cx="3384550" cy="1612900"/>
        </p:xfrm>
        <a:graphic>
          <a:graphicData uri="http://schemas.openxmlformats.org/presentationml/2006/ole">
            <p:oleObj spid="_x0000_s5124" name="Package" r:id="rId4" imgW="1019160" imgH="485640" progId="Package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93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93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94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18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6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551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96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71480"/>
            <a:ext cx="9143999" cy="6286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1379" name="Text Box 3"/>
          <p:cNvSpPr txBox="1">
            <a:spLocks noChangeArrowheads="1"/>
          </p:cNvSpPr>
          <p:nvPr/>
        </p:nvSpPr>
        <p:spPr bwMode="auto">
          <a:xfrm>
            <a:off x="5292725" y="95250"/>
            <a:ext cx="3527425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2400" b="1" dirty="0">
                <a:solidFill>
                  <a:schemeClr val="tx1"/>
                </a:solidFill>
                <a:cs typeface="Arabic Transparent" pitchFamily="2" charset="-78"/>
              </a:rPr>
              <a:t>نضغط على </a:t>
            </a:r>
            <a:r>
              <a:rPr lang="fr-FR" sz="2400" b="1" dirty="0">
                <a:solidFill>
                  <a:schemeClr val="tx1"/>
                </a:solidFill>
                <a:cs typeface="Arabic Transparent" pitchFamily="2" charset="-78"/>
              </a:rPr>
              <a:t>NOUVEAU  </a:t>
            </a:r>
          </a:p>
        </p:txBody>
      </p:sp>
      <p:sp>
        <p:nvSpPr>
          <p:cNvPr id="101380" name="AutoShape 4"/>
          <p:cNvSpPr>
            <a:spLocks noChangeArrowheads="1"/>
          </p:cNvSpPr>
          <p:nvPr/>
        </p:nvSpPr>
        <p:spPr bwMode="auto">
          <a:xfrm>
            <a:off x="196929" y="238430"/>
            <a:ext cx="73025" cy="792163"/>
          </a:xfrm>
          <a:prstGeom prst="downArrow">
            <a:avLst>
              <a:gd name="adj1" fmla="val 50000"/>
              <a:gd name="adj2" fmla="val 271196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01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01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01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379" grpId="0"/>
      <p:bldP spid="10138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714356"/>
            <a:ext cx="9143999" cy="5837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0355" name="Text Box 3"/>
          <p:cNvSpPr txBox="1">
            <a:spLocks noChangeArrowheads="1"/>
          </p:cNvSpPr>
          <p:nvPr/>
        </p:nvSpPr>
        <p:spPr bwMode="auto">
          <a:xfrm>
            <a:off x="3059113" y="228600"/>
            <a:ext cx="5761037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2400" b="1" dirty="0">
                <a:solidFill>
                  <a:schemeClr val="tx1"/>
                </a:solidFill>
                <a:cs typeface="Arabic Transparent" pitchFamily="2" charset="-78"/>
              </a:rPr>
              <a:t>نضغط على </a:t>
            </a:r>
            <a:r>
              <a:rPr lang="fr-FR" sz="2400" b="1" dirty="0">
                <a:solidFill>
                  <a:schemeClr val="tx1"/>
                </a:solidFill>
                <a:cs typeface="Arabic Transparent" pitchFamily="2" charset="-78"/>
              </a:rPr>
              <a:t>XD 26</a:t>
            </a:r>
            <a:r>
              <a:rPr lang="ar-DZ" sz="2400" b="1" dirty="0">
                <a:solidFill>
                  <a:schemeClr val="tx1"/>
                </a:solidFill>
                <a:cs typeface="Arabic Transparent" pitchFamily="2" charset="-78"/>
              </a:rPr>
              <a:t>  حسب الامتداد المتوفر لديك </a:t>
            </a:r>
            <a:r>
              <a:rPr lang="fr-FR" sz="2400" b="1" dirty="0">
                <a:solidFill>
                  <a:schemeClr val="tx1"/>
                </a:solidFill>
                <a:cs typeface="Arabic Transparent" pitchFamily="2" charset="-78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00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00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35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836613"/>
            <a:ext cx="9143999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155575" y="247650"/>
            <a:ext cx="8843963" cy="409575"/>
            <a:chOff x="98" y="156"/>
            <a:chExt cx="5571" cy="258"/>
          </a:xfrm>
          <a:noFill/>
        </p:grpSpPr>
        <p:sp>
          <p:nvSpPr>
            <p:cNvPr id="73732" name="Text Box 3"/>
            <p:cNvSpPr txBox="1">
              <a:spLocks noChangeArrowheads="1"/>
            </p:cNvSpPr>
            <p:nvPr/>
          </p:nvSpPr>
          <p:spPr bwMode="auto">
            <a:xfrm>
              <a:off x="158" y="164"/>
              <a:ext cx="5511" cy="250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r" rtl="1">
                <a:spcBef>
                  <a:spcPct val="50000"/>
                </a:spcBef>
              </a:pPr>
              <a:r>
                <a:rPr lang="ar-DZ" sz="2000" b="1" dirty="0">
                  <a:solidFill>
                    <a:schemeClr val="tx1"/>
                  </a:solidFill>
                  <a:cs typeface="Arabic Transparent" pitchFamily="2" charset="-78"/>
                </a:rPr>
                <a:t>نضغط على الرقم :</a:t>
              </a:r>
              <a:r>
                <a:rPr lang="fr-FR" sz="2000" b="1" dirty="0">
                  <a:solidFill>
                    <a:srgbClr val="0000FF"/>
                  </a:solidFill>
                  <a:cs typeface="Arabic Transparent" pitchFamily="2" charset="-78"/>
                </a:rPr>
                <a:t>XD 26  24V DC  88974161   10TOR  +6(0-10)</a:t>
              </a:r>
              <a:r>
                <a:rPr lang="fr-FR" sz="2000" b="1" dirty="0">
                  <a:cs typeface="Arabic Transparent" pitchFamily="2" charset="-78"/>
                </a:rPr>
                <a:t>   </a:t>
              </a:r>
            </a:p>
          </p:txBody>
        </p:sp>
        <p:sp>
          <p:nvSpPr>
            <p:cNvPr id="73733" name="Text Box 5"/>
            <p:cNvSpPr txBox="1">
              <a:spLocks noChangeArrowheads="1"/>
            </p:cNvSpPr>
            <p:nvPr/>
          </p:nvSpPr>
          <p:spPr bwMode="auto">
            <a:xfrm>
              <a:off x="98" y="156"/>
              <a:ext cx="1046" cy="250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r" rtl="1">
                <a:spcBef>
                  <a:spcPct val="50000"/>
                </a:spcBef>
              </a:pPr>
              <a:r>
                <a:rPr lang="ar-DZ" sz="2000" b="1">
                  <a:solidFill>
                    <a:schemeClr val="tx1"/>
                  </a:solidFill>
                  <a:cs typeface="Arabic Transparent" pitchFamily="2" charset="-78"/>
                </a:rPr>
                <a:t>ثم </a:t>
              </a:r>
              <a:r>
                <a:rPr lang="fr-FR" sz="2000" b="1">
                  <a:solidFill>
                    <a:schemeClr val="tx1"/>
                  </a:solidFill>
                  <a:cs typeface="Arabic Transparent" pitchFamily="2" charset="-78"/>
                </a:rPr>
                <a:t>Suivant  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99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1013" y="836613"/>
            <a:ext cx="76200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8307" name="Text Box 3"/>
          <p:cNvSpPr txBox="1">
            <a:spLocks noChangeArrowheads="1"/>
          </p:cNvSpPr>
          <p:nvPr/>
        </p:nvSpPr>
        <p:spPr bwMode="auto">
          <a:xfrm>
            <a:off x="6715140" y="142852"/>
            <a:ext cx="2247887" cy="3968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2000" b="1" dirty="0">
                <a:solidFill>
                  <a:schemeClr val="tx1"/>
                </a:solidFill>
                <a:cs typeface="Arabic Transparent" pitchFamily="2" charset="-78"/>
              </a:rPr>
              <a:t>فتظهر النافذة التالية:</a:t>
            </a:r>
            <a:endParaRPr lang="fr-FR" sz="2000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98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98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30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4" name="Text Box 4"/>
          <p:cNvSpPr txBox="1">
            <a:spLocks noChangeArrowheads="1"/>
          </p:cNvSpPr>
          <p:nvPr/>
        </p:nvSpPr>
        <p:spPr bwMode="auto">
          <a:xfrm>
            <a:off x="1285852" y="150507"/>
            <a:ext cx="7713686" cy="3968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2000" b="1" dirty="0">
                <a:solidFill>
                  <a:schemeClr val="tx1"/>
                </a:solidFill>
                <a:cs typeface="Arabic Transparent" pitchFamily="2" charset="-78"/>
              </a:rPr>
              <a:t>نضغط على الرقم :</a:t>
            </a:r>
            <a:r>
              <a:rPr lang="fr-FR" sz="2000" b="1" dirty="0">
                <a:solidFill>
                  <a:srgbClr val="0000FF"/>
                </a:solidFill>
                <a:cs typeface="Arabic Transparent" pitchFamily="2" charset="-78"/>
              </a:rPr>
              <a:t>XR14  24V DC  88970231   8TOR</a:t>
            </a:r>
            <a:r>
              <a:rPr lang="fr-FR" sz="2000" b="1" dirty="0">
                <a:cs typeface="Arabic Transparent" pitchFamily="2" charset="-78"/>
              </a:rPr>
              <a:t>   </a:t>
            </a:r>
          </a:p>
        </p:txBody>
      </p:sp>
      <p:sp>
        <p:nvSpPr>
          <p:cNvPr id="97285" name="Text Box 5"/>
          <p:cNvSpPr txBox="1">
            <a:spLocks noChangeArrowheads="1"/>
          </p:cNvSpPr>
          <p:nvPr/>
        </p:nvSpPr>
        <p:spPr bwMode="auto">
          <a:xfrm>
            <a:off x="1597025" y="164814"/>
            <a:ext cx="1660525" cy="3968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2000" b="1" dirty="0">
                <a:solidFill>
                  <a:schemeClr val="tx1"/>
                </a:solidFill>
                <a:cs typeface="Arabic Transparent" pitchFamily="2" charset="-78"/>
              </a:rPr>
              <a:t>ثم </a:t>
            </a:r>
            <a:r>
              <a:rPr lang="fr-FR" sz="2000" b="1" dirty="0">
                <a:solidFill>
                  <a:schemeClr val="tx1"/>
                </a:solidFill>
                <a:cs typeface="Arabic Transparent" pitchFamily="2" charset="-78"/>
              </a:rPr>
              <a:t>Ajouter </a:t>
            </a:r>
          </a:p>
        </p:txBody>
      </p:sp>
      <p:pic>
        <p:nvPicPr>
          <p:cNvPr id="97289" name="Picture 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42918"/>
            <a:ext cx="9144000" cy="59086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7290" name="Rectangle 10"/>
          <p:cNvSpPr>
            <a:spLocks noChangeArrowheads="1"/>
          </p:cNvSpPr>
          <p:nvPr/>
        </p:nvSpPr>
        <p:spPr bwMode="auto">
          <a:xfrm>
            <a:off x="1619250" y="4149725"/>
            <a:ext cx="865188" cy="358775"/>
          </a:xfrm>
          <a:prstGeom prst="rect">
            <a:avLst/>
          </a:prstGeom>
          <a:solidFill>
            <a:srgbClr val="0000FF">
              <a:alpha val="16078"/>
            </a:srgbClr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97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97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97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97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284" grpId="0"/>
      <p:bldP spid="97285" grpId="0"/>
      <p:bldP spid="9729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2" name="Text Box 4"/>
          <p:cNvSpPr txBox="1">
            <a:spLocks noChangeArrowheads="1"/>
          </p:cNvSpPr>
          <p:nvPr/>
        </p:nvSpPr>
        <p:spPr bwMode="auto">
          <a:xfrm>
            <a:off x="250825" y="159698"/>
            <a:ext cx="8748713" cy="3968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2000" b="1" dirty="0">
                <a:solidFill>
                  <a:schemeClr val="tx1"/>
                </a:solidFill>
                <a:cs typeface="Arabic Transparent" pitchFamily="2" charset="-78"/>
              </a:rPr>
              <a:t>نضغط على الرقم :</a:t>
            </a:r>
            <a:r>
              <a:rPr lang="fr-FR" sz="2000" b="1" dirty="0">
                <a:solidFill>
                  <a:srgbClr val="0000FF"/>
                </a:solidFill>
                <a:cs typeface="Arabic Transparent" pitchFamily="2" charset="-78"/>
              </a:rPr>
              <a:t>XR14  24V DC  88970231   8TOR</a:t>
            </a:r>
            <a:r>
              <a:rPr lang="fr-FR" sz="2000" b="1" dirty="0">
                <a:cs typeface="Arabic Transparent" pitchFamily="2" charset="-78"/>
              </a:rPr>
              <a:t>   </a:t>
            </a:r>
          </a:p>
        </p:txBody>
      </p:sp>
      <p:sp>
        <p:nvSpPr>
          <p:cNvPr id="109574" name="Text Box 6"/>
          <p:cNvSpPr txBox="1">
            <a:spLocks noChangeArrowheads="1"/>
          </p:cNvSpPr>
          <p:nvPr/>
        </p:nvSpPr>
        <p:spPr bwMode="auto">
          <a:xfrm>
            <a:off x="1327150" y="159698"/>
            <a:ext cx="1660525" cy="3968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2000" b="1" dirty="0">
                <a:solidFill>
                  <a:schemeClr val="tx1"/>
                </a:solidFill>
                <a:cs typeface="Arabic Transparent" pitchFamily="2" charset="-78"/>
              </a:rPr>
              <a:t>ثم </a:t>
            </a:r>
            <a:r>
              <a:rPr lang="fr-FR" sz="2000" b="1" dirty="0">
                <a:solidFill>
                  <a:schemeClr val="tx1"/>
                </a:solidFill>
                <a:cs typeface="Arabic Transparent" pitchFamily="2" charset="-78"/>
              </a:rPr>
              <a:t>Suivant </a:t>
            </a:r>
          </a:p>
        </p:txBody>
      </p:sp>
      <p:pic>
        <p:nvPicPr>
          <p:cNvPr id="109575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71480"/>
            <a:ext cx="9143999" cy="5989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095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095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09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572" grpId="0"/>
      <p:bldP spid="10957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71480"/>
            <a:ext cx="9144000" cy="60595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05" name="Text Box 5"/>
          <p:cNvSpPr txBox="1">
            <a:spLocks noChangeArrowheads="1"/>
          </p:cNvSpPr>
          <p:nvPr/>
        </p:nvSpPr>
        <p:spPr bwMode="auto">
          <a:xfrm>
            <a:off x="6467517" y="142852"/>
            <a:ext cx="2390763" cy="3968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2000" b="1">
                <a:solidFill>
                  <a:schemeClr val="tx1"/>
                </a:solidFill>
                <a:cs typeface="Arabic Transparent" pitchFamily="2" charset="-78"/>
              </a:rPr>
              <a:t>فتظهر النافذة التالية:</a:t>
            </a:r>
            <a:endParaRPr lang="fr-FR" sz="2000" b="1">
              <a:solidFill>
                <a:schemeClr val="tx1"/>
              </a:solidFill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02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02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0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1013" y="831850"/>
            <a:ext cx="76200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8854" name="Text Box 3"/>
          <p:cNvSpPr txBox="1">
            <a:spLocks noChangeArrowheads="1"/>
          </p:cNvSpPr>
          <p:nvPr/>
        </p:nvSpPr>
        <p:spPr bwMode="auto">
          <a:xfrm>
            <a:off x="4681568" y="142852"/>
            <a:ext cx="4391026" cy="46166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 algn="r" rtl="1">
              <a:spcBef>
                <a:spcPct val="50000"/>
              </a:spcBef>
            </a:pPr>
            <a:r>
              <a:rPr lang="ar-DZ" sz="2400" b="1" dirty="0">
                <a:solidFill>
                  <a:schemeClr val="tx1"/>
                </a:solidFill>
                <a:cs typeface="Arabic Transparent" pitchFamily="2" charset="-78"/>
              </a:rPr>
              <a:t>نضغط على </a:t>
            </a:r>
            <a:r>
              <a:rPr lang="fr-FR" sz="2400" b="1" dirty="0" smtClean="0">
                <a:solidFill>
                  <a:schemeClr val="tx1"/>
                </a:solidFill>
                <a:cs typeface="Arabic Transparent" pitchFamily="2" charset="-78"/>
              </a:rPr>
              <a:t>  FBD  </a:t>
            </a:r>
            <a:r>
              <a:rPr lang="ar-DZ" sz="2000" b="1" dirty="0" smtClean="0">
                <a:solidFill>
                  <a:srgbClr val="000000"/>
                </a:solidFill>
                <a:cs typeface="Arabic Transparent" pitchFamily="2" charset="-78"/>
              </a:rPr>
              <a:t>فتظهر النافذة التالية:</a:t>
            </a:r>
            <a:endParaRPr lang="fr-FR" sz="2400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08550" name="AutoShape 6"/>
          <p:cNvSpPr>
            <a:spLocks noChangeArrowheads="1"/>
          </p:cNvSpPr>
          <p:nvPr/>
        </p:nvSpPr>
        <p:spPr bwMode="auto">
          <a:xfrm>
            <a:off x="177800" y="76223"/>
            <a:ext cx="1081088" cy="648000"/>
          </a:xfrm>
          <a:prstGeom prst="wedgeRoundRectCallout">
            <a:avLst>
              <a:gd name="adj1" fmla="val 5780"/>
              <a:gd name="adj2" fmla="val 249501"/>
              <a:gd name="adj3" fmla="val 16667"/>
            </a:avLst>
          </a:prstGeom>
          <a:noFill/>
          <a:ln>
            <a:solidFill>
              <a:srgbClr val="FF0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المداخل </a:t>
            </a:r>
          </a:p>
          <a:p>
            <a:pPr algn="ctr"/>
            <a:r>
              <a:rPr lang="fr-FR" b="1" dirty="0">
                <a:solidFill>
                  <a:schemeClr val="tx1"/>
                </a:solidFill>
                <a:cs typeface="Arabic Transparent" pitchFamily="2" charset="-78"/>
              </a:rPr>
              <a:t>INPUT</a:t>
            </a:r>
          </a:p>
        </p:txBody>
      </p:sp>
      <p:sp>
        <p:nvSpPr>
          <p:cNvPr id="108551" name="AutoShape 7"/>
          <p:cNvSpPr>
            <a:spLocks noChangeArrowheads="1"/>
          </p:cNvSpPr>
          <p:nvPr/>
        </p:nvSpPr>
        <p:spPr bwMode="auto">
          <a:xfrm>
            <a:off x="2571736" y="40944"/>
            <a:ext cx="1266825" cy="648000"/>
          </a:xfrm>
          <a:prstGeom prst="wedgeRoundRectCallout">
            <a:avLst>
              <a:gd name="adj1" fmla="val -32990"/>
              <a:gd name="adj2" fmla="val 255176"/>
              <a:gd name="adj3" fmla="val 16667"/>
            </a:avLst>
          </a:prstGeom>
          <a:noFill/>
          <a:ln>
            <a:solidFill>
              <a:srgbClr val="FF0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المخارج</a:t>
            </a:r>
          </a:p>
          <a:p>
            <a:pPr algn="ctr"/>
            <a:r>
              <a:rPr lang="fr-FR" b="1" dirty="0">
                <a:solidFill>
                  <a:schemeClr val="tx1"/>
                </a:solidFill>
                <a:cs typeface="Arabic Transparent" pitchFamily="2" charset="-78"/>
              </a:rPr>
              <a:t>OUTPUT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085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08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085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50" grpId="0" animBg="1"/>
      <p:bldP spid="10855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/>
          <p:cNvPicPr>
            <a:picLocks noChangeAspect="1" noChangeArrowheads="1"/>
          </p:cNvPicPr>
          <p:nvPr/>
        </p:nvPicPr>
        <p:blipFill>
          <a:blip r:embed="rId2"/>
          <a:srcRect b="4938"/>
          <a:stretch>
            <a:fillRect/>
          </a:stretch>
        </p:blipFill>
        <p:spPr bwMode="auto">
          <a:xfrm>
            <a:off x="0" y="714356"/>
            <a:ext cx="9144000" cy="6143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5357818" y="142852"/>
            <a:ext cx="3643306" cy="46166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2400" b="1" dirty="0">
                <a:solidFill>
                  <a:schemeClr val="tx1"/>
                </a:solidFill>
                <a:cs typeface="Arabic Transparent" pitchFamily="2" charset="0"/>
              </a:rPr>
              <a:t>نضغط </a:t>
            </a:r>
            <a:r>
              <a:rPr lang="ar-DZ" sz="2400" b="1" dirty="0" smtClean="0">
                <a:solidFill>
                  <a:schemeClr val="tx1"/>
                </a:solidFill>
                <a:cs typeface="Arabic Transparent" pitchFamily="2" charset="0"/>
              </a:rPr>
              <a:t>على</a:t>
            </a:r>
            <a:r>
              <a:rPr lang="fr-FR" sz="2400" b="1" dirty="0" smtClean="0">
                <a:solidFill>
                  <a:schemeClr val="tx1"/>
                </a:solidFill>
                <a:cs typeface="Arabic Transparent" pitchFamily="2" charset="0"/>
              </a:rPr>
              <a:t>LAD</a:t>
            </a:r>
            <a:r>
              <a:rPr lang="ar-DZ" sz="2400" b="1" dirty="0" smtClean="0">
                <a:solidFill>
                  <a:schemeClr val="tx1"/>
                </a:solidFill>
                <a:cs typeface="Arabic Transparent" pitchFamily="2" charset="0"/>
              </a:rPr>
              <a:t> فتظهر الشاشة  </a:t>
            </a:r>
            <a:endParaRPr lang="fr-FR" sz="2400" b="1" dirty="0">
              <a:solidFill>
                <a:schemeClr val="tx1"/>
              </a:solidFill>
              <a:cs typeface="Arabic Transparent" pitchFamily="2" charset="0"/>
            </a:endParaRPr>
          </a:p>
        </p:txBody>
      </p:sp>
      <p:sp>
        <p:nvSpPr>
          <p:cNvPr id="4" name="AutoShape 6"/>
          <p:cNvSpPr>
            <a:spLocks noChangeArrowheads="1"/>
          </p:cNvSpPr>
          <p:nvPr/>
        </p:nvSpPr>
        <p:spPr bwMode="auto">
          <a:xfrm>
            <a:off x="191448" y="35279"/>
            <a:ext cx="1081088" cy="648000"/>
          </a:xfrm>
          <a:prstGeom prst="wedgeRoundRectCallout">
            <a:avLst>
              <a:gd name="adj1" fmla="val -45807"/>
              <a:gd name="adj2" fmla="val 168390"/>
              <a:gd name="adj3" fmla="val 16667"/>
            </a:avLst>
          </a:prstGeom>
          <a:noFill/>
          <a:ln>
            <a:solidFill>
              <a:srgbClr val="FF0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ar-DZ" b="1" dirty="0">
                <a:solidFill>
                  <a:schemeClr val="tx1"/>
                </a:solidFill>
                <a:cs typeface="Arabic Transparent" pitchFamily="2" charset="0"/>
              </a:rPr>
              <a:t>المداخل </a:t>
            </a:r>
          </a:p>
          <a:p>
            <a:pPr algn="ctr"/>
            <a:r>
              <a:rPr lang="fr-FR" b="1" dirty="0">
                <a:solidFill>
                  <a:schemeClr val="tx1"/>
                </a:solidFill>
                <a:cs typeface="Arabic Transparent" pitchFamily="2" charset="0"/>
              </a:rPr>
              <a:t>INPUT</a:t>
            </a:r>
          </a:p>
        </p:txBody>
      </p:sp>
      <p:sp>
        <p:nvSpPr>
          <p:cNvPr id="6" name="AutoShape 7"/>
          <p:cNvSpPr>
            <a:spLocks noChangeArrowheads="1"/>
          </p:cNvSpPr>
          <p:nvPr/>
        </p:nvSpPr>
        <p:spPr bwMode="auto">
          <a:xfrm>
            <a:off x="2144073" y="21631"/>
            <a:ext cx="1266825" cy="648000"/>
          </a:xfrm>
          <a:prstGeom prst="wedgeRoundRectCallout">
            <a:avLst>
              <a:gd name="adj1" fmla="val -119013"/>
              <a:gd name="adj2" fmla="val 177650"/>
              <a:gd name="adj3" fmla="val 16667"/>
            </a:avLst>
          </a:prstGeom>
          <a:noFill/>
          <a:ln>
            <a:solidFill>
              <a:srgbClr val="FF0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ar-DZ" b="1" dirty="0">
                <a:solidFill>
                  <a:schemeClr val="tx1"/>
                </a:solidFill>
                <a:cs typeface="Arabic Transparent" pitchFamily="2" charset="0"/>
              </a:rPr>
              <a:t>المخارج</a:t>
            </a:r>
          </a:p>
          <a:p>
            <a:pPr algn="ctr"/>
            <a:r>
              <a:rPr lang="fr-FR" b="1" dirty="0">
                <a:solidFill>
                  <a:schemeClr val="tx1"/>
                </a:solidFill>
                <a:cs typeface="Arabic Transparent" pitchFamily="2" charset="0"/>
              </a:rPr>
              <a:t>OUTPUT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026024"/>
            <a:ext cx="9144000" cy="57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0834" name="Rectangle 2"/>
          <p:cNvSpPr>
            <a:spLocks noChangeArrowheads="1"/>
          </p:cNvSpPr>
          <p:nvPr/>
        </p:nvSpPr>
        <p:spPr bwMode="auto">
          <a:xfrm>
            <a:off x="4143372" y="71414"/>
            <a:ext cx="4857784" cy="40011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pPr algn="r" rtl="1"/>
            <a:r>
              <a:rPr lang="ar-DZ" sz="2000" b="1" dirty="0" smtClean="0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0"/>
              </a:rPr>
              <a:t>ـ </a:t>
            </a:r>
            <a:r>
              <a:rPr lang="ar-DZ" sz="2000" b="1" dirty="0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0"/>
              </a:rPr>
              <a:t>انماط التشغيل</a:t>
            </a:r>
            <a:r>
              <a:rPr lang="fr-FR" sz="2000" b="1" dirty="0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0"/>
              </a:rPr>
              <a:t> :  </a:t>
            </a:r>
            <a:r>
              <a:rPr lang="ar-DZ" sz="2000" b="1" dirty="0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0"/>
              </a:rPr>
              <a:t>هناك ثلاث انماط للتشغيل</a:t>
            </a:r>
            <a:r>
              <a:rPr lang="fr-FR" sz="2000" b="1" dirty="0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0"/>
              </a:rPr>
              <a:t> </a:t>
            </a:r>
            <a:endParaRPr lang="fr-FR" sz="1400" b="1" dirty="0"/>
          </a:p>
        </p:txBody>
      </p:sp>
      <p:sp>
        <p:nvSpPr>
          <p:cNvPr id="120835" name="Rectangle 3"/>
          <p:cNvSpPr>
            <a:spLocks noChangeArrowheads="1"/>
          </p:cNvSpPr>
          <p:nvPr/>
        </p:nvSpPr>
        <p:spPr bwMode="auto">
          <a:xfrm>
            <a:off x="1422429" y="500042"/>
            <a:ext cx="7292975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 dirty="0">
                <a:solidFill>
                  <a:srgbClr val="FF0000"/>
                </a:solidFill>
                <a:ea typeface="Times New Roman" pitchFamily="18" charset="0"/>
                <a:cs typeface="Arabic Transparent" pitchFamily="2" charset="0"/>
              </a:rPr>
              <a:t>1 </a:t>
            </a:r>
            <a:r>
              <a:rPr lang="ar-DZ" b="1" dirty="0" err="1">
                <a:solidFill>
                  <a:srgbClr val="FF0000"/>
                </a:solidFill>
                <a:ea typeface="Times New Roman" pitchFamily="18" charset="0"/>
                <a:cs typeface="Arabic Transparent" pitchFamily="2" charset="0"/>
              </a:rPr>
              <a:t>ـ</a:t>
            </a:r>
            <a:r>
              <a:rPr lang="fr-FR" b="1" dirty="0">
                <a:solidFill>
                  <a:srgbClr val="FF0000"/>
                </a:solidFill>
                <a:ea typeface="Times New Roman" pitchFamily="18" charset="0"/>
                <a:cs typeface="Arabic Transparent" pitchFamily="2" charset="0"/>
              </a:rPr>
              <a:t>Mode Edition </a:t>
            </a:r>
            <a:r>
              <a:rPr lang="ar-DZ" b="1" dirty="0">
                <a:solidFill>
                  <a:srgbClr val="FF0000"/>
                </a:solidFill>
                <a:ea typeface="Times New Roman" pitchFamily="18" charset="0"/>
                <a:cs typeface="Arabic Transparent" pitchFamily="2" charset="0"/>
              </a:rPr>
              <a:t>: </a:t>
            </a:r>
            <a:r>
              <a:rPr lang="ar-DZ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0"/>
              </a:rPr>
              <a:t>هدا النمط يسمح بكتابة البرنامج سواء بلغة </a:t>
            </a:r>
            <a:r>
              <a:rPr lang="fr-FR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0"/>
              </a:rPr>
              <a:t>LD</a:t>
            </a:r>
            <a:r>
              <a:rPr lang="ar-DZ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0"/>
              </a:rPr>
              <a:t> </a:t>
            </a:r>
            <a:r>
              <a:rPr lang="ar-DZ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0"/>
              </a:rPr>
              <a:t>أو </a:t>
            </a:r>
            <a:r>
              <a:rPr lang="ar-DZ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0"/>
              </a:rPr>
              <a:t>لغة </a:t>
            </a:r>
            <a:r>
              <a:rPr lang="fr-FR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0"/>
              </a:rPr>
              <a:t>FBD</a:t>
            </a:r>
            <a:r>
              <a:rPr lang="ar-DZ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0"/>
              </a:rPr>
              <a:t> فقط .</a:t>
            </a:r>
          </a:p>
        </p:txBody>
      </p:sp>
      <p:pic>
        <p:nvPicPr>
          <p:cNvPr id="12083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31056" y="1299796"/>
            <a:ext cx="1533525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208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208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208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834" grpId="0"/>
      <p:bldP spid="12083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42918"/>
            <a:ext cx="9144000" cy="608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1859" name="Text Box 6"/>
          <p:cNvSpPr txBox="1">
            <a:spLocks noChangeArrowheads="1"/>
          </p:cNvSpPr>
          <p:nvPr/>
        </p:nvSpPr>
        <p:spPr bwMode="auto">
          <a:xfrm>
            <a:off x="0" y="1628775"/>
            <a:ext cx="6489700" cy="4354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21860" name="Rectangle 8"/>
          <p:cNvSpPr>
            <a:spLocks noChangeArrowheads="1"/>
          </p:cNvSpPr>
          <p:nvPr/>
        </p:nvSpPr>
        <p:spPr bwMode="auto">
          <a:xfrm>
            <a:off x="0" y="144145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21861" name="Rectangle 9"/>
          <p:cNvSpPr>
            <a:spLocks noChangeArrowheads="1"/>
          </p:cNvSpPr>
          <p:nvPr/>
        </p:nvSpPr>
        <p:spPr bwMode="auto">
          <a:xfrm>
            <a:off x="0" y="56134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21862" name="Rectangle 10"/>
          <p:cNvSpPr>
            <a:spLocks noChangeArrowheads="1"/>
          </p:cNvSpPr>
          <p:nvPr/>
        </p:nvSpPr>
        <p:spPr bwMode="auto">
          <a:xfrm>
            <a:off x="0" y="59944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pic>
        <p:nvPicPr>
          <p:cNvPr id="119820" name="Picture 1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10151" y="944525"/>
            <a:ext cx="1590675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9821" name="Rectangle 13"/>
          <p:cNvSpPr>
            <a:spLocks noChangeArrowheads="1"/>
          </p:cNvSpPr>
          <p:nvPr/>
        </p:nvSpPr>
        <p:spPr bwMode="auto">
          <a:xfrm>
            <a:off x="2684119" y="101908"/>
            <a:ext cx="6357982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pPr algn="r" rtl="1"/>
            <a:r>
              <a:rPr lang="ar-SA" b="1" dirty="0">
                <a:solidFill>
                  <a:srgbClr val="FF0000"/>
                </a:solidFill>
                <a:cs typeface="Times New Roman" pitchFamily="18" charset="0"/>
              </a:rPr>
              <a:t>  2 </a:t>
            </a:r>
            <a:r>
              <a:rPr lang="ar-SA" b="1" dirty="0" err="1">
                <a:solidFill>
                  <a:srgbClr val="FF0000"/>
                </a:solidFill>
                <a:cs typeface="Times New Roman" pitchFamily="18" charset="0"/>
              </a:rPr>
              <a:t>ـ</a:t>
            </a:r>
            <a:r>
              <a:rPr lang="ar-SA" b="1" dirty="0">
                <a:solidFill>
                  <a:srgbClr val="FF0000"/>
                </a:solidFill>
                <a:cs typeface="Times New Roman" pitchFamily="18" charset="0"/>
              </a:rPr>
              <a:t> </a:t>
            </a:r>
            <a:r>
              <a:rPr lang="fr-FR" b="1" dirty="0">
                <a:solidFill>
                  <a:srgbClr val="FF0000"/>
                </a:solidFill>
                <a:cs typeface="Times New Roman" pitchFamily="18" charset="0"/>
              </a:rPr>
              <a:t>Mode Simulation </a:t>
            </a:r>
            <a:r>
              <a:rPr lang="ar-DZ" b="1" dirty="0">
                <a:solidFill>
                  <a:srgbClr val="FF0000"/>
                </a:solidFill>
                <a:cs typeface="Times New Roman" pitchFamily="18" charset="0"/>
              </a:rPr>
              <a:t>:</a:t>
            </a:r>
            <a:r>
              <a:rPr lang="ar-DZ" b="1" dirty="0">
                <a:ea typeface="Times New Roman" pitchFamily="18" charset="0"/>
                <a:cs typeface="Arabic Transparent" pitchFamily="2" charset="0"/>
              </a:rPr>
              <a:t> </a:t>
            </a:r>
            <a:r>
              <a:rPr lang="ar-DZ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0"/>
              </a:rPr>
              <a:t>هذا </a:t>
            </a:r>
            <a:r>
              <a:rPr lang="ar-DZ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0"/>
              </a:rPr>
              <a:t>النمط يسمح بتقليد البرنامج ( تنفيذ داخلي) </a:t>
            </a:r>
            <a:r>
              <a:rPr lang="ar-DZ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0"/>
              </a:rPr>
              <a:t>.</a:t>
            </a:r>
            <a:endParaRPr lang="fr-FR" b="1" dirty="0"/>
          </a:p>
        </p:txBody>
      </p:sp>
      <p:sp>
        <p:nvSpPr>
          <p:cNvPr id="121865" name="Rectangle 14"/>
          <p:cNvSpPr>
            <a:spLocks noChangeArrowheads="1"/>
          </p:cNvSpPr>
          <p:nvPr/>
        </p:nvSpPr>
        <p:spPr bwMode="auto">
          <a:xfrm>
            <a:off x="0" y="2797175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21866" name="Rectangle 16"/>
          <p:cNvSpPr>
            <a:spLocks noChangeArrowheads="1"/>
          </p:cNvSpPr>
          <p:nvPr/>
        </p:nvSpPr>
        <p:spPr bwMode="auto">
          <a:xfrm>
            <a:off x="0" y="4335463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19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19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82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89" name="Picture 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00042"/>
            <a:ext cx="9144000" cy="60515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6985" name="Text Box 9"/>
          <p:cNvSpPr txBox="1">
            <a:spLocks noChangeArrowheads="1"/>
          </p:cNvSpPr>
          <p:nvPr/>
        </p:nvSpPr>
        <p:spPr bwMode="auto">
          <a:xfrm>
            <a:off x="4929190" y="61892"/>
            <a:ext cx="4175125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 dirty="0">
                <a:solidFill>
                  <a:schemeClr val="tx1"/>
                </a:solidFill>
                <a:cs typeface="Arabic Transparent" pitchFamily="2" charset="0"/>
              </a:rPr>
              <a:t>نضغط على نمط التقليد </a:t>
            </a:r>
            <a:r>
              <a:rPr lang="fr-FR" b="1" dirty="0">
                <a:solidFill>
                  <a:srgbClr val="FF0000"/>
                </a:solidFill>
                <a:cs typeface="Arabic Transparent" pitchFamily="2" charset="0"/>
              </a:rPr>
              <a:t>Mode Simulation </a:t>
            </a:r>
          </a:p>
        </p:txBody>
      </p:sp>
      <p:sp>
        <p:nvSpPr>
          <p:cNvPr id="126986" name="AutoShape 10"/>
          <p:cNvSpPr>
            <a:spLocks noChangeArrowheads="1"/>
          </p:cNvSpPr>
          <p:nvPr/>
        </p:nvSpPr>
        <p:spPr bwMode="auto">
          <a:xfrm>
            <a:off x="1908175" y="1219200"/>
            <a:ext cx="1439863" cy="647700"/>
          </a:xfrm>
          <a:prstGeom prst="wedgeRoundRectCallout">
            <a:avLst>
              <a:gd name="adj1" fmla="val 103032"/>
              <a:gd name="adj2" fmla="val 95097"/>
              <a:gd name="adj3" fmla="val 16667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 rtl="1"/>
            <a:r>
              <a:rPr lang="ar-DZ" b="1">
                <a:cs typeface="Arabic Transparent" pitchFamily="2" charset="0"/>
              </a:rPr>
              <a:t>لا يوجد خطأ في التركيب</a:t>
            </a:r>
            <a:endParaRPr lang="fr-FR" b="1">
              <a:cs typeface="Arabic Transparent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269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269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26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985" grpId="0"/>
      <p:bldP spid="12698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69" name="Picture 2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71480"/>
            <a:ext cx="9144000" cy="60261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52" name="Rectangle 12"/>
          <p:cNvSpPr>
            <a:spLocks noChangeArrowheads="1"/>
          </p:cNvSpPr>
          <p:nvPr/>
        </p:nvSpPr>
        <p:spPr bwMode="auto">
          <a:xfrm>
            <a:off x="250825" y="13624"/>
            <a:ext cx="8804275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pPr algn="r" rtl="1"/>
            <a:r>
              <a:rPr lang="ar-SA" b="1" dirty="0">
                <a:solidFill>
                  <a:srgbClr val="FF0000"/>
                </a:solidFill>
                <a:cs typeface="Arabic Transparent" pitchFamily="2" charset="0"/>
              </a:rPr>
              <a:t>3 </a:t>
            </a:r>
            <a:r>
              <a:rPr lang="ar-SA" b="1" dirty="0" err="1">
                <a:solidFill>
                  <a:srgbClr val="FF0000"/>
                </a:solidFill>
                <a:cs typeface="Arabic Transparent" pitchFamily="2" charset="0"/>
              </a:rPr>
              <a:t>ـ</a:t>
            </a:r>
            <a:r>
              <a:rPr lang="ar-SA" b="1" dirty="0">
                <a:solidFill>
                  <a:srgbClr val="FF0000"/>
                </a:solidFill>
                <a:cs typeface="Arabic Transparent" pitchFamily="2" charset="0"/>
              </a:rPr>
              <a:t> </a:t>
            </a:r>
            <a:r>
              <a:rPr lang="fr-FR" b="1" dirty="0">
                <a:solidFill>
                  <a:srgbClr val="FF0000"/>
                </a:solidFill>
                <a:cs typeface="Arabic Transparent" pitchFamily="2" charset="0"/>
              </a:rPr>
              <a:t>Mode Monitoring </a:t>
            </a:r>
            <a:r>
              <a:rPr lang="ar-DZ" b="1" dirty="0">
                <a:solidFill>
                  <a:schemeClr val="tx1"/>
                </a:solidFill>
                <a:cs typeface="Arabic Transparent" pitchFamily="2" charset="0"/>
              </a:rPr>
              <a:t>: </a:t>
            </a:r>
            <a:r>
              <a:rPr lang="ar-DZ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0"/>
              </a:rPr>
              <a:t>هدا النمط يسمح بتنفيذ البرنامج عمليا بواسطة المبرمج الآلي باستعمال الحاسوب</a:t>
            </a:r>
            <a:r>
              <a:rPr lang="ar-DZ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0"/>
              </a:rPr>
              <a:t>.</a:t>
            </a:r>
            <a:endParaRPr lang="fr-FR" b="1" dirty="0">
              <a:solidFill>
                <a:schemeClr val="tx1"/>
              </a:solidFill>
              <a:cs typeface="Arabic Transparent" pitchFamily="2" charset="0"/>
            </a:endParaRPr>
          </a:p>
        </p:txBody>
      </p:sp>
      <p:grpSp>
        <p:nvGrpSpPr>
          <p:cNvPr id="2" name="Group 28"/>
          <p:cNvGrpSpPr>
            <a:grpSpLocks/>
          </p:cNvGrpSpPr>
          <p:nvPr/>
        </p:nvGrpSpPr>
        <p:grpSpPr bwMode="auto">
          <a:xfrm>
            <a:off x="6346825" y="1401763"/>
            <a:ext cx="1843088" cy="422275"/>
            <a:chOff x="4010" y="859"/>
            <a:chExt cx="1161" cy="266"/>
          </a:xfrm>
        </p:grpSpPr>
        <p:sp>
          <p:nvSpPr>
            <p:cNvPr id="124933" name="AutoShape 19"/>
            <p:cNvSpPr>
              <a:spLocks noChangeAspect="1" noChangeArrowheads="1" noTextEdit="1"/>
            </p:cNvSpPr>
            <p:nvPr/>
          </p:nvSpPr>
          <p:spPr bwMode="auto">
            <a:xfrm>
              <a:off x="4010" y="859"/>
              <a:ext cx="1033" cy="2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grpSp>
          <p:nvGrpSpPr>
            <p:cNvPr id="3" name="Group 23"/>
            <p:cNvGrpSpPr>
              <a:grpSpLocks/>
            </p:cNvGrpSpPr>
            <p:nvPr/>
          </p:nvGrpSpPr>
          <p:grpSpPr bwMode="auto">
            <a:xfrm>
              <a:off x="4021" y="949"/>
              <a:ext cx="196" cy="166"/>
              <a:chOff x="4021" y="946"/>
              <a:chExt cx="190" cy="161"/>
            </a:xfrm>
          </p:grpSpPr>
          <p:sp>
            <p:nvSpPr>
              <p:cNvPr id="124939" name="Freeform 21"/>
              <p:cNvSpPr>
                <a:spLocks/>
              </p:cNvSpPr>
              <p:nvPr/>
            </p:nvSpPr>
            <p:spPr bwMode="auto">
              <a:xfrm>
                <a:off x="4021" y="946"/>
                <a:ext cx="190" cy="161"/>
              </a:xfrm>
              <a:custGeom>
                <a:avLst/>
                <a:gdLst>
                  <a:gd name="T0" fmla="*/ 1 w 1868"/>
                  <a:gd name="T1" fmla="*/ 2 h 1551"/>
                  <a:gd name="T2" fmla="*/ 0 w 1868"/>
                  <a:gd name="T3" fmla="*/ 1 h 1551"/>
                  <a:gd name="T4" fmla="*/ 0 w 1868"/>
                  <a:gd name="T5" fmla="*/ 1 h 1551"/>
                  <a:gd name="T6" fmla="*/ 0 w 1868"/>
                  <a:gd name="T7" fmla="*/ 1 h 1551"/>
                  <a:gd name="T8" fmla="*/ 1 w 1868"/>
                  <a:gd name="T9" fmla="*/ 0 h 1551"/>
                  <a:gd name="T10" fmla="*/ 2 w 1868"/>
                  <a:gd name="T11" fmla="*/ 0 h 1551"/>
                  <a:gd name="T12" fmla="*/ 2 w 1868"/>
                  <a:gd name="T13" fmla="*/ 0 h 1551"/>
                  <a:gd name="T14" fmla="*/ 1 w 1868"/>
                  <a:gd name="T15" fmla="*/ 0 h 1551"/>
                  <a:gd name="T16" fmla="*/ 1 w 1868"/>
                  <a:gd name="T17" fmla="*/ 1 h 1551"/>
                  <a:gd name="T18" fmla="*/ 1 w 1868"/>
                  <a:gd name="T19" fmla="*/ 1 h 1551"/>
                  <a:gd name="T20" fmla="*/ 1 w 1868"/>
                  <a:gd name="T21" fmla="*/ 1 h 1551"/>
                  <a:gd name="T22" fmla="*/ 1 w 1868"/>
                  <a:gd name="T23" fmla="*/ 2 h 155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868"/>
                  <a:gd name="T37" fmla="*/ 0 h 1551"/>
                  <a:gd name="T38" fmla="*/ 1868 w 1868"/>
                  <a:gd name="T39" fmla="*/ 1551 h 1551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868" h="1551">
                    <a:moveTo>
                      <a:pt x="553" y="1551"/>
                    </a:moveTo>
                    <a:lnTo>
                      <a:pt x="0" y="1193"/>
                    </a:lnTo>
                    <a:lnTo>
                      <a:pt x="387" y="1176"/>
                    </a:lnTo>
                    <a:lnTo>
                      <a:pt x="376" y="924"/>
                    </a:lnTo>
                    <a:cubicBezTo>
                      <a:pt x="355" y="451"/>
                      <a:pt x="645" y="54"/>
                      <a:pt x="1024" y="37"/>
                    </a:cubicBezTo>
                    <a:lnTo>
                      <a:pt x="1857" y="0"/>
                    </a:lnTo>
                    <a:lnTo>
                      <a:pt x="1868" y="238"/>
                    </a:lnTo>
                    <a:lnTo>
                      <a:pt x="1035" y="275"/>
                    </a:lnTo>
                    <a:cubicBezTo>
                      <a:pt x="821" y="284"/>
                      <a:pt x="659" y="569"/>
                      <a:pt x="674" y="911"/>
                    </a:cubicBezTo>
                    <a:lnTo>
                      <a:pt x="685" y="1163"/>
                    </a:lnTo>
                    <a:lnTo>
                      <a:pt x="1073" y="1146"/>
                    </a:lnTo>
                    <a:lnTo>
                      <a:pt x="553" y="1551"/>
                    </a:lnTo>
                    <a:close/>
                  </a:path>
                </a:pathLst>
              </a:custGeom>
              <a:solidFill>
                <a:srgbClr val="FF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24940" name="Freeform 22"/>
              <p:cNvSpPr>
                <a:spLocks/>
              </p:cNvSpPr>
              <p:nvPr/>
            </p:nvSpPr>
            <p:spPr bwMode="auto">
              <a:xfrm>
                <a:off x="4021" y="946"/>
                <a:ext cx="190" cy="161"/>
              </a:xfrm>
              <a:custGeom>
                <a:avLst/>
                <a:gdLst>
                  <a:gd name="T0" fmla="*/ 1 w 1868"/>
                  <a:gd name="T1" fmla="*/ 2 h 1551"/>
                  <a:gd name="T2" fmla="*/ 0 w 1868"/>
                  <a:gd name="T3" fmla="*/ 1 h 1551"/>
                  <a:gd name="T4" fmla="*/ 0 w 1868"/>
                  <a:gd name="T5" fmla="*/ 1 h 1551"/>
                  <a:gd name="T6" fmla="*/ 0 w 1868"/>
                  <a:gd name="T7" fmla="*/ 1 h 1551"/>
                  <a:gd name="T8" fmla="*/ 1 w 1868"/>
                  <a:gd name="T9" fmla="*/ 0 h 1551"/>
                  <a:gd name="T10" fmla="*/ 2 w 1868"/>
                  <a:gd name="T11" fmla="*/ 0 h 1551"/>
                  <a:gd name="T12" fmla="*/ 2 w 1868"/>
                  <a:gd name="T13" fmla="*/ 0 h 1551"/>
                  <a:gd name="T14" fmla="*/ 1 w 1868"/>
                  <a:gd name="T15" fmla="*/ 0 h 1551"/>
                  <a:gd name="T16" fmla="*/ 1 w 1868"/>
                  <a:gd name="T17" fmla="*/ 1 h 1551"/>
                  <a:gd name="T18" fmla="*/ 1 w 1868"/>
                  <a:gd name="T19" fmla="*/ 1 h 1551"/>
                  <a:gd name="T20" fmla="*/ 1 w 1868"/>
                  <a:gd name="T21" fmla="*/ 1 h 1551"/>
                  <a:gd name="T22" fmla="*/ 1 w 1868"/>
                  <a:gd name="T23" fmla="*/ 2 h 155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868"/>
                  <a:gd name="T37" fmla="*/ 0 h 1551"/>
                  <a:gd name="T38" fmla="*/ 1868 w 1868"/>
                  <a:gd name="T39" fmla="*/ 1551 h 1551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868" h="1551">
                    <a:moveTo>
                      <a:pt x="553" y="1551"/>
                    </a:moveTo>
                    <a:lnTo>
                      <a:pt x="0" y="1193"/>
                    </a:lnTo>
                    <a:lnTo>
                      <a:pt x="387" y="1176"/>
                    </a:lnTo>
                    <a:lnTo>
                      <a:pt x="376" y="924"/>
                    </a:lnTo>
                    <a:cubicBezTo>
                      <a:pt x="355" y="451"/>
                      <a:pt x="645" y="54"/>
                      <a:pt x="1024" y="37"/>
                    </a:cubicBezTo>
                    <a:lnTo>
                      <a:pt x="1857" y="0"/>
                    </a:lnTo>
                    <a:lnTo>
                      <a:pt x="1868" y="238"/>
                    </a:lnTo>
                    <a:lnTo>
                      <a:pt x="1035" y="275"/>
                    </a:lnTo>
                    <a:cubicBezTo>
                      <a:pt x="821" y="284"/>
                      <a:pt x="659" y="569"/>
                      <a:pt x="674" y="911"/>
                    </a:cubicBezTo>
                    <a:lnTo>
                      <a:pt x="685" y="1163"/>
                    </a:lnTo>
                    <a:lnTo>
                      <a:pt x="1073" y="1146"/>
                    </a:lnTo>
                    <a:lnTo>
                      <a:pt x="553" y="1551"/>
                    </a:lnTo>
                    <a:close/>
                  </a:path>
                </a:pathLst>
              </a:custGeom>
              <a:noFill/>
              <a:ln w="7938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4" name="Group 26"/>
            <p:cNvGrpSpPr>
              <a:grpSpLocks/>
            </p:cNvGrpSpPr>
            <p:nvPr/>
          </p:nvGrpSpPr>
          <p:grpSpPr bwMode="auto">
            <a:xfrm>
              <a:off x="4237" y="861"/>
              <a:ext cx="934" cy="211"/>
              <a:chOff x="4230" y="861"/>
              <a:chExt cx="772" cy="176"/>
            </a:xfrm>
          </p:grpSpPr>
          <p:sp>
            <p:nvSpPr>
              <p:cNvPr id="124937" name="Rectangle 24"/>
              <p:cNvSpPr>
                <a:spLocks noChangeArrowheads="1"/>
              </p:cNvSpPr>
              <p:nvPr/>
            </p:nvSpPr>
            <p:spPr bwMode="auto">
              <a:xfrm>
                <a:off x="4230" y="861"/>
                <a:ext cx="772" cy="176"/>
              </a:xfrm>
              <a:prstGeom prst="rect">
                <a:avLst/>
              </a:prstGeom>
              <a:solidFill>
                <a:srgbClr val="80808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24938" name="Rectangle 25"/>
              <p:cNvSpPr>
                <a:spLocks noChangeArrowheads="1"/>
              </p:cNvSpPr>
              <p:nvPr/>
            </p:nvSpPr>
            <p:spPr bwMode="auto">
              <a:xfrm>
                <a:off x="4230" y="861"/>
                <a:ext cx="772" cy="176"/>
              </a:xfrm>
              <a:prstGeom prst="rect">
                <a:avLst/>
              </a:prstGeom>
              <a:noFill/>
              <a:ln w="7938" cap="rnd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124936" name="Rectangle 27"/>
            <p:cNvSpPr>
              <a:spLocks noChangeArrowheads="1"/>
            </p:cNvSpPr>
            <p:nvPr/>
          </p:nvSpPr>
          <p:spPr bwMode="auto">
            <a:xfrm>
              <a:off x="4336" y="878"/>
              <a:ext cx="767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r>
                <a:rPr lang="fr-FR" b="1">
                  <a:solidFill>
                    <a:srgbClr val="00FFFF"/>
                  </a:solidFill>
                  <a:cs typeface="Arabic Transparent" pitchFamily="2" charset="0"/>
                </a:rPr>
                <a:t>Monitoring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5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5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5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16" name="Picture 16" descr="systeme_Majoricc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63574"/>
            <a:ext cx="9144000" cy="619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8020" name="AutoShape 20"/>
          <p:cNvSpPr>
            <a:spLocks noChangeArrowheads="1"/>
          </p:cNvSpPr>
          <p:nvPr/>
        </p:nvSpPr>
        <p:spPr bwMode="auto">
          <a:xfrm>
            <a:off x="1343025" y="950913"/>
            <a:ext cx="1727200" cy="647700"/>
          </a:xfrm>
          <a:prstGeom prst="wedgeRoundRectCallout">
            <a:avLst>
              <a:gd name="adj1" fmla="val 167602"/>
              <a:gd name="adj2" fmla="val 147018"/>
              <a:gd name="adj3" fmla="val 16667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r" rtl="1"/>
            <a:r>
              <a:rPr lang="ar-DZ" sz="2400" b="1" dirty="0">
                <a:cs typeface="Arabic Transparent" pitchFamily="2" charset="0"/>
              </a:rPr>
              <a:t>المبرمج</a:t>
            </a:r>
            <a:r>
              <a:rPr lang="ar-DZ" sz="2400" dirty="0">
                <a:cs typeface="Arabic Transparent" pitchFamily="2" charset="0"/>
              </a:rPr>
              <a:t> </a:t>
            </a:r>
            <a:r>
              <a:rPr lang="ar-DZ" sz="2400" b="1" dirty="0">
                <a:latin typeface="Times New Roman" pitchFamily="18" charset="0"/>
                <a:cs typeface="Arabic Transparent" pitchFamily="2" charset="0"/>
              </a:rPr>
              <a:t>الآلي</a:t>
            </a:r>
            <a:endParaRPr lang="fr-FR" sz="2400" b="1" dirty="0">
              <a:latin typeface="Times New Roman" pitchFamily="18" charset="0"/>
              <a:cs typeface="Arabic Transparent" pitchFamily="2" charset="0"/>
            </a:endParaRPr>
          </a:p>
          <a:p>
            <a:pPr algn="ctr"/>
            <a:endParaRPr lang="fr-FR" sz="2400" b="1" dirty="0">
              <a:latin typeface="Times New Roman" pitchFamily="18" charset="0"/>
              <a:cs typeface="Arabic Transparent" pitchFamily="2" charset="0"/>
            </a:endParaRPr>
          </a:p>
        </p:txBody>
      </p:sp>
      <p:sp>
        <p:nvSpPr>
          <p:cNvPr id="128004" name="WordArt 4"/>
          <p:cNvSpPr>
            <a:spLocks noChangeAspect="1" noChangeArrowheads="1" noChangeShapeType="1" noTextEdit="1"/>
          </p:cNvSpPr>
          <p:nvPr/>
        </p:nvSpPr>
        <p:spPr bwMode="auto">
          <a:xfrm>
            <a:off x="3741760" y="4429132"/>
            <a:ext cx="4044950" cy="573088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4"/>
              </a:avLst>
            </a:prstTxWarp>
          </a:bodyPr>
          <a:lstStyle/>
          <a:p>
            <a:pPr algn="ctr" rtl="1"/>
            <a:r>
              <a:rPr lang="ar-DZ" sz="3600" b="1" kern="10" dirty="0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"/>
                <a:cs typeface="Arial"/>
              </a:rPr>
              <a:t>نظام </a:t>
            </a:r>
            <a:r>
              <a:rPr lang="ar-DZ" sz="3600" b="1" kern="10" dirty="0" smtClean="0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"/>
                <a:cs typeface="Arial"/>
              </a:rPr>
              <a:t>الآلي </a:t>
            </a:r>
            <a:r>
              <a:rPr lang="ar-DZ" sz="3600" b="1" kern="10" dirty="0" smtClean="0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"/>
                <a:cs typeface="Arial"/>
              </a:rPr>
              <a:t>لصنع سيارات </a:t>
            </a:r>
            <a:r>
              <a:rPr lang="ar-DZ" sz="3600" b="1" kern="10" dirty="0" err="1" smtClean="0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"/>
                <a:cs typeface="Arial"/>
              </a:rPr>
              <a:t>الاطفال</a:t>
            </a:r>
            <a:endParaRPr lang="fr-FR" sz="3600" b="1" kern="10" dirty="0">
              <a:ln w="9525">
                <a:solidFill>
                  <a:srgbClr val="FF0000"/>
                </a:solidFill>
                <a:round/>
                <a:headEnd/>
                <a:tailEnd/>
              </a:ln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28010" name="Rectangle 10"/>
          <p:cNvSpPr>
            <a:spLocks noChangeArrowheads="1"/>
          </p:cNvSpPr>
          <p:nvPr/>
        </p:nvSpPr>
        <p:spPr bwMode="auto">
          <a:xfrm>
            <a:off x="676650" y="71414"/>
            <a:ext cx="8467382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SA" b="1" dirty="0">
                <a:solidFill>
                  <a:srgbClr val="FF0000"/>
                </a:solidFill>
                <a:cs typeface="Times New Roman" pitchFamily="18" charset="0"/>
              </a:rPr>
              <a:t>ـ </a:t>
            </a:r>
            <a:r>
              <a:rPr lang="fr-FR" b="1" dirty="0">
                <a:solidFill>
                  <a:srgbClr val="FF0000"/>
                </a:solidFill>
                <a:cs typeface="Times New Roman" pitchFamily="18" charset="0"/>
              </a:rPr>
              <a:t>Mode Monitoring </a:t>
            </a:r>
            <a:r>
              <a:rPr lang="ar-DZ" b="1" dirty="0">
                <a:solidFill>
                  <a:srgbClr val="FF0000"/>
                </a:solidFill>
                <a:cs typeface="Times New Roman" pitchFamily="18" charset="0"/>
              </a:rPr>
              <a:t>: </a:t>
            </a:r>
            <a:r>
              <a:rPr lang="ar-DZ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0"/>
              </a:rPr>
              <a:t>هدا النمط يسمح بتنفيذ البرنامج عمليا بواسطة المبرمج الآلي باستعمال الحاسوب</a:t>
            </a:r>
            <a:r>
              <a:rPr lang="ar-DZ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0"/>
              </a:rPr>
              <a:t>.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128021" name="AutoShape 21"/>
          <p:cNvSpPr>
            <a:spLocks noChangeArrowheads="1"/>
          </p:cNvSpPr>
          <p:nvPr/>
        </p:nvSpPr>
        <p:spPr bwMode="auto">
          <a:xfrm>
            <a:off x="1630363" y="2030413"/>
            <a:ext cx="1295400" cy="504825"/>
          </a:xfrm>
          <a:prstGeom prst="wedgeRoundRectCallout">
            <a:avLst>
              <a:gd name="adj1" fmla="val -16925"/>
              <a:gd name="adj2" fmla="val 281309"/>
              <a:gd name="adj3" fmla="val 16667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 rtl="1"/>
            <a:r>
              <a:rPr lang="ar-DZ" sz="2400" b="1">
                <a:cs typeface="Arabic Transparent" pitchFamily="2" charset="0"/>
              </a:rPr>
              <a:t>الحاسوب</a:t>
            </a:r>
            <a:endParaRPr lang="fr-FR" sz="2400" b="1">
              <a:latin typeface="Times New Roman" pitchFamily="18" charset="0"/>
              <a:cs typeface="Arabic Transparent" pitchFamily="2" charset="0"/>
            </a:endParaRPr>
          </a:p>
          <a:p>
            <a:pPr algn="ctr"/>
            <a:endParaRPr lang="fr-FR" sz="2400" b="1">
              <a:latin typeface="Times New Roman" pitchFamily="18" charset="0"/>
              <a:cs typeface="Arabic Transparent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28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280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280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2" dur="500"/>
                                        <p:tgtEl>
                                          <p:spTgt spid="1280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7" dur="500"/>
                                        <p:tgtEl>
                                          <p:spTgt spid="1280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020" grpId="0" animBg="1"/>
      <p:bldP spid="128004" grpId="0" animBg="1"/>
      <p:bldP spid="128010" grpId="0"/>
      <p:bldP spid="128021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71480"/>
            <a:ext cx="9144000" cy="5980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0053" name="Text Box 5"/>
          <p:cNvSpPr txBox="1">
            <a:spLocks noChangeArrowheads="1"/>
          </p:cNvSpPr>
          <p:nvPr/>
        </p:nvSpPr>
        <p:spPr bwMode="auto">
          <a:xfrm>
            <a:off x="3313144" y="27272"/>
            <a:ext cx="575945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 dirty="0">
                <a:solidFill>
                  <a:schemeClr val="tx1"/>
                </a:solidFill>
                <a:cs typeface="Arabic Transparent" pitchFamily="2" charset="0"/>
              </a:rPr>
              <a:t>عند ربط المبرمج </a:t>
            </a:r>
            <a:r>
              <a:rPr lang="ar-DZ" b="1" dirty="0" smtClean="0">
                <a:solidFill>
                  <a:schemeClr val="tx1"/>
                </a:solidFill>
                <a:cs typeface="Arabic Transparent" pitchFamily="2" charset="0"/>
              </a:rPr>
              <a:t>الآلي </a:t>
            </a:r>
            <a:r>
              <a:rPr lang="ar-DZ" b="1" dirty="0">
                <a:solidFill>
                  <a:schemeClr val="tx1"/>
                </a:solidFill>
                <a:cs typeface="Arabic Transparent" pitchFamily="2" charset="0"/>
              </a:rPr>
              <a:t>مع الحاسوب تأكد من وصل </a:t>
            </a:r>
            <a:r>
              <a:rPr lang="fr-FR" b="1" dirty="0">
                <a:solidFill>
                  <a:schemeClr val="tx1"/>
                </a:solidFill>
                <a:cs typeface="Arabic Transparent" pitchFamily="2" charset="0"/>
              </a:rPr>
              <a:t>USB</a:t>
            </a:r>
            <a:r>
              <a:rPr lang="ar-DZ" b="1" dirty="0">
                <a:solidFill>
                  <a:schemeClr val="tx1"/>
                </a:solidFill>
                <a:cs typeface="Arabic Transparent" pitchFamily="2" charset="0"/>
              </a:rPr>
              <a:t> للمبرمج </a:t>
            </a:r>
            <a:r>
              <a:rPr lang="ar-DZ" b="1" dirty="0" smtClean="0">
                <a:solidFill>
                  <a:schemeClr val="tx1"/>
                </a:solidFill>
                <a:cs typeface="Arabic Transparent" pitchFamily="2" charset="0"/>
              </a:rPr>
              <a:t>الآلي </a:t>
            </a:r>
            <a:endParaRPr lang="fr-FR" b="1" dirty="0">
              <a:solidFill>
                <a:schemeClr val="tx1"/>
              </a:solidFill>
              <a:cs typeface="Arabic Transparent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30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30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05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765175"/>
            <a:ext cx="91440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1077" name="AutoShape 5"/>
          <p:cNvSpPr>
            <a:spLocks noChangeArrowheads="1"/>
          </p:cNvSpPr>
          <p:nvPr/>
        </p:nvSpPr>
        <p:spPr bwMode="auto">
          <a:xfrm>
            <a:off x="5364163" y="3644900"/>
            <a:ext cx="1079500" cy="358775"/>
          </a:xfrm>
          <a:prstGeom prst="wedgeRoundRectCallout">
            <a:avLst>
              <a:gd name="adj1" fmla="val -80736"/>
              <a:gd name="adj2" fmla="val 152653"/>
              <a:gd name="adj3" fmla="val 16667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ar-DZ" b="1">
                <a:cs typeface="Arabic Transparent" pitchFamily="2" charset="0"/>
              </a:rPr>
              <a:t>اضغط هنا</a:t>
            </a:r>
            <a:endParaRPr lang="fr-FR" b="1">
              <a:cs typeface="Arabic Transparent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31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31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077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10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836613"/>
            <a:ext cx="91440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2101" name="AutoShape 5"/>
          <p:cNvSpPr>
            <a:spLocks noChangeArrowheads="1"/>
          </p:cNvSpPr>
          <p:nvPr/>
        </p:nvSpPr>
        <p:spPr bwMode="auto">
          <a:xfrm>
            <a:off x="5292725" y="3068638"/>
            <a:ext cx="1943100" cy="720725"/>
          </a:xfrm>
          <a:prstGeom prst="wedgeRoundRectCallout">
            <a:avLst>
              <a:gd name="adj1" fmla="val -85949"/>
              <a:gd name="adj2" fmla="val 165199"/>
              <a:gd name="adj3" fmla="val 16667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 rtl="1"/>
            <a:r>
              <a:rPr lang="ar-DZ" b="1">
                <a:cs typeface="Arabic Transparent" pitchFamily="2" charset="0"/>
              </a:rPr>
              <a:t>يجب ان تظهر كلمة </a:t>
            </a:r>
            <a:r>
              <a:rPr lang="fr-FR" b="1">
                <a:cs typeface="Arabic Transparent" pitchFamily="2" charset="0"/>
              </a:rPr>
              <a:t> USB </a:t>
            </a:r>
            <a:r>
              <a:rPr lang="ar-DZ" b="1">
                <a:cs typeface="Arabic Transparent" pitchFamily="2" charset="0"/>
              </a:rPr>
              <a:t> عند التوصيل</a:t>
            </a:r>
            <a:endParaRPr lang="fr-FR" b="1">
              <a:cs typeface="Arabic Transparent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32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32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101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836613"/>
            <a:ext cx="91440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23" name="AutoShape 3"/>
          <p:cNvSpPr>
            <a:spLocks noChangeArrowheads="1"/>
          </p:cNvSpPr>
          <p:nvPr/>
        </p:nvSpPr>
        <p:spPr bwMode="auto">
          <a:xfrm>
            <a:off x="5795963" y="3500438"/>
            <a:ext cx="1584325" cy="720725"/>
          </a:xfrm>
          <a:prstGeom prst="wedgeRoundRectCallout">
            <a:avLst>
              <a:gd name="adj1" fmla="val -71745"/>
              <a:gd name="adj2" fmla="val 134361"/>
              <a:gd name="adj3" fmla="val 16667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 rtl="1"/>
            <a:r>
              <a:rPr lang="ar-DZ" b="1">
                <a:cs typeface="Arabic Transparent" pitchFamily="2" charset="0"/>
              </a:rPr>
              <a:t>لتأكد اضغط على </a:t>
            </a:r>
            <a:r>
              <a:rPr lang="fr-FR" b="1">
                <a:cs typeface="Arabic Transparent" pitchFamily="2" charset="0"/>
              </a:rPr>
              <a:t>Tester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33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33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23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4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908050"/>
            <a:ext cx="91440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4149" name="Text Box 5"/>
          <p:cNvSpPr txBox="1">
            <a:spLocks noChangeArrowheads="1"/>
          </p:cNvSpPr>
          <p:nvPr/>
        </p:nvSpPr>
        <p:spPr bwMode="auto">
          <a:xfrm>
            <a:off x="2736881" y="142852"/>
            <a:ext cx="6335713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 dirty="0">
                <a:solidFill>
                  <a:schemeClr val="tx1"/>
                </a:solidFill>
                <a:cs typeface="Arabic Transparent" pitchFamily="2" charset="0"/>
              </a:rPr>
              <a:t>في نمط  </a:t>
            </a:r>
            <a:r>
              <a:rPr lang="fr-FR" b="1" dirty="0">
                <a:solidFill>
                  <a:srgbClr val="FF0000"/>
                </a:solidFill>
                <a:cs typeface="Arabic Transparent" pitchFamily="2" charset="0"/>
              </a:rPr>
              <a:t>Monitoring</a:t>
            </a:r>
            <a:r>
              <a:rPr lang="ar-DZ" b="1" dirty="0">
                <a:solidFill>
                  <a:srgbClr val="FF0000"/>
                </a:solidFill>
                <a:cs typeface="Arabic Transparent" pitchFamily="2" charset="0"/>
              </a:rPr>
              <a:t>  </a:t>
            </a:r>
            <a:r>
              <a:rPr lang="ar-DZ" b="1" dirty="0">
                <a:solidFill>
                  <a:schemeClr val="tx1"/>
                </a:solidFill>
                <a:cs typeface="Arabic Transparent" pitchFamily="2" charset="0"/>
              </a:rPr>
              <a:t>يجب كتابة البرنامج  وإرساله نحو المبرمج </a:t>
            </a:r>
            <a:r>
              <a:rPr lang="ar-DZ" b="1" dirty="0" smtClean="0">
                <a:solidFill>
                  <a:schemeClr val="tx1"/>
                </a:solidFill>
                <a:cs typeface="Arabic Transparent" pitchFamily="2" charset="0"/>
              </a:rPr>
              <a:t>الآلي </a:t>
            </a:r>
            <a:r>
              <a:rPr lang="ar-DZ" b="1" dirty="0">
                <a:solidFill>
                  <a:schemeClr val="tx1"/>
                </a:solidFill>
                <a:cs typeface="Arabic Transparent" pitchFamily="2" charset="0"/>
              </a:rPr>
              <a:t>. </a:t>
            </a:r>
            <a:endParaRPr lang="fr-FR" b="1" dirty="0">
              <a:solidFill>
                <a:schemeClr val="tx1"/>
              </a:solidFill>
              <a:cs typeface="Arabic Transparent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34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34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149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17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765175"/>
            <a:ext cx="91440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5173" name="Text Box 5"/>
          <p:cNvSpPr txBox="1">
            <a:spLocks noChangeArrowheads="1"/>
          </p:cNvSpPr>
          <p:nvPr/>
        </p:nvSpPr>
        <p:spPr bwMode="auto">
          <a:xfrm>
            <a:off x="4357686" y="150128"/>
            <a:ext cx="4608513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 dirty="0">
                <a:solidFill>
                  <a:schemeClr val="tx1"/>
                </a:solidFill>
                <a:cs typeface="Arabic Transparent" pitchFamily="2" charset="0"/>
              </a:rPr>
              <a:t>عندما تظهر هذه النافذة تأكد مرة </a:t>
            </a:r>
            <a:r>
              <a:rPr lang="ar-DZ" b="1" dirty="0" smtClean="0">
                <a:solidFill>
                  <a:schemeClr val="tx1"/>
                </a:solidFill>
                <a:cs typeface="Arabic Transparent" pitchFamily="2" charset="0"/>
              </a:rPr>
              <a:t>أخرى </a:t>
            </a:r>
            <a:r>
              <a:rPr lang="ar-DZ" b="1" dirty="0">
                <a:solidFill>
                  <a:schemeClr val="tx1"/>
                </a:solidFill>
                <a:cs typeface="Arabic Transparent" pitchFamily="2" charset="0"/>
              </a:rPr>
              <a:t>من وصل </a:t>
            </a:r>
            <a:r>
              <a:rPr lang="fr-FR" b="1" dirty="0">
                <a:solidFill>
                  <a:schemeClr val="tx1"/>
                </a:solidFill>
                <a:cs typeface="Arabic Transparent" pitchFamily="2" charset="0"/>
              </a:rPr>
              <a:t>USB</a:t>
            </a:r>
            <a:r>
              <a:rPr lang="ar-DZ" b="1" dirty="0">
                <a:solidFill>
                  <a:schemeClr val="tx1"/>
                </a:solidFill>
                <a:cs typeface="Arabic Transparent" pitchFamily="2" charset="0"/>
              </a:rPr>
              <a:t>.</a:t>
            </a:r>
            <a:endParaRPr lang="fr-FR" b="1" dirty="0">
              <a:solidFill>
                <a:schemeClr val="tx1"/>
              </a:solidFill>
              <a:cs typeface="Arabic Transparent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35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35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173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9" name="Text Box 14"/>
          <p:cNvSpPr txBox="1">
            <a:spLocks noChangeArrowheads="1"/>
          </p:cNvSpPr>
          <p:nvPr/>
        </p:nvSpPr>
        <p:spPr bwMode="auto">
          <a:xfrm>
            <a:off x="4897469" y="61892"/>
            <a:ext cx="4103687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 u="sng" dirty="0">
                <a:solidFill>
                  <a:schemeClr val="tx1"/>
                </a:solidFill>
                <a:cs typeface="Arabic Transparent" pitchFamily="2" charset="0"/>
              </a:rPr>
              <a:t>تجسيد المثال السابق بمبرمج </a:t>
            </a:r>
            <a:r>
              <a:rPr lang="fr-FR" b="1" u="sng" dirty="0">
                <a:solidFill>
                  <a:srgbClr val="0000FF"/>
                </a:solidFill>
                <a:cs typeface="Arabic Transparent" pitchFamily="2" charset="0"/>
              </a:rPr>
              <a:t>Millenium</a:t>
            </a:r>
            <a:r>
              <a:rPr lang="ar-DZ" b="1" u="sng" dirty="0">
                <a:cs typeface="Arabic Transparent" pitchFamily="2" charset="0"/>
              </a:rPr>
              <a:t> </a:t>
            </a:r>
            <a:endParaRPr lang="fr-FR" b="1" u="sng" dirty="0">
              <a:cs typeface="Arabic Transparent" pitchFamily="2" charset="0"/>
            </a:endParaRPr>
          </a:p>
        </p:txBody>
      </p:sp>
      <p:sp>
        <p:nvSpPr>
          <p:cNvPr id="155663" name="AutoShape 15"/>
          <p:cNvSpPr>
            <a:spLocks noChangeArrowheads="1"/>
          </p:cNvSpPr>
          <p:nvPr/>
        </p:nvSpPr>
        <p:spPr bwMode="auto">
          <a:xfrm>
            <a:off x="928662" y="1192192"/>
            <a:ext cx="1081087" cy="692150"/>
          </a:xfrm>
          <a:prstGeom prst="wedgeRoundRectCallout">
            <a:avLst>
              <a:gd name="adj1" fmla="val 177758"/>
              <a:gd name="adj2" fmla="val 150761"/>
              <a:gd name="adj3" fmla="val 16667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ar-DZ" b="1">
                <a:cs typeface="Arabic Transparent" pitchFamily="2" charset="0"/>
              </a:rPr>
              <a:t>المداخل </a:t>
            </a:r>
          </a:p>
          <a:p>
            <a:pPr algn="ctr"/>
            <a:r>
              <a:rPr lang="fr-FR" b="1">
                <a:cs typeface="Arabic Transparent" pitchFamily="2" charset="0"/>
              </a:rPr>
              <a:t>INPUT</a:t>
            </a:r>
          </a:p>
        </p:txBody>
      </p:sp>
      <p:sp>
        <p:nvSpPr>
          <p:cNvPr id="155664" name="AutoShape 16"/>
          <p:cNvSpPr>
            <a:spLocks noChangeArrowheads="1"/>
          </p:cNvSpPr>
          <p:nvPr/>
        </p:nvSpPr>
        <p:spPr bwMode="auto">
          <a:xfrm>
            <a:off x="7143768" y="928670"/>
            <a:ext cx="1266825" cy="692150"/>
          </a:xfrm>
          <a:prstGeom prst="wedgeRoundRectCallout">
            <a:avLst>
              <a:gd name="adj1" fmla="val -187946"/>
              <a:gd name="adj2" fmla="val 178406"/>
              <a:gd name="adj3" fmla="val 16667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ar-DZ" b="1" dirty="0">
                <a:cs typeface="Arabic Transparent" pitchFamily="2" charset="0"/>
              </a:rPr>
              <a:t>المخارج</a:t>
            </a:r>
          </a:p>
          <a:p>
            <a:pPr algn="ctr"/>
            <a:r>
              <a:rPr lang="fr-FR" b="1" dirty="0">
                <a:cs typeface="Arabic Transparent" pitchFamily="2" charset="0"/>
              </a:rPr>
              <a:t>OUTPUT</a:t>
            </a:r>
          </a:p>
        </p:txBody>
      </p:sp>
      <p:grpSp>
        <p:nvGrpSpPr>
          <p:cNvPr id="18" name="Groupe 17"/>
          <p:cNvGrpSpPr/>
          <p:nvPr/>
        </p:nvGrpSpPr>
        <p:grpSpPr>
          <a:xfrm>
            <a:off x="2685728" y="2147876"/>
            <a:ext cx="3416606" cy="1088722"/>
            <a:chOff x="2685728" y="1812916"/>
            <a:chExt cx="3416606" cy="1088722"/>
          </a:xfrm>
        </p:grpSpPr>
        <p:grpSp>
          <p:nvGrpSpPr>
            <p:cNvPr id="2" name="Group 17"/>
            <p:cNvGrpSpPr>
              <a:grpSpLocks/>
            </p:cNvGrpSpPr>
            <p:nvPr/>
          </p:nvGrpSpPr>
          <p:grpSpPr bwMode="auto">
            <a:xfrm>
              <a:off x="2686034" y="1812916"/>
              <a:ext cx="3416300" cy="1054100"/>
              <a:chOff x="1816" y="1090"/>
              <a:chExt cx="2152" cy="664"/>
            </a:xfrm>
          </p:grpSpPr>
          <p:sp>
            <p:nvSpPr>
              <p:cNvPr id="96265" name="Line 8"/>
              <p:cNvSpPr>
                <a:spLocks noChangeAspect="1" noChangeShapeType="1"/>
              </p:cNvSpPr>
              <p:nvPr/>
            </p:nvSpPr>
            <p:spPr bwMode="auto">
              <a:xfrm flipH="1">
                <a:off x="2585" y="1573"/>
                <a:ext cx="1383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96266" name="Line 9"/>
              <p:cNvSpPr>
                <a:spLocks noChangeAspect="1" noChangeShapeType="1"/>
              </p:cNvSpPr>
              <p:nvPr/>
            </p:nvSpPr>
            <p:spPr bwMode="auto">
              <a:xfrm flipH="1">
                <a:off x="2391" y="1573"/>
                <a:ext cx="198" cy="181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96267" name="Line 10"/>
              <p:cNvSpPr>
                <a:spLocks noChangeAspect="1" noChangeShapeType="1"/>
              </p:cNvSpPr>
              <p:nvPr/>
            </p:nvSpPr>
            <p:spPr bwMode="auto">
              <a:xfrm flipH="1">
                <a:off x="1816" y="1587"/>
                <a:ext cx="479" cy="0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96269" name="Text Box 12"/>
              <p:cNvSpPr txBox="1">
                <a:spLocks noChangeAspect="1" noChangeArrowheads="1"/>
              </p:cNvSpPr>
              <p:nvPr/>
            </p:nvSpPr>
            <p:spPr bwMode="auto">
              <a:xfrm>
                <a:off x="2231" y="1253"/>
                <a:ext cx="478" cy="3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fr-FR" sz="2400" b="1">
                    <a:cs typeface="Times New Roman" pitchFamily="18" charset="0"/>
                  </a:rPr>
                  <a:t>S</a:t>
                </a:r>
                <a:endParaRPr lang="fr-FR" sz="2400"/>
              </a:p>
            </p:txBody>
          </p:sp>
          <p:sp>
            <p:nvSpPr>
              <p:cNvPr id="96270" name="Text Box 13"/>
              <p:cNvSpPr txBox="1">
                <a:spLocks noChangeAspect="1" noChangeArrowheads="1"/>
              </p:cNvSpPr>
              <p:nvPr/>
            </p:nvSpPr>
            <p:spPr bwMode="auto">
              <a:xfrm>
                <a:off x="3184" y="1090"/>
                <a:ext cx="359" cy="3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fr-FR" sz="2400" b="1" dirty="0">
                    <a:cs typeface="Times New Roman" pitchFamily="18" charset="0"/>
                  </a:rPr>
                  <a:t>L</a:t>
                </a:r>
                <a:endParaRPr lang="fr-FR" sz="2400" dirty="0"/>
              </a:p>
            </p:txBody>
          </p:sp>
          <p:sp>
            <p:nvSpPr>
              <p:cNvPr id="96263" name="AutoShape 6"/>
              <p:cNvSpPr>
                <a:spLocks noChangeAspect="1" noChangeArrowheads="1"/>
              </p:cNvSpPr>
              <p:nvPr/>
            </p:nvSpPr>
            <p:spPr bwMode="auto">
              <a:xfrm>
                <a:off x="3210" y="1397"/>
                <a:ext cx="334" cy="334"/>
              </a:xfrm>
              <a:prstGeom prst="flowChartSummingJunction">
                <a:avLst/>
              </a:prstGeom>
              <a:solidFill>
                <a:schemeClr val="bg1"/>
              </a:solidFill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cxnSp>
          <p:nvCxnSpPr>
            <p:cNvPr id="16" name="Connecteur droit 15"/>
            <p:cNvCxnSpPr/>
            <p:nvPr/>
          </p:nvCxnSpPr>
          <p:spPr>
            <a:xfrm rot="5400000">
              <a:off x="2400770" y="2615092"/>
              <a:ext cx="571504" cy="158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Connecteur droit 16"/>
            <p:cNvCxnSpPr/>
            <p:nvPr/>
          </p:nvCxnSpPr>
          <p:spPr>
            <a:xfrm rot="5400000">
              <a:off x="5814536" y="2595048"/>
              <a:ext cx="571504" cy="158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556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556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5663" grpId="0" animBg="1"/>
      <p:bldP spid="155664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/>
          <p:cNvPicPr>
            <a:picLocks noChangeAspect="1" noChangeArrowheads="1"/>
          </p:cNvPicPr>
          <p:nvPr/>
        </p:nvPicPr>
        <p:blipFill>
          <a:blip r:embed="rId2"/>
          <a:srcRect l="28646" t="20000" r="29166" b="23333"/>
          <a:stretch>
            <a:fillRect/>
          </a:stretch>
        </p:blipFill>
        <p:spPr bwMode="auto">
          <a:xfrm>
            <a:off x="571472" y="1357298"/>
            <a:ext cx="5786478" cy="4857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4214810" y="214290"/>
            <a:ext cx="4666662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SA" b="1" dirty="0" smtClean="0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0"/>
              </a:rPr>
              <a:t>ـ استعمال </a:t>
            </a:r>
            <a:r>
              <a:rPr lang="ar-SA" b="1" dirty="0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0"/>
              </a:rPr>
              <a:t>المبرمج الآلي</a:t>
            </a:r>
            <a:r>
              <a:rPr lang="fr-FR" b="1" dirty="0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0"/>
              </a:rPr>
              <a:t> </a:t>
            </a:r>
            <a:r>
              <a:rPr lang="fr-FR" b="1" dirty="0">
                <a:solidFill>
                  <a:srgbClr val="0000FF"/>
                </a:solidFill>
                <a:cs typeface="Times New Roman" pitchFamily="18" charset="0"/>
              </a:rPr>
              <a:t>Millenium </a:t>
            </a:r>
            <a:r>
              <a:rPr lang="ar-SA" b="1" dirty="0">
                <a:solidFill>
                  <a:srgbClr val="0000FF"/>
                </a:solidFill>
                <a:cs typeface="Arabic Transparent" pitchFamily="2" charset="0"/>
              </a:rPr>
              <a:t>لغة</a:t>
            </a:r>
            <a:r>
              <a:rPr lang="fr-FR" b="1" dirty="0">
                <a:solidFill>
                  <a:srgbClr val="0000FF"/>
                </a:solidFill>
                <a:cs typeface="Times New Roman" pitchFamily="18" charset="0"/>
              </a:rPr>
              <a:t> </a:t>
            </a:r>
            <a:r>
              <a:rPr lang="fr-FR" b="1" dirty="0">
                <a:solidFill>
                  <a:srgbClr val="0000FF"/>
                </a:solidFill>
              </a:rPr>
              <a:t>(</a:t>
            </a:r>
            <a:r>
              <a:rPr lang="fr-FR" b="1" dirty="0"/>
              <a:t> </a:t>
            </a:r>
            <a:r>
              <a:rPr lang="fr-FR" b="1" dirty="0">
                <a:solidFill>
                  <a:srgbClr val="0000FF"/>
                </a:solidFill>
                <a:cs typeface="Times New Roman" pitchFamily="18" charset="0"/>
              </a:rPr>
              <a:t>LADDER) :</a:t>
            </a:r>
            <a:r>
              <a:rPr lang="fr-FR" b="1" dirty="0"/>
              <a:t> </a:t>
            </a:r>
            <a:endParaRPr lang="en-US" b="1" dirty="0"/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6889717" y="1142984"/>
            <a:ext cx="2008187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SA" b="1" dirty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0"/>
              </a:rPr>
              <a:t>1 </a:t>
            </a:r>
            <a:r>
              <a:rPr lang="ar-SA" b="1" dirty="0" err="1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0"/>
              </a:rPr>
              <a:t>ـ</a:t>
            </a:r>
            <a:r>
              <a:rPr lang="ar-SA" b="1" dirty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0"/>
              </a:rPr>
              <a:t> تحكم في مصباح</a:t>
            </a:r>
            <a:r>
              <a:rPr lang="fr-FR" b="1" dirty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0"/>
              </a:rPr>
              <a:t> :</a:t>
            </a:r>
            <a:r>
              <a:rPr lang="fr-FR" b="1" dirty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522000"/>
            <a:ext cx="8448000" cy="633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Rectangle 11"/>
          <p:cNvSpPr>
            <a:spLocks noChangeArrowheads="1"/>
          </p:cNvSpPr>
          <p:nvPr/>
        </p:nvSpPr>
        <p:spPr bwMode="auto">
          <a:xfrm>
            <a:off x="4998805" y="71414"/>
            <a:ext cx="3930883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SA" b="1" dirty="0" smtClean="0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ـ </a:t>
            </a:r>
            <a:r>
              <a:rPr lang="ar-SA" b="1" dirty="0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باستعمال المبرمج الآلي</a:t>
            </a:r>
            <a:r>
              <a:rPr lang="fr-FR" b="1" dirty="0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fr-FR" b="1" dirty="0">
                <a:solidFill>
                  <a:srgbClr val="0000FF"/>
                </a:solidFill>
                <a:cs typeface="Times New Roman" pitchFamily="18" charset="0"/>
              </a:rPr>
              <a:t>Millenium 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لغة </a:t>
            </a:r>
            <a:r>
              <a:rPr lang="fr-FR" b="1" dirty="0">
                <a:solidFill>
                  <a:schemeClr val="tx1"/>
                </a:solidFill>
                <a:cs typeface="Arabic Transparent" pitchFamily="2" charset="-78"/>
              </a:rPr>
              <a:t>FBD</a:t>
            </a:r>
            <a:endParaRPr 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71750" y="214313"/>
            <a:ext cx="6267450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43063" y="500063"/>
            <a:ext cx="6643687" cy="1928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43338" y="2214563"/>
            <a:ext cx="4872037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3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800225" y="2643188"/>
            <a:ext cx="5915025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4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397125" y="4214813"/>
            <a:ext cx="6318250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5" name="Picture 7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643063" y="4572000"/>
            <a:ext cx="6429375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6" name="Picture 8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286250" y="6284913"/>
            <a:ext cx="4357688" cy="430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2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2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89856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ular Callout 4"/>
          <p:cNvSpPr/>
          <p:nvPr/>
        </p:nvSpPr>
        <p:spPr>
          <a:xfrm>
            <a:off x="1714480" y="2214554"/>
            <a:ext cx="785818" cy="428628"/>
          </a:xfrm>
          <a:prstGeom prst="wedgeRectCallout">
            <a:avLst>
              <a:gd name="adj1" fmla="val -106468"/>
              <a:gd name="adj2" fmla="val 17420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dirty="0" smtClean="0">
                <a:ln>
                  <a:solidFill>
                    <a:schemeClr val="tx1"/>
                  </a:solidFill>
                </a:ln>
              </a:rPr>
              <a:t>مرحلة ابتدائية</a:t>
            </a:r>
            <a:endParaRPr lang="fr-FR" dirty="0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6" name="Rectangular Callout 5"/>
          <p:cNvSpPr/>
          <p:nvPr/>
        </p:nvSpPr>
        <p:spPr>
          <a:xfrm>
            <a:off x="4429124" y="3214686"/>
            <a:ext cx="1000132" cy="428628"/>
          </a:xfrm>
          <a:prstGeom prst="wedgeRectCallout">
            <a:avLst>
              <a:gd name="adj1" fmla="val -87951"/>
              <a:gd name="adj2" fmla="val 182308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dirty="0" smtClean="0">
                <a:ln>
                  <a:solidFill>
                    <a:schemeClr val="tx1"/>
                  </a:solidFill>
                </a:ln>
              </a:rPr>
              <a:t>تقارب بـ و</a:t>
            </a:r>
            <a:endParaRPr lang="fr-FR" dirty="0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7" name="Rectangular Callout 6"/>
          <p:cNvSpPr/>
          <p:nvPr/>
        </p:nvSpPr>
        <p:spPr>
          <a:xfrm>
            <a:off x="4429124" y="2000240"/>
            <a:ext cx="1000132" cy="428628"/>
          </a:xfrm>
          <a:prstGeom prst="wedgeRectCallout">
            <a:avLst>
              <a:gd name="adj1" fmla="val -106468"/>
              <a:gd name="adj2" fmla="val 17420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ar-DZ" dirty="0" smtClean="0">
                <a:ln>
                  <a:solidFill>
                    <a:schemeClr val="tx1"/>
                  </a:solidFill>
                </a:ln>
              </a:rPr>
              <a:t>تباعد بــ  و</a:t>
            </a:r>
            <a:endParaRPr lang="fr-FR" dirty="0">
              <a:ln>
                <a:solidFill>
                  <a:schemeClr val="tx1"/>
                </a:solidFill>
              </a:ln>
            </a:endParaRPr>
          </a:p>
        </p:txBody>
      </p:sp>
      <p:pic>
        <p:nvPicPr>
          <p:cNvPr id="7270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4143380"/>
            <a:ext cx="148590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Rectangular Callout 8"/>
          <p:cNvSpPr/>
          <p:nvPr/>
        </p:nvSpPr>
        <p:spPr>
          <a:xfrm>
            <a:off x="7500958" y="2285992"/>
            <a:ext cx="1143008" cy="428628"/>
          </a:xfrm>
          <a:prstGeom prst="wedgeRectCallout">
            <a:avLst>
              <a:gd name="adj1" fmla="val -106468"/>
              <a:gd name="adj2" fmla="val 17420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ar-DZ" dirty="0" smtClean="0">
                <a:ln>
                  <a:solidFill>
                    <a:schemeClr val="tx1"/>
                  </a:solidFill>
                </a:ln>
              </a:rPr>
              <a:t>تباعد بــ  أو</a:t>
            </a:r>
            <a:endParaRPr lang="fr-FR" dirty="0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10" name="Rectangular Callout 9"/>
          <p:cNvSpPr/>
          <p:nvPr/>
        </p:nvSpPr>
        <p:spPr>
          <a:xfrm>
            <a:off x="7429520" y="3643314"/>
            <a:ext cx="1143008" cy="428628"/>
          </a:xfrm>
          <a:prstGeom prst="wedgeRectCallout">
            <a:avLst>
              <a:gd name="adj1" fmla="val -106468"/>
              <a:gd name="adj2" fmla="val 17420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ar-DZ" dirty="0" smtClean="0">
                <a:ln>
                  <a:solidFill>
                    <a:schemeClr val="tx1"/>
                  </a:solidFill>
                </a:ln>
              </a:rPr>
              <a:t>تقارب بــ  أو</a:t>
            </a:r>
            <a:endParaRPr lang="fr-FR" dirty="0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11" name="Rectangular Callout 10"/>
          <p:cNvSpPr/>
          <p:nvPr/>
        </p:nvSpPr>
        <p:spPr>
          <a:xfrm>
            <a:off x="2071670" y="3857628"/>
            <a:ext cx="1143008" cy="428628"/>
          </a:xfrm>
          <a:prstGeom prst="wedgeRectCallout">
            <a:avLst>
              <a:gd name="adj1" fmla="val -106468"/>
              <a:gd name="adj2" fmla="val 17420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ar-DZ" sz="1600" dirty="0" smtClean="0">
                <a:ln>
                  <a:solidFill>
                    <a:schemeClr val="tx1"/>
                  </a:solidFill>
                </a:ln>
              </a:rPr>
              <a:t>خروج المرحلة</a:t>
            </a:r>
            <a:endParaRPr lang="fr-FR" sz="1600" dirty="0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12" name="Rectangular Callout 11"/>
          <p:cNvSpPr/>
          <p:nvPr/>
        </p:nvSpPr>
        <p:spPr>
          <a:xfrm>
            <a:off x="2214546" y="5143512"/>
            <a:ext cx="1571636" cy="428628"/>
          </a:xfrm>
          <a:prstGeom prst="wedgeRectCallout">
            <a:avLst>
              <a:gd name="adj1" fmla="val -112150"/>
              <a:gd name="adj2" fmla="val -44525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ar-DZ" sz="1600" dirty="0" smtClean="0">
                <a:ln>
                  <a:solidFill>
                    <a:schemeClr val="tx1"/>
                  </a:solidFill>
                </a:ln>
              </a:rPr>
              <a:t>نحو المرحلة القادمة</a:t>
            </a:r>
            <a:endParaRPr lang="fr-FR" sz="1600" dirty="0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13" name="Rectangular Callout 12"/>
          <p:cNvSpPr/>
          <p:nvPr/>
        </p:nvSpPr>
        <p:spPr>
          <a:xfrm>
            <a:off x="142844" y="5643578"/>
            <a:ext cx="1571636" cy="428628"/>
          </a:xfrm>
          <a:prstGeom prst="wedgeRectCallout">
            <a:avLst>
              <a:gd name="adj1" fmla="val -4625"/>
              <a:gd name="adj2" fmla="val -214652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ar-DZ" dirty="0" smtClean="0">
                <a:ln>
                  <a:solidFill>
                    <a:schemeClr val="tx1"/>
                  </a:solidFill>
                </a:ln>
              </a:rPr>
              <a:t>استقبالية (مداخل)</a:t>
            </a:r>
            <a:endParaRPr lang="fr-FR" dirty="0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14" name="Rectangular Callout 13"/>
          <p:cNvSpPr/>
          <p:nvPr/>
        </p:nvSpPr>
        <p:spPr>
          <a:xfrm>
            <a:off x="214282" y="3500438"/>
            <a:ext cx="1714512" cy="357190"/>
          </a:xfrm>
          <a:prstGeom prst="wedgeRectCallout">
            <a:avLst>
              <a:gd name="adj1" fmla="val 8675"/>
              <a:gd name="adj2" fmla="val 206766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ar-DZ" sz="1400" dirty="0" smtClean="0">
                <a:ln>
                  <a:solidFill>
                    <a:schemeClr val="tx1"/>
                  </a:solidFill>
                </a:ln>
              </a:rPr>
              <a:t>التنشيط من المرحلة السابقة</a:t>
            </a:r>
            <a:endParaRPr lang="fr-FR" sz="1400" dirty="0">
              <a:ln>
                <a:solidFill>
                  <a:schemeClr val="tx1"/>
                </a:solidFill>
              </a:ln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9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72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44000" y="571480"/>
            <a:ext cx="7200000" cy="6286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3" name="Group 35"/>
          <p:cNvGrpSpPr>
            <a:grpSpLocks noChangeAspect="1"/>
          </p:cNvGrpSpPr>
          <p:nvPr/>
        </p:nvGrpSpPr>
        <p:grpSpPr bwMode="auto">
          <a:xfrm>
            <a:off x="114300" y="2852741"/>
            <a:ext cx="2232000" cy="2101391"/>
            <a:chOff x="668" y="2662"/>
            <a:chExt cx="1538" cy="1448"/>
          </a:xfrm>
        </p:grpSpPr>
        <p:sp>
          <p:nvSpPr>
            <p:cNvPr id="4" name="Line 15"/>
            <p:cNvSpPr>
              <a:spLocks noChangeAspect="1" noChangeShapeType="1"/>
            </p:cNvSpPr>
            <p:nvPr/>
          </p:nvSpPr>
          <p:spPr bwMode="auto">
            <a:xfrm>
              <a:off x="1116" y="2664"/>
              <a:ext cx="0" cy="144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" name="Line 16"/>
            <p:cNvSpPr>
              <a:spLocks noChangeAspect="1" noChangeShapeType="1"/>
            </p:cNvSpPr>
            <p:nvPr/>
          </p:nvSpPr>
          <p:spPr bwMode="auto">
            <a:xfrm>
              <a:off x="1231" y="3360"/>
              <a:ext cx="124" cy="0"/>
            </a:xfrm>
            <a:prstGeom prst="line">
              <a:avLst/>
            </a:prstGeom>
            <a:noFill/>
            <a:ln w="19050">
              <a:solidFill>
                <a:srgbClr val="8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" name="Text Box 17"/>
            <p:cNvSpPr txBox="1">
              <a:spLocks noChangeAspect="1" noChangeArrowheads="1"/>
            </p:cNvSpPr>
            <p:nvPr/>
          </p:nvSpPr>
          <p:spPr bwMode="auto">
            <a:xfrm>
              <a:off x="991" y="3255"/>
              <a:ext cx="248" cy="218"/>
            </a:xfrm>
            <a:prstGeom prst="rect">
              <a:avLst/>
            </a:prstGeom>
            <a:solidFill>
              <a:srgbClr val="CCFFFF"/>
            </a:solidFill>
            <a:ln w="19050">
              <a:solidFill>
                <a:srgbClr val="8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fr-FR" sz="1600" b="1"/>
                <a:t>2</a:t>
              </a:r>
            </a:p>
          </p:txBody>
        </p:sp>
        <p:sp>
          <p:nvSpPr>
            <p:cNvPr id="7" name="Text Box 18"/>
            <p:cNvSpPr txBox="1">
              <a:spLocks noChangeAspect="1" noChangeArrowheads="1"/>
            </p:cNvSpPr>
            <p:nvPr/>
          </p:nvSpPr>
          <p:spPr bwMode="auto">
            <a:xfrm>
              <a:off x="1357" y="3258"/>
              <a:ext cx="525" cy="218"/>
            </a:xfrm>
            <a:prstGeom prst="rect">
              <a:avLst/>
            </a:prstGeom>
            <a:solidFill>
              <a:srgbClr val="CCFFFF"/>
            </a:solidFill>
            <a:ln w="19050">
              <a:solidFill>
                <a:srgbClr val="8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rtl="1"/>
              <a:r>
                <a:rPr lang="fr-FR" sz="1600" b="1"/>
                <a:t>KM</a:t>
              </a:r>
            </a:p>
          </p:txBody>
        </p:sp>
        <p:sp>
          <p:nvSpPr>
            <p:cNvPr id="8" name="Line 19"/>
            <p:cNvSpPr>
              <a:spLocks noChangeAspect="1" noChangeShapeType="1"/>
            </p:cNvSpPr>
            <p:nvPr/>
          </p:nvSpPr>
          <p:spPr bwMode="auto">
            <a:xfrm>
              <a:off x="1231" y="3794"/>
              <a:ext cx="124" cy="0"/>
            </a:xfrm>
            <a:prstGeom prst="line">
              <a:avLst/>
            </a:prstGeom>
            <a:noFill/>
            <a:ln w="19050">
              <a:solidFill>
                <a:srgbClr val="8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Text Box 20"/>
            <p:cNvSpPr txBox="1">
              <a:spLocks noChangeAspect="1" noChangeArrowheads="1"/>
            </p:cNvSpPr>
            <p:nvPr/>
          </p:nvSpPr>
          <p:spPr bwMode="auto">
            <a:xfrm>
              <a:off x="991" y="3690"/>
              <a:ext cx="248" cy="217"/>
            </a:xfrm>
            <a:prstGeom prst="rect">
              <a:avLst/>
            </a:prstGeom>
            <a:solidFill>
              <a:srgbClr val="CCFFFF"/>
            </a:solidFill>
            <a:ln w="19050">
              <a:solidFill>
                <a:srgbClr val="8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fr-FR" sz="1600" b="1"/>
                <a:t>3</a:t>
              </a:r>
            </a:p>
          </p:txBody>
        </p:sp>
        <p:sp>
          <p:nvSpPr>
            <p:cNvPr id="10" name="Text Box 21"/>
            <p:cNvSpPr txBox="1">
              <a:spLocks noChangeAspect="1" noChangeArrowheads="1"/>
            </p:cNvSpPr>
            <p:nvPr/>
          </p:nvSpPr>
          <p:spPr bwMode="auto">
            <a:xfrm>
              <a:off x="1357" y="3692"/>
              <a:ext cx="525" cy="217"/>
            </a:xfrm>
            <a:prstGeom prst="rect">
              <a:avLst/>
            </a:prstGeom>
            <a:solidFill>
              <a:srgbClr val="CCFFFF"/>
            </a:solidFill>
            <a:ln w="19050">
              <a:solidFill>
                <a:srgbClr val="8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fr-FR" b="1" dirty="0" err="1" smtClean="0"/>
                <a:t>dV</a:t>
              </a:r>
              <a:r>
                <a:rPr lang="fr-FR" b="1" baseline="30000" dirty="0" smtClean="0"/>
                <a:t>+</a:t>
              </a:r>
              <a:endParaRPr lang="fr-FR" b="1" dirty="0"/>
            </a:p>
          </p:txBody>
        </p:sp>
        <p:sp>
          <p:nvSpPr>
            <p:cNvPr id="11" name="Line 22"/>
            <p:cNvSpPr>
              <a:spLocks noChangeAspect="1" noChangeShapeType="1"/>
            </p:cNvSpPr>
            <p:nvPr/>
          </p:nvSpPr>
          <p:spPr bwMode="auto">
            <a:xfrm>
              <a:off x="1058" y="3980"/>
              <a:ext cx="110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Line 23"/>
            <p:cNvSpPr>
              <a:spLocks noChangeAspect="1" noChangeShapeType="1"/>
            </p:cNvSpPr>
            <p:nvPr/>
          </p:nvSpPr>
          <p:spPr bwMode="auto">
            <a:xfrm>
              <a:off x="676" y="2662"/>
              <a:ext cx="0" cy="144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Line 24"/>
            <p:cNvSpPr>
              <a:spLocks noChangeAspect="1" noChangeShapeType="1"/>
            </p:cNvSpPr>
            <p:nvPr/>
          </p:nvSpPr>
          <p:spPr bwMode="auto">
            <a:xfrm>
              <a:off x="676" y="2670"/>
              <a:ext cx="440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Line 25"/>
            <p:cNvSpPr>
              <a:spLocks noChangeAspect="1" noChangeShapeType="1"/>
            </p:cNvSpPr>
            <p:nvPr/>
          </p:nvSpPr>
          <p:spPr bwMode="auto">
            <a:xfrm flipV="1">
              <a:off x="676" y="3201"/>
              <a:ext cx="0" cy="24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lg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Rectangle 26"/>
            <p:cNvSpPr>
              <a:spLocks noChangeAspect="1" noChangeArrowheads="1"/>
            </p:cNvSpPr>
            <p:nvPr/>
          </p:nvSpPr>
          <p:spPr bwMode="auto">
            <a:xfrm>
              <a:off x="1006" y="2835"/>
              <a:ext cx="244" cy="217"/>
            </a:xfrm>
            <a:prstGeom prst="rect">
              <a:avLst/>
            </a:prstGeom>
            <a:solidFill>
              <a:srgbClr val="CCFFFF"/>
            </a:solidFill>
            <a:ln w="19050">
              <a:solidFill>
                <a:srgbClr val="660033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Rectangle 27"/>
            <p:cNvSpPr>
              <a:spLocks noChangeAspect="1" noChangeArrowheads="1"/>
            </p:cNvSpPr>
            <p:nvPr/>
          </p:nvSpPr>
          <p:spPr bwMode="auto">
            <a:xfrm>
              <a:off x="1044" y="2867"/>
              <a:ext cx="168" cy="156"/>
            </a:xfrm>
            <a:prstGeom prst="rect">
              <a:avLst/>
            </a:prstGeom>
            <a:noFill/>
            <a:ln w="19050">
              <a:solidFill>
                <a:srgbClr val="8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" name="Text Box 28"/>
            <p:cNvSpPr txBox="1">
              <a:spLocks noChangeAspect="1" noChangeArrowheads="1"/>
            </p:cNvSpPr>
            <p:nvPr/>
          </p:nvSpPr>
          <p:spPr bwMode="auto">
            <a:xfrm>
              <a:off x="1014" y="2825"/>
              <a:ext cx="239" cy="1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fr-FR" sz="1600" b="1"/>
                <a:t>1</a:t>
              </a:r>
            </a:p>
          </p:txBody>
        </p:sp>
        <p:sp>
          <p:nvSpPr>
            <p:cNvPr id="18" name="Line 29"/>
            <p:cNvSpPr>
              <a:spLocks noChangeAspect="1" noChangeShapeType="1"/>
            </p:cNvSpPr>
            <p:nvPr/>
          </p:nvSpPr>
          <p:spPr bwMode="auto">
            <a:xfrm>
              <a:off x="668" y="4099"/>
              <a:ext cx="440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" name="Line 30"/>
            <p:cNvSpPr>
              <a:spLocks noChangeAspect="1" noChangeShapeType="1"/>
            </p:cNvSpPr>
            <p:nvPr/>
          </p:nvSpPr>
          <p:spPr bwMode="auto">
            <a:xfrm>
              <a:off x="1055" y="3581"/>
              <a:ext cx="110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Line 31"/>
            <p:cNvSpPr>
              <a:spLocks noChangeAspect="1" noChangeShapeType="1"/>
            </p:cNvSpPr>
            <p:nvPr/>
          </p:nvSpPr>
          <p:spPr bwMode="auto">
            <a:xfrm>
              <a:off x="1065" y="3155"/>
              <a:ext cx="110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" name="Text Box 32"/>
            <p:cNvSpPr txBox="1">
              <a:spLocks noChangeAspect="1" noChangeArrowheads="1"/>
            </p:cNvSpPr>
            <p:nvPr/>
          </p:nvSpPr>
          <p:spPr bwMode="auto">
            <a:xfrm>
              <a:off x="1156" y="3036"/>
              <a:ext cx="1050" cy="2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fr-FR" sz="1600" b="1">
                  <a:solidFill>
                    <a:srgbClr val="0000FF"/>
                  </a:solidFill>
                  <a:latin typeface="Times New Roman" pitchFamily="18" charset="0"/>
                  <a:cs typeface="Arabic Transparent" pitchFamily="2" charset="-78"/>
                </a:rPr>
                <a:t>Dcy</a:t>
              </a:r>
              <a:endParaRPr lang="fr-FR" sz="1600" b="1">
                <a:solidFill>
                  <a:srgbClr val="0000FF"/>
                </a:solidFill>
                <a:cs typeface="Arabic Transparent" pitchFamily="2" charset="-78"/>
              </a:endParaRPr>
            </a:p>
          </p:txBody>
        </p:sp>
        <p:sp>
          <p:nvSpPr>
            <p:cNvPr id="22" name="Text Box 33"/>
            <p:cNvSpPr txBox="1">
              <a:spLocks noChangeAspect="1" noChangeArrowheads="1"/>
            </p:cNvSpPr>
            <p:nvPr/>
          </p:nvSpPr>
          <p:spPr bwMode="auto">
            <a:xfrm>
              <a:off x="884" y="3454"/>
              <a:ext cx="441" cy="2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r" rtl="1"/>
              <a:r>
                <a:rPr lang="fr-FR" b="1">
                  <a:solidFill>
                    <a:srgbClr val="0000FF"/>
                  </a:solidFill>
                </a:rPr>
                <a:t>b</a:t>
              </a:r>
            </a:p>
          </p:txBody>
        </p:sp>
        <p:sp>
          <p:nvSpPr>
            <p:cNvPr id="23" name="Text Box 34"/>
            <p:cNvSpPr txBox="1">
              <a:spLocks noChangeArrowheads="1"/>
            </p:cNvSpPr>
            <p:nvPr/>
          </p:nvSpPr>
          <p:spPr bwMode="auto">
            <a:xfrm>
              <a:off x="1138" y="3886"/>
              <a:ext cx="198" cy="2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r" rtl="1"/>
              <a:r>
                <a:rPr lang="fr-FR" b="1">
                  <a:solidFill>
                    <a:srgbClr val="0000FF"/>
                  </a:solidFill>
                </a:rPr>
                <a:t>a</a:t>
              </a:r>
            </a:p>
          </p:txBody>
        </p:sp>
      </p:grpSp>
      <p:sp>
        <p:nvSpPr>
          <p:cNvPr id="24" name="Rectangle 11"/>
          <p:cNvSpPr>
            <a:spLocks noChangeArrowheads="1"/>
          </p:cNvSpPr>
          <p:nvPr/>
        </p:nvSpPr>
        <p:spPr bwMode="auto">
          <a:xfrm>
            <a:off x="4998805" y="71414"/>
            <a:ext cx="3930883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SA" b="1" dirty="0" smtClean="0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ـ </a:t>
            </a:r>
            <a:r>
              <a:rPr lang="ar-SA" b="1" dirty="0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باستعمال المبرمج الآلي</a:t>
            </a:r>
            <a:r>
              <a:rPr lang="fr-FR" b="1" dirty="0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fr-FR" b="1" dirty="0">
                <a:solidFill>
                  <a:srgbClr val="0000FF"/>
                </a:solidFill>
                <a:cs typeface="Times New Roman" pitchFamily="18" charset="0"/>
              </a:rPr>
              <a:t>Millenium 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لغة </a:t>
            </a:r>
            <a:r>
              <a:rPr lang="fr-FR" b="1" dirty="0">
                <a:solidFill>
                  <a:schemeClr val="tx1"/>
                </a:solidFill>
                <a:cs typeface="Arabic Transparent" pitchFamily="2" charset="-78"/>
              </a:rPr>
              <a:t>FBD</a:t>
            </a:r>
            <a:endParaRPr 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24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3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42918"/>
            <a:ext cx="9144000" cy="5929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131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38813" y="1773238"/>
            <a:ext cx="1590675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5476" name="Rectangle 4"/>
          <p:cNvSpPr>
            <a:spLocks noChangeArrowheads="1"/>
          </p:cNvSpPr>
          <p:nvPr/>
        </p:nvSpPr>
        <p:spPr bwMode="auto">
          <a:xfrm>
            <a:off x="7009657" y="71414"/>
            <a:ext cx="2062937" cy="646331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SA" b="1" dirty="0" smtClean="0">
                <a:solidFill>
                  <a:srgbClr val="FF0000"/>
                </a:solidFill>
                <a:cs typeface="Times New Roman" pitchFamily="18" charset="0"/>
              </a:rPr>
              <a:t>ـ </a:t>
            </a:r>
            <a:r>
              <a:rPr lang="fr-FR" b="1" dirty="0">
                <a:solidFill>
                  <a:srgbClr val="FF0000"/>
                </a:solidFill>
                <a:cs typeface="Times New Roman" pitchFamily="18" charset="0"/>
              </a:rPr>
              <a:t>Mode Simulation </a:t>
            </a:r>
            <a:r>
              <a:rPr lang="ar-DZ" b="1" dirty="0">
                <a:solidFill>
                  <a:srgbClr val="FF0000"/>
                </a:solidFill>
                <a:cs typeface="Times New Roman" pitchFamily="18" charset="0"/>
              </a:rPr>
              <a:t>:</a:t>
            </a:r>
            <a:endParaRPr lang="fr-FR" b="1" dirty="0"/>
          </a:p>
          <a:p>
            <a:pPr algn="r" rtl="1" eaLnBrk="0" hangingPunct="0"/>
            <a:endParaRPr lang="fr-FR" b="1" dirty="0"/>
          </a:p>
        </p:txBody>
      </p:sp>
      <p:sp>
        <p:nvSpPr>
          <p:cNvPr id="105477" name="Rectangle 5"/>
          <p:cNvSpPr>
            <a:spLocks noChangeArrowheads="1"/>
          </p:cNvSpPr>
          <p:nvPr/>
        </p:nvSpPr>
        <p:spPr bwMode="auto">
          <a:xfrm>
            <a:off x="0" y="2797175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41318" name="Rectangle 6"/>
          <p:cNvSpPr>
            <a:spLocks noChangeArrowheads="1"/>
          </p:cNvSpPr>
          <p:nvPr/>
        </p:nvSpPr>
        <p:spPr bwMode="auto">
          <a:xfrm>
            <a:off x="8959850" y="0"/>
            <a:ext cx="18415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 rtl="1"/>
            <a:r>
              <a:rPr lang="fr-FR"/>
              <a:t/>
            </a:r>
            <a:br>
              <a:rPr lang="fr-FR"/>
            </a:br>
            <a:endParaRPr lang="fr-FR"/>
          </a:p>
          <a:p>
            <a:pPr algn="r" rtl="1" eaLnBrk="0" hangingPunct="0"/>
            <a:endParaRPr lang="fr-FR"/>
          </a:p>
          <a:p>
            <a:pPr algn="r" rtl="1" eaLnBrk="0" hangingPunct="0"/>
            <a:endParaRPr lang="fr-FR"/>
          </a:p>
        </p:txBody>
      </p:sp>
      <p:sp>
        <p:nvSpPr>
          <p:cNvPr id="105479" name="Rectangle 7"/>
          <p:cNvSpPr>
            <a:spLocks noChangeArrowheads="1"/>
          </p:cNvSpPr>
          <p:nvPr/>
        </p:nvSpPr>
        <p:spPr bwMode="auto">
          <a:xfrm>
            <a:off x="0" y="4335463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41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41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41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1318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714356"/>
            <a:ext cx="9144000" cy="6143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6499" name="Text Box 3"/>
          <p:cNvSpPr txBox="1">
            <a:spLocks noChangeArrowheads="1"/>
          </p:cNvSpPr>
          <p:nvPr/>
        </p:nvSpPr>
        <p:spPr bwMode="auto">
          <a:xfrm>
            <a:off x="1506538" y="1711325"/>
            <a:ext cx="6221412" cy="402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fr-FR"/>
          </a:p>
        </p:txBody>
      </p:sp>
      <p:sp>
        <p:nvSpPr>
          <p:cNvPr id="143364" name="Rectangle 4"/>
          <p:cNvSpPr>
            <a:spLocks noChangeArrowheads="1"/>
          </p:cNvSpPr>
          <p:nvPr/>
        </p:nvSpPr>
        <p:spPr bwMode="auto">
          <a:xfrm>
            <a:off x="4725868" y="73006"/>
            <a:ext cx="4418133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 dirty="0" smtClean="0">
                <a:solidFill>
                  <a:srgbClr val="008080"/>
                </a:solidFill>
                <a:ea typeface="Times New Roman" pitchFamily="18" charset="0"/>
                <a:cs typeface="Arabic Transparent" pitchFamily="2" charset="-78"/>
              </a:rPr>
              <a:t>ـ </a:t>
            </a:r>
            <a:r>
              <a:rPr lang="ar-DZ" b="1" dirty="0">
                <a:solidFill>
                  <a:srgbClr val="008080"/>
                </a:solidFill>
                <a:ea typeface="Times New Roman" pitchFamily="18" charset="0"/>
                <a:cs typeface="Arabic Transparent" pitchFamily="2" charset="-78"/>
              </a:rPr>
              <a:t>لغة </a:t>
            </a:r>
            <a:r>
              <a:rPr lang="fr-FR" b="1" dirty="0">
                <a:solidFill>
                  <a:srgbClr val="008080"/>
                </a:solidFill>
                <a:ea typeface="Times New Roman" pitchFamily="18" charset="0"/>
                <a:cs typeface="Arabic Transparent" pitchFamily="2" charset="-78"/>
              </a:rPr>
              <a:t>FBD</a:t>
            </a:r>
            <a:r>
              <a:rPr lang="ar-DZ" b="1" dirty="0">
                <a:solidFill>
                  <a:srgbClr val="008080"/>
                </a:solidFill>
                <a:ea typeface="Times New Roman" pitchFamily="18" charset="0"/>
                <a:cs typeface="Arabic Transparent" pitchFamily="2" charset="-78"/>
              </a:rPr>
              <a:t> : وهي لغة  </a:t>
            </a:r>
            <a:r>
              <a:rPr lang="fr-FR" b="1" dirty="0">
                <a:solidFill>
                  <a:srgbClr val="008080"/>
                </a:solidFill>
                <a:ea typeface="Times New Roman" pitchFamily="18" charset="0"/>
                <a:cs typeface="Arabic Transparent" pitchFamily="2" charset="-78"/>
              </a:rPr>
              <a:t>GRAFCET</a:t>
            </a:r>
            <a:r>
              <a:rPr lang="ar-DZ" b="1" dirty="0">
                <a:solidFill>
                  <a:srgbClr val="008080"/>
                </a:solidFill>
                <a:ea typeface="Times New Roman" pitchFamily="18" charset="0"/>
                <a:cs typeface="Arabic Transparent" pitchFamily="2" charset="-78"/>
              </a:rPr>
              <a:t> ( النظام التعاقبي</a:t>
            </a:r>
            <a:r>
              <a:rPr lang="ar-DZ" b="1" dirty="0" smtClean="0">
                <a:solidFill>
                  <a:srgbClr val="008080"/>
                </a:solidFill>
                <a:ea typeface="Times New Roman" pitchFamily="18" charset="0"/>
                <a:cs typeface="Arabic Transparent" pitchFamily="2" charset="-78"/>
              </a:rPr>
              <a:t>).</a:t>
            </a:r>
            <a:endParaRPr lang="fr-FR" b="1" dirty="0"/>
          </a:p>
        </p:txBody>
      </p:sp>
      <p:sp>
        <p:nvSpPr>
          <p:cNvPr id="106501" name="Rectangle 5"/>
          <p:cNvSpPr>
            <a:spLocks noChangeArrowheads="1"/>
          </p:cNvSpPr>
          <p:nvPr/>
        </p:nvSpPr>
        <p:spPr bwMode="auto">
          <a:xfrm>
            <a:off x="1417638" y="5534025"/>
            <a:ext cx="4699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fr-FR" sz="1400" b="1">
                <a:ea typeface="Times New Roman" pitchFamily="18" charset="0"/>
                <a:cs typeface="Arabic Transparent" pitchFamily="2" charset="-78"/>
              </a:rPr>
              <a:t>   </a:t>
            </a:r>
            <a:r>
              <a:rPr lang="fr-FR" sz="1400" b="1"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 </a:t>
            </a:r>
            <a:r>
              <a:rPr lang="fr-FR" sz="1400">
                <a:ea typeface="Times New Roman" pitchFamily="18" charset="0"/>
                <a:cs typeface="Arabic Transparent" pitchFamily="2" charset="-78"/>
              </a:rPr>
              <a:t> </a:t>
            </a:r>
            <a:endParaRPr lang="fr-FR">
              <a:ea typeface="Times New Roman" pitchFamily="18" charset="0"/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43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43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64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2"/>
          <p:cNvSpPr>
            <a:spLocks noChangeArrowheads="1"/>
          </p:cNvSpPr>
          <p:nvPr/>
        </p:nvSpPr>
        <p:spPr bwMode="auto">
          <a:xfrm>
            <a:off x="4970782" y="0"/>
            <a:ext cx="4039888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SA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0"/>
              </a:rPr>
              <a:t>ـ </a:t>
            </a:r>
            <a:r>
              <a:rPr lang="ar-SA" b="1" dirty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0"/>
              </a:rPr>
              <a:t>إقلاع </a:t>
            </a:r>
            <a:r>
              <a:rPr lang="ar-SA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0"/>
              </a:rPr>
              <a:t>مباشر</a:t>
            </a:r>
            <a:r>
              <a:rPr lang="ar-DZ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0"/>
              </a:rPr>
              <a:t> اتجاه واحد للدوران</a:t>
            </a:r>
            <a:r>
              <a:rPr lang="ar-SA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0"/>
              </a:rPr>
              <a:t> </a:t>
            </a:r>
            <a:r>
              <a:rPr lang="ar-SA" b="1" dirty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0"/>
              </a:rPr>
              <a:t>بلغة التماسات</a:t>
            </a:r>
            <a:r>
              <a:rPr lang="fr-FR" b="1" dirty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0"/>
              </a:rPr>
              <a:t>:</a:t>
            </a:r>
            <a:r>
              <a:rPr lang="fr-FR" b="1" dirty="0"/>
              <a:t> </a:t>
            </a:r>
          </a:p>
        </p:txBody>
      </p:sp>
      <p:sp>
        <p:nvSpPr>
          <p:cNvPr id="137220" name="Rectangle 4"/>
          <p:cNvSpPr>
            <a:spLocks noChangeArrowheads="1"/>
          </p:cNvSpPr>
          <p:nvPr/>
        </p:nvSpPr>
        <p:spPr bwMode="auto">
          <a:xfrm>
            <a:off x="4643438" y="3375335"/>
            <a:ext cx="4360872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pPr algn="r" rtl="1"/>
            <a:r>
              <a:rPr lang="ar-SA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0"/>
              </a:rPr>
              <a:t>ـ </a:t>
            </a:r>
            <a:r>
              <a:rPr lang="ar-SA" b="1" dirty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0"/>
              </a:rPr>
              <a:t>إقلاع مباشر </a:t>
            </a:r>
            <a:r>
              <a:rPr lang="ar-DZ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0"/>
              </a:rPr>
              <a:t>اتجاه واحد للدوران</a:t>
            </a:r>
            <a:r>
              <a:rPr lang="ar-SA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0"/>
              </a:rPr>
              <a:t> بلغة</a:t>
            </a:r>
            <a:r>
              <a:rPr lang="fr-FR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0"/>
              </a:rPr>
              <a:t> </a:t>
            </a:r>
            <a:r>
              <a:rPr lang="fr-FR" b="1" dirty="0">
                <a:solidFill>
                  <a:srgbClr val="FF0000"/>
                </a:solidFill>
                <a:cs typeface="Times New Roman" pitchFamily="18" charset="0"/>
              </a:rPr>
              <a:t>LADDER</a:t>
            </a:r>
            <a:r>
              <a:rPr lang="fr-FR" b="1" dirty="0">
                <a:solidFill>
                  <a:srgbClr val="FF0000"/>
                </a:solidFill>
                <a:latin typeface="Times New Roman" pitchFamily="18" charset="0"/>
                <a:cs typeface="Arabic Transparent" pitchFamily="2" charset="0"/>
              </a:rPr>
              <a:t>:</a:t>
            </a:r>
            <a:r>
              <a:rPr lang="fr-FR" b="1" dirty="0"/>
              <a:t> </a:t>
            </a:r>
          </a:p>
        </p:txBody>
      </p:sp>
      <p:pic>
        <p:nvPicPr>
          <p:cNvPr id="74761" name="Picture 9"/>
          <p:cNvPicPr>
            <a:picLocks noChangeAspect="1" noChangeArrowheads="1"/>
          </p:cNvPicPr>
          <p:nvPr/>
        </p:nvPicPr>
        <p:blipFill>
          <a:blip r:embed="rId2"/>
          <a:srcRect b="24999"/>
          <a:stretch>
            <a:fillRect/>
          </a:stretch>
        </p:blipFill>
        <p:spPr bwMode="auto">
          <a:xfrm>
            <a:off x="0" y="357166"/>
            <a:ext cx="6372000" cy="2986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62" name="Picture 10"/>
          <p:cNvPicPr>
            <a:picLocks noChangeAspect="1" noChangeArrowheads="1"/>
          </p:cNvPicPr>
          <p:nvPr/>
        </p:nvPicPr>
        <p:blipFill>
          <a:blip r:embed="rId3"/>
          <a:srcRect b="24166"/>
          <a:stretch>
            <a:fillRect/>
          </a:stretch>
        </p:blipFill>
        <p:spPr bwMode="auto">
          <a:xfrm>
            <a:off x="0" y="3837955"/>
            <a:ext cx="6372000" cy="30200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37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747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37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747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218" grpId="0"/>
      <p:bldP spid="137220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/>
          <p:cNvSpPr>
            <a:spLocks noChangeArrowheads="1"/>
          </p:cNvSpPr>
          <p:nvPr/>
        </p:nvSpPr>
        <p:spPr bwMode="auto">
          <a:xfrm>
            <a:off x="5217926" y="95250"/>
            <a:ext cx="3926075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SA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0"/>
              </a:rPr>
              <a:t>ـ </a:t>
            </a:r>
            <a:r>
              <a:rPr lang="ar-SA" b="1" dirty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0"/>
              </a:rPr>
              <a:t>إقلاع مباشر ذو اتجاهين للدوران بلغة التماسات</a:t>
            </a:r>
            <a:r>
              <a:rPr lang="fr-FR" b="1" dirty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0"/>
              </a:rPr>
              <a:t>:</a:t>
            </a:r>
            <a:r>
              <a:rPr lang="fr-FR" b="1" dirty="0"/>
              <a:t> </a:t>
            </a:r>
          </a:p>
        </p:txBody>
      </p:sp>
      <p:sp>
        <p:nvSpPr>
          <p:cNvPr id="138244" name="Rectangle 4"/>
          <p:cNvSpPr>
            <a:spLocks noChangeArrowheads="1"/>
          </p:cNvSpPr>
          <p:nvPr/>
        </p:nvSpPr>
        <p:spPr bwMode="auto">
          <a:xfrm>
            <a:off x="5079866" y="3774048"/>
            <a:ext cx="4027063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SA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0"/>
              </a:rPr>
              <a:t>ـ </a:t>
            </a:r>
            <a:r>
              <a:rPr lang="ar-SA" b="1" dirty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0"/>
              </a:rPr>
              <a:t>إقلاع مباشر ذو اتجاهين للدوران بلغة</a:t>
            </a:r>
            <a:r>
              <a:rPr lang="fr-FR" b="1" dirty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0"/>
              </a:rPr>
              <a:t> </a:t>
            </a:r>
            <a:r>
              <a:rPr lang="fr-FR" b="1" dirty="0">
                <a:solidFill>
                  <a:srgbClr val="FF0000"/>
                </a:solidFill>
                <a:cs typeface="Times New Roman" pitchFamily="18" charset="0"/>
              </a:rPr>
              <a:t>LADDER</a:t>
            </a:r>
            <a:r>
              <a:rPr lang="fr-FR" b="1" dirty="0">
                <a:solidFill>
                  <a:srgbClr val="FF0000"/>
                </a:solidFill>
                <a:latin typeface="Times New Roman" pitchFamily="18" charset="0"/>
                <a:cs typeface="Arabic Transparent" pitchFamily="2" charset="0"/>
              </a:rPr>
              <a:t>:</a:t>
            </a:r>
            <a:r>
              <a:rPr lang="fr-FR" b="1" dirty="0"/>
              <a:t> </a:t>
            </a:r>
          </a:p>
        </p:txBody>
      </p:sp>
      <p:pic>
        <p:nvPicPr>
          <p:cNvPr id="75778" name="Picture 2"/>
          <p:cNvPicPr>
            <a:picLocks noChangeAspect="1" noChangeArrowheads="1"/>
          </p:cNvPicPr>
          <p:nvPr/>
        </p:nvPicPr>
        <p:blipFill>
          <a:blip r:embed="rId2"/>
          <a:srcRect b="15833"/>
          <a:stretch>
            <a:fillRect/>
          </a:stretch>
        </p:blipFill>
        <p:spPr bwMode="auto">
          <a:xfrm>
            <a:off x="0" y="4158000"/>
            <a:ext cx="5786446" cy="27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577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28604"/>
            <a:ext cx="5857884" cy="320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38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757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38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757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8242" grpId="0"/>
      <p:bldP spid="138244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8" y="714356"/>
            <a:ext cx="7200000" cy="53998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40251" y="2214554"/>
            <a:ext cx="3656770" cy="400110"/>
          </a:xfrm>
          <a:prstGeom prst="rect">
            <a:avLst/>
          </a:prstGeom>
          <a:noFill/>
          <a:ln>
            <a:solidFill>
              <a:srgbClr val="FFFF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SA" sz="2000" b="1" dirty="0" smtClean="0">
                <a:solidFill>
                  <a:srgbClr val="FFFF00"/>
                </a:solidFill>
                <a:latin typeface="Times New Roman" pitchFamily="18" charset="0"/>
                <a:ea typeface="Times New Roman" pitchFamily="18" charset="0"/>
                <a:cs typeface="Arabic Transparent" pitchFamily="2" charset="0"/>
              </a:rPr>
              <a:t>ـ </a:t>
            </a:r>
            <a:r>
              <a:rPr lang="ar-SA" sz="2000" b="1" dirty="0">
                <a:solidFill>
                  <a:srgbClr val="FFFF00"/>
                </a:solidFill>
                <a:latin typeface="Times New Roman" pitchFamily="18" charset="0"/>
                <a:ea typeface="Times New Roman" pitchFamily="18" charset="0"/>
                <a:cs typeface="Arabic Transparent" pitchFamily="2" charset="0"/>
              </a:rPr>
              <a:t>إقلاع مباشر ذو </a:t>
            </a:r>
            <a:r>
              <a:rPr lang="ar-SA" sz="2000" b="1" dirty="0" smtClean="0">
                <a:solidFill>
                  <a:srgbClr val="FFFF00"/>
                </a:solidFill>
                <a:latin typeface="Times New Roman" pitchFamily="18" charset="0"/>
                <a:ea typeface="Times New Roman" pitchFamily="18" charset="0"/>
                <a:cs typeface="Arabic Transparent" pitchFamily="2" charset="0"/>
              </a:rPr>
              <a:t>اتجاه</a:t>
            </a:r>
            <a:r>
              <a:rPr lang="fr-FR" sz="2000" b="1" dirty="0" smtClean="0">
                <a:solidFill>
                  <a:srgbClr val="FFFF00"/>
                </a:solidFill>
                <a:latin typeface="Times New Roman" pitchFamily="18" charset="0"/>
                <a:ea typeface="Times New Roman" pitchFamily="18" charset="0"/>
                <a:cs typeface="Arabic Transparent" pitchFamily="2" charset="0"/>
              </a:rPr>
              <a:t>  </a:t>
            </a:r>
            <a:r>
              <a:rPr lang="ar-DZ" sz="2000" b="1" dirty="0" smtClean="0">
                <a:solidFill>
                  <a:srgbClr val="FFFF00"/>
                </a:solidFill>
                <a:latin typeface="Times New Roman" pitchFamily="18" charset="0"/>
                <a:ea typeface="Times New Roman" pitchFamily="18" charset="0"/>
                <a:cs typeface="Arabic Transparent" pitchFamily="2" charset="0"/>
              </a:rPr>
              <a:t>واحد</a:t>
            </a:r>
            <a:r>
              <a:rPr lang="ar-SA" sz="2000" b="1" dirty="0" smtClean="0">
                <a:solidFill>
                  <a:srgbClr val="FFFF00"/>
                </a:solidFill>
                <a:latin typeface="Times New Roman" pitchFamily="18" charset="0"/>
                <a:ea typeface="Times New Roman" pitchFamily="18" charset="0"/>
                <a:cs typeface="Arabic Transparent" pitchFamily="2" charset="0"/>
              </a:rPr>
              <a:t> </a:t>
            </a:r>
            <a:r>
              <a:rPr lang="ar-SA" sz="2000" b="1" dirty="0">
                <a:solidFill>
                  <a:srgbClr val="FFFF00"/>
                </a:solidFill>
                <a:latin typeface="Times New Roman" pitchFamily="18" charset="0"/>
                <a:ea typeface="Times New Roman" pitchFamily="18" charset="0"/>
                <a:cs typeface="Arabic Transparent" pitchFamily="2" charset="0"/>
              </a:rPr>
              <a:t>للدوران </a:t>
            </a:r>
            <a:r>
              <a:rPr lang="fr-FR" sz="2000" b="1" dirty="0" smtClean="0">
                <a:solidFill>
                  <a:srgbClr val="FFFF00"/>
                </a:solidFill>
                <a:latin typeface="Times New Roman" pitchFamily="18" charset="0"/>
                <a:ea typeface="Times New Roman" pitchFamily="18" charset="0"/>
                <a:cs typeface="Arabic Transparent" pitchFamily="2" charset="0"/>
              </a:rPr>
              <a:t>:</a:t>
            </a:r>
            <a:r>
              <a:rPr lang="fr-FR" sz="2000" b="1" dirty="0" smtClean="0">
                <a:solidFill>
                  <a:srgbClr val="FFFF00"/>
                </a:solidFill>
              </a:rPr>
              <a:t> </a:t>
            </a:r>
            <a:endParaRPr lang="fr-FR" sz="2000" b="1" dirty="0">
              <a:solidFill>
                <a:srgbClr val="FFFF00"/>
              </a:solidFill>
            </a:endParaRP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4902356" y="2143116"/>
            <a:ext cx="3292889" cy="400110"/>
          </a:xfrm>
          <a:prstGeom prst="rect">
            <a:avLst/>
          </a:prstGeom>
          <a:noFill/>
          <a:ln>
            <a:solidFill>
              <a:srgbClr val="FFFF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SA" sz="2000" b="1" dirty="0" smtClean="0">
                <a:solidFill>
                  <a:srgbClr val="FFFF00"/>
                </a:solidFill>
                <a:latin typeface="Times New Roman" pitchFamily="18" charset="0"/>
                <a:ea typeface="Times New Roman" pitchFamily="18" charset="0"/>
                <a:cs typeface="Arabic Transparent" pitchFamily="2" charset="0"/>
              </a:rPr>
              <a:t>ـ </a:t>
            </a:r>
            <a:r>
              <a:rPr lang="ar-SA" sz="2000" b="1" dirty="0">
                <a:solidFill>
                  <a:srgbClr val="FFFF00"/>
                </a:solidFill>
                <a:latin typeface="Times New Roman" pitchFamily="18" charset="0"/>
                <a:ea typeface="Times New Roman" pitchFamily="18" charset="0"/>
                <a:cs typeface="Arabic Transparent" pitchFamily="2" charset="0"/>
              </a:rPr>
              <a:t>إقلاع مباشر ذو اتجاهين </a:t>
            </a:r>
            <a:r>
              <a:rPr lang="ar-SA" sz="2000" b="1" dirty="0" smtClean="0">
                <a:solidFill>
                  <a:srgbClr val="FFFF00"/>
                </a:solidFill>
                <a:latin typeface="Times New Roman" pitchFamily="18" charset="0"/>
                <a:ea typeface="Times New Roman" pitchFamily="18" charset="0"/>
                <a:cs typeface="Arabic Transparent" pitchFamily="2" charset="0"/>
              </a:rPr>
              <a:t>للدوران</a:t>
            </a:r>
            <a:r>
              <a:rPr lang="fr-FR" sz="2000" b="1" dirty="0" smtClean="0">
                <a:solidFill>
                  <a:srgbClr val="FFFF00"/>
                </a:solidFill>
                <a:latin typeface="Times New Roman" pitchFamily="18" charset="0"/>
                <a:cs typeface="Arabic Transparent" pitchFamily="2" charset="0"/>
              </a:rPr>
              <a:t>:</a:t>
            </a:r>
            <a:r>
              <a:rPr lang="fr-FR" sz="2000" b="1" dirty="0" smtClean="0">
                <a:solidFill>
                  <a:srgbClr val="FFFF00"/>
                </a:solidFill>
              </a:rPr>
              <a:t> </a:t>
            </a:r>
            <a:endParaRPr lang="fr-FR" sz="20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02" name="Text Box 38"/>
          <p:cNvSpPr txBox="1">
            <a:spLocks noChangeArrowheads="1"/>
          </p:cNvSpPr>
          <p:nvPr/>
        </p:nvSpPr>
        <p:spPr bwMode="auto">
          <a:xfrm>
            <a:off x="3673506" y="127000"/>
            <a:ext cx="5399088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ar-DZ" b="1">
                <a:solidFill>
                  <a:srgbClr val="006600"/>
                </a:solidFill>
                <a:cs typeface="Arabic Transparent" pitchFamily="2" charset="-78"/>
              </a:rPr>
              <a:t>3 ـ كتابة البرنامج الذي يسير ويشغل هذه الاجهزة.</a:t>
            </a:r>
            <a:endParaRPr lang="fr-FR" b="1">
              <a:solidFill>
                <a:srgbClr val="006600"/>
              </a:solidFill>
              <a:cs typeface="Arabic Transparent" pitchFamily="2" charset="-78"/>
            </a:endParaRPr>
          </a:p>
        </p:txBody>
      </p:sp>
      <p:sp>
        <p:nvSpPr>
          <p:cNvPr id="62503" name="Rectangle 39"/>
          <p:cNvSpPr>
            <a:spLocks noChangeArrowheads="1"/>
          </p:cNvSpPr>
          <p:nvPr/>
        </p:nvSpPr>
        <p:spPr bwMode="auto">
          <a:xfrm>
            <a:off x="6699250" y="579438"/>
            <a:ext cx="1905000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ـ لغة المبرمج الالي</a:t>
            </a:r>
            <a:r>
              <a:rPr lang="fr-FR" b="1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:</a:t>
            </a:r>
            <a:r>
              <a:rPr lang="fr-FR" b="1"/>
              <a:t>  </a:t>
            </a:r>
          </a:p>
        </p:txBody>
      </p:sp>
      <p:sp>
        <p:nvSpPr>
          <p:cNvPr id="62504" name="Rectangle 40"/>
          <p:cNvSpPr>
            <a:spLocks noChangeArrowheads="1"/>
          </p:cNvSpPr>
          <p:nvPr/>
        </p:nvSpPr>
        <p:spPr bwMode="auto">
          <a:xfrm>
            <a:off x="3373371" y="579438"/>
            <a:ext cx="3421129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يحتوي المبرمج </a:t>
            </a:r>
            <a:r>
              <a:rPr lang="ar-DZ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الآلي </a:t>
            </a:r>
            <a:r>
              <a:rPr lang="ar-DZ" b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على لغتين للبرمجة</a:t>
            </a:r>
            <a:r>
              <a:rPr lang="fr-FR" b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:</a:t>
            </a:r>
            <a:r>
              <a:rPr lang="fr-FR" b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62505" name="Rectangle 41"/>
          <p:cNvSpPr>
            <a:spLocks noChangeArrowheads="1"/>
          </p:cNvSpPr>
          <p:nvPr/>
        </p:nvSpPr>
        <p:spPr bwMode="auto">
          <a:xfrm>
            <a:off x="7637463" y="1068388"/>
            <a:ext cx="1316037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>
                <a:solidFill>
                  <a:srgbClr val="996633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1ـ لغة</a:t>
            </a:r>
            <a:r>
              <a:rPr lang="fr-FR" b="1">
                <a:solidFill>
                  <a:srgbClr val="996633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fr-FR" b="1">
                <a:solidFill>
                  <a:srgbClr val="996633"/>
                </a:solidFill>
                <a:ea typeface="Times New Roman" pitchFamily="18" charset="0"/>
                <a:cs typeface="Arabic Transparent" pitchFamily="2" charset="-78"/>
              </a:rPr>
              <a:t>LD</a:t>
            </a:r>
            <a:r>
              <a:rPr lang="fr-FR" b="1">
                <a:solidFill>
                  <a:srgbClr val="996633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:</a:t>
            </a:r>
            <a:r>
              <a:rPr lang="fr-FR" b="1">
                <a:solidFill>
                  <a:srgbClr val="996633"/>
                </a:solidFill>
              </a:rPr>
              <a:t> </a:t>
            </a:r>
            <a:endParaRPr lang="en-US" b="1">
              <a:solidFill>
                <a:srgbClr val="996633"/>
              </a:solidFill>
            </a:endParaRPr>
          </a:p>
        </p:txBody>
      </p:sp>
      <p:sp>
        <p:nvSpPr>
          <p:cNvPr id="62506" name="Rectangle 42"/>
          <p:cNvSpPr>
            <a:spLocks noChangeArrowheads="1"/>
          </p:cNvSpPr>
          <p:nvPr/>
        </p:nvSpPr>
        <p:spPr bwMode="auto">
          <a:xfrm>
            <a:off x="-12700" y="1036638"/>
            <a:ext cx="7831138" cy="91598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: وهي لغة</a:t>
            </a:r>
            <a:r>
              <a:rPr lang="ar-SA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الملامس( </a:t>
            </a:r>
            <a:r>
              <a:rPr lang="fr-FR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LADDER </a:t>
            </a:r>
            <a:r>
              <a:rPr lang="ar-SA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) </a:t>
            </a:r>
            <a:r>
              <a:rPr lang="fr-FR" b="1" dirty="0">
                <a:solidFill>
                  <a:schemeClr val="tx1"/>
                </a:solidFill>
                <a:cs typeface="Times New Roman" pitchFamily="18" charset="0"/>
              </a:rPr>
              <a:t>langage à contacts</a:t>
            </a:r>
            <a:r>
              <a:rPr lang="fr-FR" b="1" dirty="0">
                <a:solidFill>
                  <a:schemeClr val="tx1"/>
                </a:solidFill>
                <a:cs typeface="Arabic Transparent" pitchFamily="2" charset="-78"/>
              </a:rPr>
              <a:t> 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 ( النظام التوافقي).  </a:t>
            </a:r>
            <a:endParaRPr lang="fr-FR" b="1" dirty="0">
              <a:solidFill>
                <a:schemeClr val="tx1"/>
              </a:solidFill>
            </a:endParaRPr>
          </a:p>
          <a:p>
            <a:pPr algn="r" rtl="1" eaLnBrk="0" hangingPunct="0"/>
            <a:r>
              <a:rPr lang="ar-SA" b="1" dirty="0">
                <a:solidFill>
                  <a:schemeClr val="tx1"/>
                </a:solidFill>
                <a:cs typeface="Arabic Transparent" pitchFamily="2" charset="-78"/>
              </a:rPr>
              <a:t>  وتحتوي علي العناصر الضرورية مثل : التماسات ، </a:t>
            </a:r>
            <a:r>
              <a:rPr lang="ar-SA" b="1" dirty="0" err="1">
                <a:solidFill>
                  <a:schemeClr val="tx1"/>
                </a:solidFill>
                <a:cs typeface="Arabic Transparent" pitchFamily="2" charset="-78"/>
              </a:rPr>
              <a:t>الوشائع</a:t>
            </a:r>
            <a:r>
              <a:rPr lang="ar-SA" b="1" dirty="0">
                <a:solidFill>
                  <a:schemeClr val="tx1"/>
                </a:solidFill>
                <a:cs typeface="Arabic Transparent" pitchFamily="2" charset="-78"/>
              </a:rPr>
              <a:t> ، المؤجلات ، ....، ليتم اختيارها حسب </a:t>
            </a:r>
            <a:endParaRPr lang="fr-FR" b="1" dirty="0">
              <a:solidFill>
                <a:schemeClr val="tx1"/>
              </a:solidFill>
            </a:endParaRPr>
          </a:p>
          <a:p>
            <a:pPr algn="r" rtl="1" eaLnBrk="0" hangingPunct="0"/>
            <a:r>
              <a:rPr lang="ar-SA" b="1" dirty="0">
                <a:solidFill>
                  <a:schemeClr val="tx1"/>
                </a:solidFill>
                <a:cs typeface="Arabic Transparent" pitchFamily="2" charset="-78"/>
              </a:rPr>
              <a:t>  </a:t>
            </a:r>
            <a:r>
              <a:rPr lang="ar-SA" b="1" dirty="0" err="1">
                <a:solidFill>
                  <a:schemeClr val="tx1"/>
                </a:solidFill>
                <a:cs typeface="Arabic Transparent" pitchFamily="2" charset="-78"/>
              </a:rPr>
              <a:t>الا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ح</a:t>
            </a:r>
            <a:r>
              <a:rPr lang="ar-SA" b="1" dirty="0" err="1">
                <a:solidFill>
                  <a:schemeClr val="tx1"/>
                </a:solidFill>
                <a:cs typeface="Arabic Transparent" pitchFamily="2" charset="-78"/>
              </a:rPr>
              <a:t>تياج</a:t>
            </a:r>
            <a:r>
              <a:rPr lang="ar-SA" b="1" dirty="0">
                <a:solidFill>
                  <a:schemeClr val="tx1"/>
                </a:solidFill>
                <a:cs typeface="Arabic Transparent" pitchFamily="2" charset="-78"/>
              </a:rPr>
              <a:t> نذكر منها:</a:t>
            </a:r>
          </a:p>
        </p:txBody>
      </p:sp>
      <p:pic>
        <p:nvPicPr>
          <p:cNvPr id="62507" name="Picture 4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2209800"/>
            <a:ext cx="3703638" cy="3703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44"/>
          <p:cNvGrpSpPr>
            <a:grpSpLocks noChangeAspect="1"/>
          </p:cNvGrpSpPr>
          <p:nvPr/>
        </p:nvGrpSpPr>
        <p:grpSpPr bwMode="auto">
          <a:xfrm>
            <a:off x="8424863" y="2066925"/>
            <a:ext cx="468312" cy="3382963"/>
            <a:chOff x="10271" y="2526"/>
            <a:chExt cx="606" cy="4365"/>
          </a:xfrm>
        </p:grpSpPr>
        <p:sp>
          <p:nvSpPr>
            <p:cNvPr id="45077" name="Line 45"/>
            <p:cNvSpPr>
              <a:spLocks noChangeAspect="1" noChangeShapeType="1"/>
            </p:cNvSpPr>
            <p:nvPr/>
          </p:nvSpPr>
          <p:spPr bwMode="auto">
            <a:xfrm>
              <a:off x="10372" y="2526"/>
              <a:ext cx="0" cy="381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078" name="Line 46"/>
            <p:cNvSpPr>
              <a:spLocks noChangeAspect="1" noChangeShapeType="1"/>
            </p:cNvSpPr>
            <p:nvPr/>
          </p:nvSpPr>
          <p:spPr bwMode="auto">
            <a:xfrm rot="5400000">
              <a:off x="10558" y="3200"/>
              <a:ext cx="0" cy="381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grpSp>
          <p:nvGrpSpPr>
            <p:cNvPr id="3" name="Group 47"/>
            <p:cNvGrpSpPr>
              <a:grpSpLocks noChangeAspect="1"/>
            </p:cNvGrpSpPr>
            <p:nvPr/>
          </p:nvGrpSpPr>
          <p:grpSpPr bwMode="auto">
            <a:xfrm>
              <a:off x="10404" y="3818"/>
              <a:ext cx="216" cy="381"/>
              <a:chOff x="10140" y="2843"/>
              <a:chExt cx="216" cy="381"/>
            </a:xfrm>
          </p:grpSpPr>
          <p:sp>
            <p:nvSpPr>
              <p:cNvPr id="45097" name="Line 48"/>
              <p:cNvSpPr>
                <a:spLocks noChangeAspect="1" noChangeShapeType="1"/>
              </p:cNvSpPr>
              <p:nvPr/>
            </p:nvSpPr>
            <p:spPr bwMode="auto">
              <a:xfrm>
                <a:off x="10356" y="2843"/>
                <a:ext cx="0" cy="381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5098" name="Line 49"/>
              <p:cNvSpPr>
                <a:spLocks noChangeAspect="1" noChangeShapeType="1"/>
              </p:cNvSpPr>
              <p:nvPr/>
            </p:nvSpPr>
            <p:spPr bwMode="auto">
              <a:xfrm>
                <a:off x="10140" y="2843"/>
                <a:ext cx="0" cy="381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4" name="Group 50"/>
            <p:cNvGrpSpPr>
              <a:grpSpLocks noChangeAspect="1"/>
            </p:cNvGrpSpPr>
            <p:nvPr/>
          </p:nvGrpSpPr>
          <p:grpSpPr bwMode="auto">
            <a:xfrm>
              <a:off x="10384" y="4484"/>
              <a:ext cx="216" cy="381"/>
              <a:chOff x="10140" y="2843"/>
              <a:chExt cx="216" cy="381"/>
            </a:xfrm>
          </p:grpSpPr>
          <p:sp>
            <p:nvSpPr>
              <p:cNvPr id="45095" name="Line 51"/>
              <p:cNvSpPr>
                <a:spLocks noChangeAspect="1" noChangeShapeType="1"/>
              </p:cNvSpPr>
              <p:nvPr/>
            </p:nvSpPr>
            <p:spPr bwMode="auto">
              <a:xfrm>
                <a:off x="10356" y="2843"/>
                <a:ext cx="0" cy="381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5096" name="Line 52"/>
              <p:cNvSpPr>
                <a:spLocks noChangeAspect="1" noChangeShapeType="1"/>
              </p:cNvSpPr>
              <p:nvPr/>
            </p:nvSpPr>
            <p:spPr bwMode="auto">
              <a:xfrm>
                <a:off x="10140" y="2843"/>
                <a:ext cx="0" cy="381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45081" name="Line 53"/>
            <p:cNvSpPr>
              <a:spLocks noChangeAspect="1" noChangeShapeType="1"/>
            </p:cNvSpPr>
            <p:nvPr/>
          </p:nvSpPr>
          <p:spPr bwMode="auto">
            <a:xfrm rot="1200000" flipH="1">
              <a:off x="10410" y="4475"/>
              <a:ext cx="159" cy="43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grpSp>
          <p:nvGrpSpPr>
            <p:cNvPr id="5" name="Group 54"/>
            <p:cNvGrpSpPr>
              <a:grpSpLocks noChangeAspect="1"/>
            </p:cNvGrpSpPr>
            <p:nvPr/>
          </p:nvGrpSpPr>
          <p:grpSpPr bwMode="auto">
            <a:xfrm>
              <a:off x="10271" y="5086"/>
              <a:ext cx="516" cy="451"/>
              <a:chOff x="10271" y="4764"/>
              <a:chExt cx="516" cy="451"/>
            </a:xfrm>
          </p:grpSpPr>
          <p:grpSp>
            <p:nvGrpSpPr>
              <p:cNvPr id="6" name="Group 55"/>
              <p:cNvGrpSpPr>
                <a:grpSpLocks noChangeAspect="1"/>
              </p:cNvGrpSpPr>
              <p:nvPr/>
            </p:nvGrpSpPr>
            <p:grpSpPr bwMode="auto">
              <a:xfrm>
                <a:off x="10271" y="4764"/>
                <a:ext cx="516" cy="451"/>
                <a:chOff x="7287" y="6663"/>
                <a:chExt cx="1700" cy="1440"/>
              </a:xfrm>
            </p:grpSpPr>
            <p:sp>
              <p:nvSpPr>
                <p:cNvPr id="45093" name="AutoShape 56"/>
                <p:cNvSpPr>
                  <a:spLocks noChangeAspect="1" noChangeArrowheads="1"/>
                </p:cNvSpPr>
                <p:nvPr/>
              </p:nvSpPr>
              <p:spPr bwMode="auto">
                <a:xfrm rot="5400000">
                  <a:off x="7287" y="6663"/>
                  <a:ext cx="1440" cy="1440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630 w 21600"/>
                    <a:gd name="T13" fmla="*/ 0 h 21600"/>
                    <a:gd name="T14" fmla="*/ 20970 w 21600"/>
                    <a:gd name="T15" fmla="*/ 7155 h 2160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600" h="21600">
                      <a:moveTo>
                        <a:pt x="1770" y="4875"/>
                      </a:moveTo>
                      <a:cubicBezTo>
                        <a:pt x="3766" y="1832"/>
                        <a:pt x="7160" y="-1"/>
                        <a:pt x="10800" y="0"/>
                      </a:cubicBezTo>
                      <a:cubicBezTo>
                        <a:pt x="14439" y="0"/>
                        <a:pt x="17833" y="1832"/>
                        <a:pt x="19829" y="4875"/>
                      </a:cubicBezTo>
                      <a:cubicBezTo>
                        <a:pt x="17833" y="1832"/>
                        <a:pt x="14439" y="-1"/>
                        <a:pt x="10799" y="0"/>
                      </a:cubicBezTo>
                      <a:cubicBezTo>
                        <a:pt x="7160" y="0"/>
                        <a:pt x="3766" y="1832"/>
                        <a:pt x="1770" y="4875"/>
                      </a:cubicBezTo>
                      <a:close/>
                    </a:path>
                  </a:pathLst>
                </a:custGeom>
                <a:noFill/>
                <a:ln w="19050">
                  <a:solidFill>
                    <a:srgbClr val="FF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5094" name="AutoShape 57"/>
                <p:cNvSpPr>
                  <a:spLocks noChangeAspect="1" noChangeArrowheads="1"/>
                </p:cNvSpPr>
                <p:nvPr/>
              </p:nvSpPr>
              <p:spPr bwMode="auto">
                <a:xfrm rot="16200000" flipH="1">
                  <a:off x="7547" y="6663"/>
                  <a:ext cx="1440" cy="1440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630 w 21600"/>
                    <a:gd name="T13" fmla="*/ 0 h 21600"/>
                    <a:gd name="T14" fmla="*/ 20970 w 21600"/>
                    <a:gd name="T15" fmla="*/ 7155 h 2160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600" h="21600">
                      <a:moveTo>
                        <a:pt x="1770" y="4875"/>
                      </a:moveTo>
                      <a:cubicBezTo>
                        <a:pt x="3766" y="1832"/>
                        <a:pt x="7160" y="-1"/>
                        <a:pt x="10800" y="0"/>
                      </a:cubicBezTo>
                      <a:cubicBezTo>
                        <a:pt x="14439" y="0"/>
                        <a:pt x="17833" y="1832"/>
                        <a:pt x="19829" y="4875"/>
                      </a:cubicBezTo>
                      <a:cubicBezTo>
                        <a:pt x="17833" y="1832"/>
                        <a:pt x="14439" y="-1"/>
                        <a:pt x="10799" y="0"/>
                      </a:cubicBezTo>
                      <a:cubicBezTo>
                        <a:pt x="7160" y="0"/>
                        <a:pt x="3766" y="1832"/>
                        <a:pt x="1770" y="4875"/>
                      </a:cubicBezTo>
                      <a:close/>
                    </a:path>
                  </a:pathLst>
                </a:custGeom>
                <a:noFill/>
                <a:ln w="19050">
                  <a:solidFill>
                    <a:srgbClr val="FF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sp>
            <p:nvSpPr>
              <p:cNvPr id="45092" name="Text Box 58"/>
              <p:cNvSpPr txBox="1">
                <a:spLocks noChangeAspect="1" noChangeArrowheads="1"/>
              </p:cNvSpPr>
              <p:nvPr/>
            </p:nvSpPr>
            <p:spPr bwMode="auto">
              <a:xfrm>
                <a:off x="10340" y="4780"/>
                <a:ext cx="420" cy="38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ar-DZ" sz="1400" b="1">
                    <a:solidFill>
                      <a:srgbClr val="FF0000"/>
                    </a:solidFill>
                    <a:ea typeface="Times New Roman" pitchFamily="18" charset="0"/>
                    <a:cs typeface="Arabic Transparent" pitchFamily="2" charset="-78"/>
                  </a:rPr>
                  <a:t>؟</a:t>
                </a:r>
                <a:endParaRPr lang="en-US" b="1">
                  <a:ea typeface="Times New Roman" pitchFamily="18" charset="0"/>
                  <a:cs typeface="Arabic Transparent" pitchFamily="2" charset="-78"/>
                </a:endParaRPr>
              </a:p>
            </p:txBody>
          </p:sp>
        </p:grpSp>
        <p:grpSp>
          <p:nvGrpSpPr>
            <p:cNvPr id="7" name="Group 59"/>
            <p:cNvGrpSpPr>
              <a:grpSpLocks noChangeAspect="1"/>
            </p:cNvGrpSpPr>
            <p:nvPr/>
          </p:nvGrpSpPr>
          <p:grpSpPr bwMode="auto">
            <a:xfrm>
              <a:off x="10306" y="5796"/>
              <a:ext cx="516" cy="451"/>
              <a:chOff x="7287" y="6663"/>
              <a:chExt cx="1700" cy="1440"/>
            </a:xfrm>
          </p:grpSpPr>
          <p:sp>
            <p:nvSpPr>
              <p:cNvPr id="45089" name="AutoShape 60"/>
              <p:cNvSpPr>
                <a:spLocks noChangeAspect="1" noChangeArrowheads="1"/>
              </p:cNvSpPr>
              <p:nvPr/>
            </p:nvSpPr>
            <p:spPr bwMode="auto">
              <a:xfrm rot="5400000">
                <a:off x="7287" y="6663"/>
                <a:ext cx="1440" cy="144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630 w 21600"/>
                  <a:gd name="T13" fmla="*/ 0 h 21600"/>
                  <a:gd name="T14" fmla="*/ 20970 w 21600"/>
                  <a:gd name="T15" fmla="*/ 7155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770" y="4875"/>
                    </a:moveTo>
                    <a:cubicBezTo>
                      <a:pt x="3766" y="1832"/>
                      <a:pt x="7160" y="-1"/>
                      <a:pt x="10800" y="0"/>
                    </a:cubicBezTo>
                    <a:cubicBezTo>
                      <a:pt x="14439" y="0"/>
                      <a:pt x="17833" y="1832"/>
                      <a:pt x="19829" y="4875"/>
                    </a:cubicBezTo>
                    <a:cubicBezTo>
                      <a:pt x="17833" y="1832"/>
                      <a:pt x="14439" y="-1"/>
                      <a:pt x="10799" y="0"/>
                    </a:cubicBezTo>
                    <a:cubicBezTo>
                      <a:pt x="7160" y="0"/>
                      <a:pt x="3766" y="1832"/>
                      <a:pt x="1770" y="4875"/>
                    </a:cubicBezTo>
                    <a:close/>
                  </a:path>
                </a:pathLst>
              </a:custGeom>
              <a:noFill/>
              <a:ln w="19050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5090" name="AutoShape 61"/>
              <p:cNvSpPr>
                <a:spLocks noChangeAspect="1" noChangeArrowheads="1"/>
              </p:cNvSpPr>
              <p:nvPr/>
            </p:nvSpPr>
            <p:spPr bwMode="auto">
              <a:xfrm rot="16200000" flipH="1">
                <a:off x="7547" y="6663"/>
                <a:ext cx="1440" cy="144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630 w 21600"/>
                  <a:gd name="T13" fmla="*/ 0 h 21600"/>
                  <a:gd name="T14" fmla="*/ 20970 w 21600"/>
                  <a:gd name="T15" fmla="*/ 7155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770" y="4875"/>
                    </a:moveTo>
                    <a:cubicBezTo>
                      <a:pt x="3766" y="1832"/>
                      <a:pt x="7160" y="-1"/>
                      <a:pt x="10800" y="0"/>
                    </a:cubicBezTo>
                    <a:cubicBezTo>
                      <a:pt x="14439" y="0"/>
                      <a:pt x="17833" y="1832"/>
                      <a:pt x="19829" y="4875"/>
                    </a:cubicBezTo>
                    <a:cubicBezTo>
                      <a:pt x="17833" y="1832"/>
                      <a:pt x="14439" y="-1"/>
                      <a:pt x="10799" y="0"/>
                    </a:cubicBezTo>
                    <a:cubicBezTo>
                      <a:pt x="7160" y="0"/>
                      <a:pt x="3766" y="1832"/>
                      <a:pt x="1770" y="4875"/>
                    </a:cubicBezTo>
                    <a:close/>
                  </a:path>
                </a:pathLst>
              </a:custGeom>
              <a:noFill/>
              <a:ln w="19050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8" name="Group 62"/>
            <p:cNvGrpSpPr>
              <a:grpSpLocks noChangeAspect="1"/>
            </p:cNvGrpSpPr>
            <p:nvPr/>
          </p:nvGrpSpPr>
          <p:grpSpPr bwMode="auto">
            <a:xfrm>
              <a:off x="10361" y="6440"/>
              <a:ext cx="516" cy="451"/>
              <a:chOff x="10361" y="6118"/>
              <a:chExt cx="516" cy="451"/>
            </a:xfrm>
          </p:grpSpPr>
          <p:grpSp>
            <p:nvGrpSpPr>
              <p:cNvPr id="9" name="Group 63"/>
              <p:cNvGrpSpPr>
                <a:grpSpLocks noChangeAspect="1"/>
              </p:cNvGrpSpPr>
              <p:nvPr/>
            </p:nvGrpSpPr>
            <p:grpSpPr bwMode="auto">
              <a:xfrm>
                <a:off x="10361" y="6118"/>
                <a:ext cx="516" cy="451"/>
                <a:chOff x="7287" y="6663"/>
                <a:chExt cx="1700" cy="1440"/>
              </a:xfrm>
            </p:grpSpPr>
            <p:sp>
              <p:nvSpPr>
                <p:cNvPr id="45087" name="AutoShape 64"/>
                <p:cNvSpPr>
                  <a:spLocks noChangeAspect="1" noChangeArrowheads="1"/>
                </p:cNvSpPr>
                <p:nvPr/>
              </p:nvSpPr>
              <p:spPr bwMode="auto">
                <a:xfrm rot="5400000">
                  <a:off x="7287" y="6663"/>
                  <a:ext cx="1440" cy="1440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630 w 21600"/>
                    <a:gd name="T13" fmla="*/ 0 h 21600"/>
                    <a:gd name="T14" fmla="*/ 20970 w 21600"/>
                    <a:gd name="T15" fmla="*/ 7155 h 2160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600" h="21600">
                      <a:moveTo>
                        <a:pt x="1770" y="4875"/>
                      </a:moveTo>
                      <a:cubicBezTo>
                        <a:pt x="3766" y="1832"/>
                        <a:pt x="7160" y="-1"/>
                        <a:pt x="10800" y="0"/>
                      </a:cubicBezTo>
                      <a:cubicBezTo>
                        <a:pt x="14439" y="0"/>
                        <a:pt x="17833" y="1832"/>
                        <a:pt x="19829" y="4875"/>
                      </a:cubicBezTo>
                      <a:cubicBezTo>
                        <a:pt x="17833" y="1832"/>
                        <a:pt x="14439" y="-1"/>
                        <a:pt x="10799" y="0"/>
                      </a:cubicBezTo>
                      <a:cubicBezTo>
                        <a:pt x="7160" y="0"/>
                        <a:pt x="3766" y="1832"/>
                        <a:pt x="1770" y="4875"/>
                      </a:cubicBezTo>
                      <a:close/>
                    </a:path>
                  </a:pathLst>
                </a:custGeom>
                <a:noFill/>
                <a:ln w="19050">
                  <a:solidFill>
                    <a:srgbClr val="FF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5088" name="AutoShape 65"/>
                <p:cNvSpPr>
                  <a:spLocks noChangeAspect="1" noChangeArrowheads="1"/>
                </p:cNvSpPr>
                <p:nvPr/>
              </p:nvSpPr>
              <p:spPr bwMode="auto">
                <a:xfrm rot="16200000" flipH="1">
                  <a:off x="7547" y="6663"/>
                  <a:ext cx="1440" cy="1440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630 w 21600"/>
                    <a:gd name="T13" fmla="*/ 0 h 21600"/>
                    <a:gd name="T14" fmla="*/ 20970 w 21600"/>
                    <a:gd name="T15" fmla="*/ 7155 h 2160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600" h="21600">
                      <a:moveTo>
                        <a:pt x="1770" y="4875"/>
                      </a:moveTo>
                      <a:cubicBezTo>
                        <a:pt x="3766" y="1832"/>
                        <a:pt x="7160" y="-1"/>
                        <a:pt x="10800" y="0"/>
                      </a:cubicBezTo>
                      <a:cubicBezTo>
                        <a:pt x="14439" y="0"/>
                        <a:pt x="17833" y="1832"/>
                        <a:pt x="19829" y="4875"/>
                      </a:cubicBezTo>
                      <a:cubicBezTo>
                        <a:pt x="17833" y="1832"/>
                        <a:pt x="14439" y="-1"/>
                        <a:pt x="10799" y="0"/>
                      </a:cubicBezTo>
                      <a:cubicBezTo>
                        <a:pt x="7160" y="0"/>
                        <a:pt x="3766" y="1832"/>
                        <a:pt x="1770" y="4875"/>
                      </a:cubicBezTo>
                      <a:close/>
                    </a:path>
                  </a:pathLst>
                </a:custGeom>
                <a:noFill/>
                <a:ln w="19050">
                  <a:solidFill>
                    <a:srgbClr val="FF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sp>
            <p:nvSpPr>
              <p:cNvPr id="45086" name="Line 66"/>
              <p:cNvSpPr>
                <a:spLocks noChangeAspect="1" noChangeShapeType="1"/>
              </p:cNvSpPr>
              <p:nvPr/>
            </p:nvSpPr>
            <p:spPr bwMode="auto">
              <a:xfrm rot="360000" flipH="1">
                <a:off x="10572" y="6198"/>
                <a:ext cx="96" cy="261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</p:grpSp>
      <p:sp>
        <p:nvSpPr>
          <p:cNvPr id="62531" name="Rectangle 67"/>
          <p:cNvSpPr>
            <a:spLocks noChangeArrowheads="1"/>
          </p:cNvSpPr>
          <p:nvPr/>
        </p:nvSpPr>
        <p:spPr bwMode="auto">
          <a:xfrm>
            <a:off x="7129463" y="2066925"/>
            <a:ext cx="1181100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rtl="1" eaLnBrk="0" hangingPunct="0"/>
            <a:r>
              <a:rPr lang="ar-SA" sz="1600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: ربط عمودي</a:t>
            </a:r>
            <a:r>
              <a:rPr lang="ar-DZ" sz="1600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.</a:t>
            </a:r>
            <a:endParaRPr lang="fr-FR" sz="1600" b="1" dirty="0">
              <a:solidFill>
                <a:schemeClr val="tx1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62532" name="Rectangle 68"/>
          <p:cNvSpPr>
            <a:spLocks noChangeArrowheads="1"/>
          </p:cNvSpPr>
          <p:nvPr/>
        </p:nvSpPr>
        <p:spPr bwMode="auto">
          <a:xfrm>
            <a:off x="7273925" y="2532063"/>
            <a:ext cx="984250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rtl="1" eaLnBrk="0" hangingPunct="0"/>
            <a:r>
              <a:rPr lang="ar-SA" sz="1600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: ربط أفقي.</a:t>
            </a:r>
            <a:endParaRPr lang="fr-FR" sz="1600" b="1">
              <a:solidFill>
                <a:schemeClr val="tx1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62533" name="Rectangle 69"/>
          <p:cNvSpPr>
            <a:spLocks noChangeArrowheads="1"/>
          </p:cNvSpPr>
          <p:nvPr/>
        </p:nvSpPr>
        <p:spPr bwMode="auto">
          <a:xfrm>
            <a:off x="5238750" y="3036888"/>
            <a:ext cx="3074988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rtl="1" eaLnBrk="0" hangingPunct="0"/>
            <a:r>
              <a:rPr lang="ar-SA" sz="1600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: مماس مفتوح ( مفتوح في حالة الراحة ).</a:t>
            </a:r>
            <a:endParaRPr lang="fr-FR" sz="1600" b="1">
              <a:solidFill>
                <a:schemeClr val="tx1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62534" name="Rectangle 70"/>
          <p:cNvSpPr>
            <a:spLocks noChangeArrowheads="1"/>
          </p:cNvSpPr>
          <p:nvPr/>
        </p:nvSpPr>
        <p:spPr bwMode="auto">
          <a:xfrm>
            <a:off x="5318125" y="3563938"/>
            <a:ext cx="308451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rtl="1" eaLnBrk="0" hangingPunct="0"/>
            <a:r>
              <a:rPr lang="ar-SA" sz="1600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: مماس مغلوق ( مغلوق في حالة الراحة )</a:t>
            </a:r>
            <a:endParaRPr lang="fr-FR" sz="1600" b="1">
              <a:solidFill>
                <a:schemeClr val="tx1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62535" name="Rectangle 71"/>
          <p:cNvSpPr>
            <a:spLocks noChangeArrowheads="1"/>
          </p:cNvSpPr>
          <p:nvPr/>
        </p:nvSpPr>
        <p:spPr bwMode="auto">
          <a:xfrm>
            <a:off x="6992938" y="4044950"/>
            <a:ext cx="1412875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rtl="1" eaLnBrk="0" hangingPunct="0"/>
            <a:r>
              <a:rPr lang="ar-SA" sz="1600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: اختيار الوشائع </a:t>
            </a:r>
            <a:endParaRPr lang="fr-FR" sz="1600" b="1">
              <a:solidFill>
                <a:schemeClr val="tx1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62536" name="Rectangle 72"/>
          <p:cNvSpPr>
            <a:spLocks noChangeArrowheads="1"/>
          </p:cNvSpPr>
          <p:nvPr/>
        </p:nvSpPr>
        <p:spPr bwMode="auto">
          <a:xfrm>
            <a:off x="5273675" y="4548188"/>
            <a:ext cx="3175869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rtl="1" eaLnBrk="0" hangingPunct="0"/>
            <a:r>
              <a:rPr lang="ar-SA" sz="1600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: وشيعة عادية ( تكون في 1 عندما تغذي ) </a:t>
            </a:r>
            <a:endParaRPr lang="fr-FR" sz="1600" b="1">
              <a:solidFill>
                <a:schemeClr val="tx1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62537" name="Rectangle 73"/>
          <p:cNvSpPr>
            <a:spLocks noChangeArrowheads="1"/>
          </p:cNvSpPr>
          <p:nvPr/>
        </p:nvSpPr>
        <p:spPr bwMode="auto">
          <a:xfrm>
            <a:off x="5233988" y="5105400"/>
            <a:ext cx="3225800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SA" sz="1600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: وشيعة عكسية ( تكون في 0 عندما تغذى ) </a:t>
            </a:r>
            <a:endParaRPr lang="fr-FR" sz="1600" b="1">
              <a:solidFill>
                <a:schemeClr val="tx1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62538" name="Rectangle 74"/>
          <p:cNvSpPr>
            <a:spLocks noChangeArrowheads="1"/>
          </p:cNvSpPr>
          <p:nvPr/>
        </p:nvSpPr>
        <p:spPr bwMode="auto">
          <a:xfrm>
            <a:off x="3746500" y="6099175"/>
            <a:ext cx="485775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>
                <a:solidFill>
                  <a:srgbClr val="996633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2 ـ لغة</a:t>
            </a:r>
            <a:r>
              <a:rPr lang="fr-FR" b="1">
                <a:solidFill>
                  <a:srgbClr val="996633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fr-FR" b="1">
                <a:solidFill>
                  <a:srgbClr val="996633"/>
                </a:solidFill>
                <a:ea typeface="Times New Roman" pitchFamily="18" charset="0"/>
                <a:cs typeface="Arabic Transparent" pitchFamily="2" charset="-78"/>
              </a:rPr>
              <a:t>FBD</a:t>
            </a:r>
            <a:r>
              <a:rPr lang="ar-DZ" b="1">
                <a:solidFill>
                  <a:srgbClr val="996633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: وهي لغة</a:t>
            </a:r>
            <a:r>
              <a:rPr lang="fr-FR" b="1">
                <a:solidFill>
                  <a:srgbClr val="996633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 </a:t>
            </a:r>
            <a:r>
              <a:rPr lang="fr-FR" b="1">
                <a:solidFill>
                  <a:srgbClr val="996633"/>
                </a:solidFill>
                <a:ea typeface="Times New Roman" pitchFamily="18" charset="0"/>
                <a:cs typeface="Arabic Transparent" pitchFamily="2" charset="-78"/>
              </a:rPr>
              <a:t>GRAFCET</a:t>
            </a:r>
            <a:r>
              <a:rPr lang="ar-DZ" b="1">
                <a:solidFill>
                  <a:srgbClr val="996633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( النظام التعاقبي)</a:t>
            </a:r>
            <a:r>
              <a:rPr lang="fr-FR" b="1">
                <a:solidFill>
                  <a:srgbClr val="996633"/>
                </a:solidFill>
              </a:rPr>
              <a:t> </a:t>
            </a:r>
          </a:p>
        </p:txBody>
      </p:sp>
      <p:sp>
        <p:nvSpPr>
          <p:cNvPr id="62539" name="AutoShape 75"/>
          <p:cNvSpPr>
            <a:spLocks/>
          </p:cNvSpPr>
          <p:nvPr/>
        </p:nvSpPr>
        <p:spPr bwMode="auto">
          <a:xfrm>
            <a:off x="5146675" y="2205038"/>
            <a:ext cx="107950" cy="1655762"/>
          </a:xfrm>
          <a:prstGeom prst="leftBrace">
            <a:avLst>
              <a:gd name="adj1" fmla="val 127819"/>
              <a:gd name="adj2" fmla="val 50000"/>
            </a:avLst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62540" name="AutoShape 76"/>
          <p:cNvSpPr>
            <a:spLocks/>
          </p:cNvSpPr>
          <p:nvPr/>
        </p:nvSpPr>
        <p:spPr bwMode="auto">
          <a:xfrm>
            <a:off x="5167313" y="4060825"/>
            <a:ext cx="107950" cy="1331913"/>
          </a:xfrm>
          <a:prstGeom prst="leftBrace">
            <a:avLst>
              <a:gd name="adj1" fmla="val 102819"/>
              <a:gd name="adj2" fmla="val 50000"/>
            </a:avLst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62541" name="Text Box 77"/>
          <p:cNvSpPr txBox="1">
            <a:spLocks noChangeArrowheads="1"/>
          </p:cNvSpPr>
          <p:nvPr/>
        </p:nvSpPr>
        <p:spPr bwMode="auto">
          <a:xfrm>
            <a:off x="4284663" y="2890838"/>
            <a:ext cx="792162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 dirty="0">
                <a:solidFill>
                  <a:srgbClr val="0000FF"/>
                </a:solidFill>
                <a:cs typeface="Arabic Transparent" pitchFamily="2" charset="-78"/>
              </a:rPr>
              <a:t>مداخل</a:t>
            </a:r>
            <a:endParaRPr lang="fr-FR" b="1" dirty="0">
              <a:solidFill>
                <a:srgbClr val="0000FF"/>
              </a:solidFill>
              <a:cs typeface="Arabic Transparent" pitchFamily="2" charset="-78"/>
            </a:endParaRPr>
          </a:p>
        </p:txBody>
      </p:sp>
      <p:sp>
        <p:nvSpPr>
          <p:cNvPr id="62542" name="Text Box 78"/>
          <p:cNvSpPr txBox="1">
            <a:spLocks noChangeArrowheads="1"/>
          </p:cNvSpPr>
          <p:nvPr/>
        </p:nvSpPr>
        <p:spPr bwMode="auto">
          <a:xfrm>
            <a:off x="4159250" y="4575175"/>
            <a:ext cx="935038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>
                <a:solidFill>
                  <a:srgbClr val="FF0000"/>
                </a:solidFill>
                <a:cs typeface="Arabic Transparent" pitchFamily="2" charset="-78"/>
              </a:rPr>
              <a:t>مخارج</a:t>
            </a:r>
            <a:endParaRPr lang="fr-FR" b="1">
              <a:solidFill>
                <a:srgbClr val="FF0000"/>
              </a:solidFill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2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625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62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62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62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62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62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62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62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62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62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62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2" dur="500"/>
                                        <p:tgtEl>
                                          <p:spTgt spid="62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62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8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4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62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8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4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9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625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6" dur="500"/>
                                        <p:tgtEl>
                                          <p:spTgt spid="62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1" dur="500"/>
                                        <p:tgtEl>
                                          <p:spTgt spid="62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502" grpId="0"/>
      <p:bldP spid="62503" grpId="0"/>
      <p:bldP spid="62504" grpId="0"/>
      <p:bldP spid="62505" grpId="0"/>
      <p:bldP spid="62506" grpId="0"/>
      <p:bldP spid="62531" grpId="0"/>
      <p:bldP spid="62532" grpId="0"/>
      <p:bldP spid="62533" grpId="0"/>
      <p:bldP spid="62534" grpId="0"/>
      <p:bldP spid="62535" grpId="0"/>
      <p:bldP spid="62536" grpId="0"/>
      <p:bldP spid="62537" grpId="0"/>
      <p:bldP spid="62538" grpId="0"/>
      <p:bldP spid="62539" grpId="0" animBg="1"/>
      <p:bldP spid="62540" grpId="0" animBg="1"/>
      <p:bldP spid="62541" grpId="0"/>
      <p:bldP spid="62542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ChangeArrowheads="1"/>
          </p:cNvSpPr>
          <p:nvPr/>
        </p:nvSpPr>
        <p:spPr bwMode="auto">
          <a:xfrm>
            <a:off x="6270657" y="142852"/>
            <a:ext cx="2801937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 dirty="0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ـ كيفية البرمجة بلغة</a:t>
            </a:r>
            <a:r>
              <a:rPr lang="fr-FR" b="1" dirty="0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fr-FR" b="1" dirty="0" err="1">
                <a:solidFill>
                  <a:srgbClr val="0000FF"/>
                </a:solidFill>
                <a:cs typeface="Times New Roman" pitchFamily="18" charset="0"/>
              </a:rPr>
              <a:t>Ladder</a:t>
            </a:r>
            <a:r>
              <a:rPr lang="fr-FR" b="1" dirty="0">
                <a:solidFill>
                  <a:srgbClr val="0000FF"/>
                </a:solidFill>
                <a:latin typeface="Times New Roman" pitchFamily="18" charset="0"/>
                <a:cs typeface="Arabic Transparent" pitchFamily="2" charset="-78"/>
              </a:rPr>
              <a:t> :</a:t>
            </a:r>
            <a:r>
              <a:rPr lang="fr-FR" b="1" dirty="0"/>
              <a:t> </a:t>
            </a:r>
          </a:p>
        </p:txBody>
      </p:sp>
      <p:sp>
        <p:nvSpPr>
          <p:cNvPr id="65539" name="Rectangle 3"/>
          <p:cNvSpPr>
            <a:spLocks noChangeAspect="1" noChangeArrowheads="1"/>
          </p:cNvSpPr>
          <p:nvPr/>
        </p:nvSpPr>
        <p:spPr bwMode="auto">
          <a:xfrm>
            <a:off x="136492" y="2465392"/>
            <a:ext cx="4248150" cy="1606550"/>
          </a:xfrm>
          <a:prstGeom prst="rect">
            <a:avLst/>
          </a:prstGeom>
          <a:solidFill>
            <a:srgbClr val="FFCC99">
              <a:alpha val="32941"/>
            </a:srgbClr>
          </a:solidFill>
          <a:ln w="9525">
            <a:solidFill>
              <a:srgbClr val="0000FF"/>
            </a:solidFill>
            <a:prstDash val="dash"/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65540" name="Text Box 4"/>
          <p:cNvSpPr txBox="1">
            <a:spLocks noChangeAspect="1" noChangeArrowheads="1"/>
          </p:cNvSpPr>
          <p:nvPr/>
        </p:nvSpPr>
        <p:spPr bwMode="auto">
          <a:xfrm>
            <a:off x="1803367" y="3328992"/>
            <a:ext cx="822325" cy="41592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fr-FR" sz="2400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I1, 1</a:t>
            </a:r>
          </a:p>
        </p:txBody>
      </p:sp>
      <p:sp>
        <p:nvSpPr>
          <p:cNvPr id="65541" name="Line 5"/>
          <p:cNvSpPr>
            <a:spLocks noChangeAspect="1" noChangeShapeType="1"/>
          </p:cNvSpPr>
          <p:nvPr/>
        </p:nvSpPr>
        <p:spPr bwMode="auto">
          <a:xfrm>
            <a:off x="1708117" y="3059117"/>
            <a:ext cx="236537" cy="322263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65542" name="Line 6"/>
          <p:cNvSpPr>
            <a:spLocks noChangeAspect="1" noChangeShapeType="1"/>
          </p:cNvSpPr>
          <p:nvPr/>
        </p:nvSpPr>
        <p:spPr bwMode="auto">
          <a:xfrm flipH="1">
            <a:off x="1471579" y="3043242"/>
            <a:ext cx="236538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65543" name="Line 7"/>
          <p:cNvSpPr>
            <a:spLocks noChangeAspect="1" noChangeShapeType="1"/>
          </p:cNvSpPr>
          <p:nvPr/>
        </p:nvSpPr>
        <p:spPr bwMode="auto">
          <a:xfrm flipH="1">
            <a:off x="2133567" y="3062292"/>
            <a:ext cx="236537" cy="32067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65544" name="Line 8"/>
          <p:cNvSpPr>
            <a:spLocks noChangeAspect="1" noChangeShapeType="1"/>
          </p:cNvSpPr>
          <p:nvPr/>
        </p:nvSpPr>
        <p:spPr bwMode="auto">
          <a:xfrm flipH="1">
            <a:off x="2373279" y="3067055"/>
            <a:ext cx="236538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65545" name="Line 9"/>
          <p:cNvSpPr>
            <a:spLocks noChangeAspect="1" noChangeShapeType="1"/>
          </p:cNvSpPr>
          <p:nvPr/>
        </p:nvSpPr>
        <p:spPr bwMode="auto">
          <a:xfrm flipH="1">
            <a:off x="2419317" y="3324230"/>
            <a:ext cx="249237" cy="22542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65546" name="Line 10"/>
          <p:cNvSpPr>
            <a:spLocks noChangeAspect="1" noChangeShapeType="1"/>
          </p:cNvSpPr>
          <p:nvPr/>
        </p:nvSpPr>
        <p:spPr bwMode="auto">
          <a:xfrm>
            <a:off x="2665379" y="3324230"/>
            <a:ext cx="236538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65547" name="Text Box 11"/>
          <p:cNvSpPr txBox="1">
            <a:spLocks noChangeAspect="1" noChangeArrowheads="1"/>
          </p:cNvSpPr>
          <p:nvPr/>
        </p:nvSpPr>
        <p:spPr bwMode="auto">
          <a:xfrm>
            <a:off x="3142" y="2773367"/>
            <a:ext cx="1485900" cy="41592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مدخل </a:t>
            </a:r>
            <a:r>
              <a:rPr lang="fr-FR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fr-FR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NPUT</a:t>
            </a:r>
            <a:endParaRPr lang="ar-DZ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5548" name="Text Box 12"/>
          <p:cNvSpPr txBox="1">
            <a:spLocks noChangeAspect="1" noChangeArrowheads="1"/>
          </p:cNvSpPr>
          <p:nvPr/>
        </p:nvSpPr>
        <p:spPr bwMode="auto">
          <a:xfrm>
            <a:off x="2714580" y="3108324"/>
            <a:ext cx="1062037" cy="41592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مدخل أول</a:t>
            </a:r>
          </a:p>
        </p:txBody>
      </p:sp>
      <p:sp>
        <p:nvSpPr>
          <p:cNvPr id="65549" name="Text Box 13"/>
          <p:cNvSpPr txBox="1">
            <a:spLocks noChangeAspect="1" noChangeArrowheads="1"/>
          </p:cNvSpPr>
          <p:nvPr/>
        </p:nvSpPr>
        <p:spPr bwMode="auto">
          <a:xfrm>
            <a:off x="2536790" y="2810697"/>
            <a:ext cx="1535112" cy="41592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fr-FR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ar-DZ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الطابق </a:t>
            </a:r>
            <a:r>
              <a:rPr lang="ar-DZ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أول</a:t>
            </a:r>
            <a:endParaRPr lang="fr-FR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 rtl="1" eaLnBrk="0" hangingPunct="0"/>
            <a:endParaRPr lang="ar-DZ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" name="Group 14"/>
          <p:cNvGrpSpPr>
            <a:grpSpLocks noChangeAspect="1"/>
          </p:cNvGrpSpPr>
          <p:nvPr/>
        </p:nvGrpSpPr>
        <p:grpSpPr bwMode="auto">
          <a:xfrm>
            <a:off x="7769225" y="1711325"/>
            <a:ext cx="795338" cy="206375"/>
            <a:chOff x="7992" y="8907"/>
            <a:chExt cx="819" cy="211"/>
          </a:xfrm>
        </p:grpSpPr>
        <p:sp>
          <p:nvSpPr>
            <p:cNvPr id="46145" name="Line 15"/>
            <p:cNvSpPr>
              <a:spLocks noChangeAspect="1" noChangeShapeType="1"/>
            </p:cNvSpPr>
            <p:nvPr/>
          </p:nvSpPr>
          <p:spPr bwMode="auto">
            <a:xfrm>
              <a:off x="7992" y="8923"/>
              <a:ext cx="28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6146" name="Line 16"/>
            <p:cNvSpPr>
              <a:spLocks noChangeAspect="1" noChangeShapeType="1"/>
            </p:cNvSpPr>
            <p:nvPr/>
          </p:nvSpPr>
          <p:spPr bwMode="auto">
            <a:xfrm rot="600000" flipV="1">
              <a:off x="8282" y="8907"/>
              <a:ext cx="232" cy="211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6147" name="Line 17"/>
            <p:cNvSpPr>
              <a:spLocks noChangeAspect="1" noChangeShapeType="1"/>
            </p:cNvSpPr>
            <p:nvPr/>
          </p:nvSpPr>
          <p:spPr bwMode="auto">
            <a:xfrm>
              <a:off x="8531" y="8923"/>
              <a:ext cx="28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65554" name="Text Box 18"/>
          <p:cNvSpPr txBox="1">
            <a:spLocks noChangeAspect="1" noChangeArrowheads="1"/>
          </p:cNvSpPr>
          <p:nvPr/>
        </p:nvSpPr>
        <p:spPr bwMode="auto">
          <a:xfrm>
            <a:off x="7897813" y="1885950"/>
            <a:ext cx="452437" cy="35242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fr-FR" b="1">
                <a:solidFill>
                  <a:schemeClr val="tx1"/>
                </a:solidFill>
              </a:rPr>
              <a:t>S</a:t>
            </a:r>
            <a:endParaRPr lang="fr-FR">
              <a:solidFill>
                <a:schemeClr val="tx1"/>
              </a:solidFill>
            </a:endParaRPr>
          </a:p>
        </p:txBody>
      </p:sp>
      <p:sp>
        <p:nvSpPr>
          <p:cNvPr id="65555" name="AutoShape 19"/>
          <p:cNvSpPr>
            <a:spLocks noChangeAspect="1" noChangeArrowheads="1"/>
          </p:cNvSpPr>
          <p:nvPr/>
        </p:nvSpPr>
        <p:spPr bwMode="auto">
          <a:xfrm>
            <a:off x="6519863" y="1646238"/>
            <a:ext cx="469900" cy="169862"/>
          </a:xfrm>
          <a:prstGeom prst="leftArrow">
            <a:avLst>
              <a:gd name="adj1" fmla="val 50000"/>
              <a:gd name="adj2" fmla="val 69159"/>
            </a:avLst>
          </a:prstGeom>
          <a:solidFill>
            <a:srgbClr val="FFCC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grpSp>
        <p:nvGrpSpPr>
          <p:cNvPr id="3" name="Group 20"/>
          <p:cNvGrpSpPr>
            <a:grpSpLocks noChangeAspect="1"/>
          </p:cNvGrpSpPr>
          <p:nvPr/>
        </p:nvGrpSpPr>
        <p:grpSpPr bwMode="auto">
          <a:xfrm>
            <a:off x="5502275" y="1566863"/>
            <a:ext cx="201613" cy="311150"/>
            <a:chOff x="4767" y="8564"/>
            <a:chExt cx="250" cy="385"/>
          </a:xfrm>
        </p:grpSpPr>
        <p:sp>
          <p:nvSpPr>
            <p:cNvPr id="46143" name="Line 21"/>
            <p:cNvSpPr>
              <a:spLocks noChangeAspect="1" noChangeShapeType="1"/>
            </p:cNvSpPr>
            <p:nvPr/>
          </p:nvSpPr>
          <p:spPr bwMode="auto">
            <a:xfrm>
              <a:off x="4767" y="8568"/>
              <a:ext cx="0" cy="381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6144" name="Line 22"/>
            <p:cNvSpPr>
              <a:spLocks noChangeAspect="1" noChangeShapeType="1"/>
            </p:cNvSpPr>
            <p:nvPr/>
          </p:nvSpPr>
          <p:spPr bwMode="auto">
            <a:xfrm>
              <a:off x="5017" y="8564"/>
              <a:ext cx="0" cy="381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65559" name="Text Box 23"/>
          <p:cNvSpPr txBox="1">
            <a:spLocks noChangeAspect="1" noChangeArrowheads="1"/>
          </p:cNvSpPr>
          <p:nvPr/>
        </p:nvSpPr>
        <p:spPr bwMode="auto">
          <a:xfrm>
            <a:off x="5219700" y="1128713"/>
            <a:ext cx="787400" cy="3968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fr-FR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I1, 1</a:t>
            </a:r>
            <a:endParaRPr lang="fr-FR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5560" name="AutoShape 24"/>
          <p:cNvSpPr>
            <a:spLocks noChangeAspect="1" noChangeArrowheads="1"/>
          </p:cNvSpPr>
          <p:nvPr/>
        </p:nvSpPr>
        <p:spPr bwMode="auto">
          <a:xfrm>
            <a:off x="6535738" y="2868613"/>
            <a:ext cx="471487" cy="169862"/>
          </a:xfrm>
          <a:prstGeom prst="leftArrow">
            <a:avLst>
              <a:gd name="adj1" fmla="val 50000"/>
              <a:gd name="adj2" fmla="val 69393"/>
            </a:avLst>
          </a:prstGeom>
          <a:solidFill>
            <a:srgbClr val="FFCC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grpSp>
        <p:nvGrpSpPr>
          <p:cNvPr id="4" name="Group 25"/>
          <p:cNvGrpSpPr>
            <a:grpSpLocks noChangeAspect="1"/>
          </p:cNvGrpSpPr>
          <p:nvPr/>
        </p:nvGrpSpPr>
        <p:grpSpPr bwMode="auto">
          <a:xfrm>
            <a:off x="7785100" y="2776538"/>
            <a:ext cx="795338" cy="581025"/>
            <a:chOff x="9625" y="10610"/>
            <a:chExt cx="986" cy="721"/>
          </a:xfrm>
          <a:noFill/>
        </p:grpSpPr>
        <p:sp>
          <p:nvSpPr>
            <p:cNvPr id="46138" name="Line 26"/>
            <p:cNvSpPr>
              <a:spLocks noChangeAspect="1" noChangeShapeType="1"/>
            </p:cNvSpPr>
            <p:nvPr/>
          </p:nvSpPr>
          <p:spPr bwMode="auto">
            <a:xfrm>
              <a:off x="9625" y="10826"/>
              <a:ext cx="337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6139" name="Line 27"/>
            <p:cNvSpPr>
              <a:spLocks noChangeAspect="1" noChangeShapeType="1"/>
            </p:cNvSpPr>
            <p:nvPr/>
          </p:nvSpPr>
          <p:spPr bwMode="auto">
            <a:xfrm>
              <a:off x="10274" y="10826"/>
              <a:ext cx="337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6140" name="Text Box 28"/>
            <p:cNvSpPr txBox="1">
              <a:spLocks noChangeAspect="1" noChangeArrowheads="1"/>
            </p:cNvSpPr>
            <p:nvPr/>
          </p:nvSpPr>
          <p:spPr bwMode="auto">
            <a:xfrm>
              <a:off x="9801" y="10894"/>
              <a:ext cx="560" cy="43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b="1">
                  <a:solidFill>
                    <a:schemeClr val="tx1"/>
                  </a:solidFill>
                </a:rPr>
                <a:t>S</a:t>
              </a:r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46141" name="Line 29"/>
            <p:cNvSpPr>
              <a:spLocks noChangeAspect="1" noChangeShapeType="1"/>
            </p:cNvSpPr>
            <p:nvPr/>
          </p:nvSpPr>
          <p:spPr bwMode="auto">
            <a:xfrm flipV="1">
              <a:off x="9952" y="10610"/>
              <a:ext cx="0" cy="21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6142" name="Line 30"/>
            <p:cNvSpPr>
              <a:spLocks noChangeAspect="1" noChangeShapeType="1"/>
            </p:cNvSpPr>
            <p:nvPr/>
          </p:nvSpPr>
          <p:spPr bwMode="auto">
            <a:xfrm>
              <a:off x="9880" y="10614"/>
              <a:ext cx="397" cy="216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5" name="Group 31"/>
          <p:cNvGrpSpPr>
            <a:grpSpLocks noChangeAspect="1"/>
          </p:cNvGrpSpPr>
          <p:nvPr/>
        </p:nvGrpSpPr>
        <p:grpSpPr bwMode="auto">
          <a:xfrm>
            <a:off x="5518150" y="2789238"/>
            <a:ext cx="201613" cy="357187"/>
            <a:chOff x="4767" y="8564"/>
            <a:chExt cx="250" cy="385"/>
          </a:xfrm>
        </p:grpSpPr>
        <p:sp>
          <p:nvSpPr>
            <p:cNvPr id="46136" name="Line 32"/>
            <p:cNvSpPr>
              <a:spLocks noChangeAspect="1" noChangeShapeType="1"/>
            </p:cNvSpPr>
            <p:nvPr/>
          </p:nvSpPr>
          <p:spPr bwMode="auto">
            <a:xfrm>
              <a:off x="4767" y="8568"/>
              <a:ext cx="0" cy="381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6137" name="Line 33"/>
            <p:cNvSpPr>
              <a:spLocks noChangeAspect="1" noChangeShapeType="1"/>
            </p:cNvSpPr>
            <p:nvPr/>
          </p:nvSpPr>
          <p:spPr bwMode="auto">
            <a:xfrm>
              <a:off x="5017" y="8564"/>
              <a:ext cx="0" cy="381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65570" name="Text Box 34"/>
          <p:cNvSpPr txBox="1">
            <a:spLocks noChangeAspect="1" noChangeArrowheads="1"/>
          </p:cNvSpPr>
          <p:nvPr/>
        </p:nvSpPr>
        <p:spPr bwMode="auto">
          <a:xfrm>
            <a:off x="5235575" y="2389188"/>
            <a:ext cx="787400" cy="3968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fr-FR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I1, </a:t>
            </a:r>
            <a:r>
              <a:rPr lang="ar-DZ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fr-FR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5571" name="Line 35"/>
          <p:cNvSpPr>
            <a:spLocks noChangeAspect="1" noChangeShapeType="1"/>
          </p:cNvSpPr>
          <p:nvPr/>
        </p:nvSpPr>
        <p:spPr bwMode="auto">
          <a:xfrm rot="1080000" flipH="1">
            <a:off x="5559425" y="2805113"/>
            <a:ext cx="128588" cy="347662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65572" name="Rectangle 36"/>
          <p:cNvSpPr>
            <a:spLocks noChangeArrowheads="1"/>
          </p:cNvSpPr>
          <p:nvPr/>
        </p:nvSpPr>
        <p:spPr bwMode="auto">
          <a:xfrm>
            <a:off x="6826250" y="692150"/>
            <a:ext cx="1749425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1 ـ تمثيل المداخل : </a:t>
            </a:r>
            <a:endParaRPr lang="ar-DZ" b="1"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65573" name="Rectangle 37"/>
          <p:cNvSpPr>
            <a:spLocks noChangeAspect="1" noChangeArrowheads="1"/>
          </p:cNvSpPr>
          <p:nvPr/>
        </p:nvSpPr>
        <p:spPr bwMode="auto">
          <a:xfrm>
            <a:off x="488950" y="4868863"/>
            <a:ext cx="4248150" cy="1604962"/>
          </a:xfrm>
          <a:prstGeom prst="rect">
            <a:avLst/>
          </a:prstGeom>
          <a:solidFill>
            <a:srgbClr val="FFCC99">
              <a:alpha val="32941"/>
            </a:srgbClr>
          </a:solidFill>
          <a:ln w="9525">
            <a:solidFill>
              <a:srgbClr val="0000FF"/>
            </a:solidFill>
            <a:prstDash val="dash"/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65574" name="Text Box 38"/>
          <p:cNvSpPr txBox="1">
            <a:spLocks noChangeAspect="1" noChangeArrowheads="1"/>
          </p:cNvSpPr>
          <p:nvPr/>
        </p:nvSpPr>
        <p:spPr bwMode="auto">
          <a:xfrm>
            <a:off x="2116138" y="5718175"/>
            <a:ext cx="933450" cy="41433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fr-FR" sz="2400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O1, 1</a:t>
            </a:r>
          </a:p>
        </p:txBody>
      </p:sp>
      <p:sp>
        <p:nvSpPr>
          <p:cNvPr id="65575" name="Line 39"/>
          <p:cNvSpPr>
            <a:spLocks noChangeAspect="1" noChangeShapeType="1"/>
          </p:cNvSpPr>
          <p:nvPr/>
        </p:nvSpPr>
        <p:spPr bwMode="auto">
          <a:xfrm>
            <a:off x="2119313" y="5467350"/>
            <a:ext cx="236537" cy="32067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65576" name="Line 40"/>
          <p:cNvSpPr>
            <a:spLocks noChangeAspect="1" noChangeShapeType="1"/>
          </p:cNvSpPr>
          <p:nvPr/>
        </p:nvSpPr>
        <p:spPr bwMode="auto">
          <a:xfrm flipH="1">
            <a:off x="1922463" y="5464175"/>
            <a:ext cx="187325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65577" name="Line 41"/>
          <p:cNvSpPr>
            <a:spLocks noChangeAspect="1" noChangeShapeType="1"/>
          </p:cNvSpPr>
          <p:nvPr/>
        </p:nvSpPr>
        <p:spPr bwMode="auto">
          <a:xfrm flipH="1">
            <a:off x="2593975" y="5464175"/>
            <a:ext cx="236538" cy="32067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65578" name="Line 42"/>
          <p:cNvSpPr>
            <a:spLocks noChangeAspect="1" noChangeShapeType="1"/>
          </p:cNvSpPr>
          <p:nvPr/>
        </p:nvSpPr>
        <p:spPr bwMode="auto">
          <a:xfrm flipH="1">
            <a:off x="2833688" y="5468938"/>
            <a:ext cx="236537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65579" name="Line 43"/>
          <p:cNvSpPr>
            <a:spLocks noChangeAspect="1" noChangeShapeType="1"/>
          </p:cNvSpPr>
          <p:nvPr/>
        </p:nvSpPr>
        <p:spPr bwMode="auto">
          <a:xfrm flipH="1">
            <a:off x="2879725" y="5726113"/>
            <a:ext cx="249238" cy="22542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65580" name="Line 44"/>
          <p:cNvSpPr>
            <a:spLocks noChangeAspect="1" noChangeShapeType="1"/>
          </p:cNvSpPr>
          <p:nvPr/>
        </p:nvSpPr>
        <p:spPr bwMode="auto">
          <a:xfrm>
            <a:off x="3125788" y="5726113"/>
            <a:ext cx="236537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65581" name="Text Box 45"/>
          <p:cNvSpPr txBox="1">
            <a:spLocks noChangeAspect="1" noChangeArrowheads="1"/>
          </p:cNvSpPr>
          <p:nvPr/>
        </p:nvSpPr>
        <p:spPr bwMode="auto">
          <a:xfrm>
            <a:off x="212725" y="5162550"/>
            <a:ext cx="1722438" cy="41433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مدخل </a:t>
            </a:r>
            <a:r>
              <a:rPr lang="fr-FR" sz="2400" b="1" dirty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O</a:t>
            </a:r>
            <a:r>
              <a:rPr lang="fr-FR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UPUT</a:t>
            </a:r>
            <a:endParaRPr lang="ar-DZ" b="1" dirty="0">
              <a:solidFill>
                <a:schemeClr val="tx1"/>
              </a:solidFill>
            </a:endParaRPr>
          </a:p>
        </p:txBody>
      </p:sp>
      <p:sp>
        <p:nvSpPr>
          <p:cNvPr id="65582" name="Text Box 46"/>
          <p:cNvSpPr txBox="1">
            <a:spLocks noChangeAspect="1" noChangeArrowheads="1"/>
          </p:cNvSpPr>
          <p:nvPr/>
        </p:nvSpPr>
        <p:spPr bwMode="auto">
          <a:xfrm>
            <a:off x="3226365" y="5512389"/>
            <a:ext cx="1063625" cy="41433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مخرج أول</a:t>
            </a:r>
          </a:p>
        </p:txBody>
      </p:sp>
      <p:sp>
        <p:nvSpPr>
          <p:cNvPr id="65583" name="Text Box 47"/>
          <p:cNvSpPr txBox="1">
            <a:spLocks noChangeAspect="1" noChangeArrowheads="1"/>
          </p:cNvSpPr>
          <p:nvPr/>
        </p:nvSpPr>
        <p:spPr bwMode="auto">
          <a:xfrm>
            <a:off x="2976614" y="5262638"/>
            <a:ext cx="1535113" cy="41592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fr-FR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      </a:t>
            </a:r>
            <a:r>
              <a:rPr lang="ar-DZ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الطابق </a:t>
            </a:r>
            <a:r>
              <a:rPr lang="ar-DZ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أول</a:t>
            </a:r>
            <a:endParaRPr lang="fr-FR" b="1" dirty="0">
              <a:solidFill>
                <a:schemeClr val="tx1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65584" name="Line 48"/>
          <p:cNvSpPr>
            <a:spLocks noChangeAspect="1" noChangeShapeType="1"/>
          </p:cNvSpPr>
          <p:nvPr/>
        </p:nvSpPr>
        <p:spPr bwMode="auto">
          <a:xfrm>
            <a:off x="7640638" y="4945063"/>
            <a:ext cx="276225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  <p:sp>
        <p:nvSpPr>
          <p:cNvPr id="65585" name="Line 49"/>
          <p:cNvSpPr>
            <a:spLocks noChangeAspect="1" noChangeShapeType="1"/>
          </p:cNvSpPr>
          <p:nvPr/>
        </p:nvSpPr>
        <p:spPr bwMode="auto">
          <a:xfrm>
            <a:off x="8235950" y="4945063"/>
            <a:ext cx="274638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  <p:sp>
        <p:nvSpPr>
          <p:cNvPr id="65586" name="Text Box 50"/>
          <p:cNvSpPr txBox="1">
            <a:spLocks noChangeAspect="1" noChangeArrowheads="1"/>
          </p:cNvSpPr>
          <p:nvPr/>
        </p:nvSpPr>
        <p:spPr bwMode="auto">
          <a:xfrm>
            <a:off x="7832725" y="5099050"/>
            <a:ext cx="457200" cy="3556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fr-FR" b="1">
                <a:solidFill>
                  <a:schemeClr val="tx1"/>
                </a:solidFill>
                <a:cs typeface="Times New Roman" pitchFamily="18" charset="0"/>
              </a:rPr>
              <a:t>L</a:t>
            </a:r>
            <a:endParaRPr lang="fr-FR">
              <a:solidFill>
                <a:schemeClr val="tx1"/>
              </a:solidFill>
            </a:endParaRPr>
          </a:p>
        </p:txBody>
      </p:sp>
      <p:sp>
        <p:nvSpPr>
          <p:cNvPr id="65587" name="AutoShape 51"/>
          <p:cNvSpPr>
            <a:spLocks noChangeAspect="1" noChangeArrowheads="1"/>
          </p:cNvSpPr>
          <p:nvPr/>
        </p:nvSpPr>
        <p:spPr bwMode="auto">
          <a:xfrm>
            <a:off x="6519863" y="5559425"/>
            <a:ext cx="476250" cy="171450"/>
          </a:xfrm>
          <a:prstGeom prst="leftArrow">
            <a:avLst>
              <a:gd name="adj1" fmla="val 50000"/>
              <a:gd name="adj2" fmla="val 69444"/>
            </a:avLst>
          </a:prstGeom>
          <a:solidFill>
            <a:srgbClr val="FFCC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65588" name="Line 52"/>
          <p:cNvSpPr>
            <a:spLocks noChangeAspect="1" noChangeShapeType="1"/>
          </p:cNvSpPr>
          <p:nvPr/>
        </p:nvSpPr>
        <p:spPr bwMode="auto">
          <a:xfrm>
            <a:off x="7723188" y="6119813"/>
            <a:ext cx="274637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  <p:sp>
        <p:nvSpPr>
          <p:cNvPr id="65589" name="Line 53"/>
          <p:cNvSpPr>
            <a:spLocks noChangeAspect="1" noChangeShapeType="1"/>
          </p:cNvSpPr>
          <p:nvPr/>
        </p:nvSpPr>
        <p:spPr bwMode="auto">
          <a:xfrm>
            <a:off x="8229600" y="6124575"/>
            <a:ext cx="274638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  <p:sp>
        <p:nvSpPr>
          <p:cNvPr id="65590" name="Text Box 54"/>
          <p:cNvSpPr txBox="1">
            <a:spLocks noChangeAspect="1" noChangeArrowheads="1"/>
          </p:cNvSpPr>
          <p:nvPr/>
        </p:nvSpPr>
        <p:spPr bwMode="auto">
          <a:xfrm>
            <a:off x="7839075" y="6384925"/>
            <a:ext cx="800100" cy="3556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fr-FR" b="1">
                <a:solidFill>
                  <a:schemeClr val="tx1"/>
                </a:solidFill>
                <a:cs typeface="Times New Roman" pitchFamily="18" charset="0"/>
              </a:rPr>
              <a:t>KM</a:t>
            </a:r>
            <a:endParaRPr lang="fr-FR">
              <a:solidFill>
                <a:schemeClr val="tx1"/>
              </a:solidFill>
            </a:endParaRPr>
          </a:p>
        </p:txBody>
      </p:sp>
      <p:sp>
        <p:nvSpPr>
          <p:cNvPr id="65591" name="AutoShape 55"/>
          <p:cNvSpPr>
            <a:spLocks noChangeAspect="1" noChangeArrowheads="1"/>
          </p:cNvSpPr>
          <p:nvPr/>
        </p:nvSpPr>
        <p:spPr bwMode="auto">
          <a:xfrm>
            <a:off x="7924800" y="4786313"/>
            <a:ext cx="319088" cy="319087"/>
          </a:xfrm>
          <a:prstGeom prst="flowChartSummingJunction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  <p:sp>
        <p:nvSpPr>
          <p:cNvPr id="65592" name="Rectangle 56"/>
          <p:cNvSpPr>
            <a:spLocks noChangeAspect="1" noChangeArrowheads="1"/>
          </p:cNvSpPr>
          <p:nvPr/>
        </p:nvSpPr>
        <p:spPr bwMode="auto">
          <a:xfrm>
            <a:off x="7959725" y="5876925"/>
            <a:ext cx="271463" cy="4953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  <p:sp>
        <p:nvSpPr>
          <p:cNvPr id="65593" name="Line 57"/>
          <p:cNvSpPr>
            <a:spLocks noChangeAspect="1" noChangeShapeType="1"/>
          </p:cNvSpPr>
          <p:nvPr/>
        </p:nvSpPr>
        <p:spPr bwMode="auto">
          <a:xfrm rot="360000" flipH="1">
            <a:off x="7985125" y="5965825"/>
            <a:ext cx="228600" cy="31115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65594" name="AutoShape 58"/>
          <p:cNvSpPr>
            <a:spLocks noChangeAspect="1"/>
          </p:cNvSpPr>
          <p:nvPr/>
        </p:nvSpPr>
        <p:spPr bwMode="auto">
          <a:xfrm>
            <a:off x="7296150" y="4903788"/>
            <a:ext cx="114300" cy="1552575"/>
          </a:xfrm>
          <a:prstGeom prst="leftBrace">
            <a:avLst>
              <a:gd name="adj1" fmla="val 113194"/>
              <a:gd name="adj2" fmla="val 48292"/>
            </a:avLst>
          </a:prstGeom>
          <a:solidFill>
            <a:srgbClr val="FF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65595" name="Text Box 59"/>
          <p:cNvSpPr txBox="1">
            <a:spLocks noChangeAspect="1" noChangeArrowheads="1"/>
          </p:cNvSpPr>
          <p:nvPr/>
        </p:nvSpPr>
        <p:spPr bwMode="auto">
          <a:xfrm>
            <a:off x="5219700" y="5048250"/>
            <a:ext cx="1019175" cy="40163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fr-FR" sz="2400" b="1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O1, 1</a:t>
            </a:r>
            <a:endParaRPr lang="fr-FR" sz="2400">
              <a:ea typeface="Times New Roman" pitchFamily="18" charset="0"/>
              <a:cs typeface="Arabic Transparent" pitchFamily="2" charset="-78"/>
            </a:endParaRPr>
          </a:p>
        </p:txBody>
      </p:sp>
      <p:grpSp>
        <p:nvGrpSpPr>
          <p:cNvPr id="6" name="Group 60"/>
          <p:cNvGrpSpPr>
            <a:grpSpLocks noChangeAspect="1"/>
          </p:cNvGrpSpPr>
          <p:nvPr/>
        </p:nvGrpSpPr>
        <p:grpSpPr bwMode="auto">
          <a:xfrm>
            <a:off x="5508625" y="5487988"/>
            <a:ext cx="414338" cy="398462"/>
            <a:chOff x="6924" y="14289"/>
            <a:chExt cx="508" cy="488"/>
          </a:xfrm>
        </p:grpSpPr>
        <p:sp>
          <p:nvSpPr>
            <p:cNvPr id="46134" name="AutoShape 61"/>
            <p:cNvSpPr>
              <a:spLocks noChangeAspect="1" noChangeArrowheads="1"/>
            </p:cNvSpPr>
            <p:nvPr/>
          </p:nvSpPr>
          <p:spPr bwMode="auto">
            <a:xfrm rot="5400000">
              <a:off x="6956" y="14289"/>
              <a:ext cx="476" cy="476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318 w 21600"/>
                <a:gd name="T13" fmla="*/ 0 h 21600"/>
                <a:gd name="T14" fmla="*/ 21282 w 21600"/>
                <a:gd name="T15" fmla="*/ 8168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276" y="5706"/>
                  </a:moveTo>
                  <a:cubicBezTo>
                    <a:pt x="3155" y="2193"/>
                    <a:pt x="6815" y="-1"/>
                    <a:pt x="10800" y="0"/>
                  </a:cubicBezTo>
                  <a:cubicBezTo>
                    <a:pt x="14784" y="0"/>
                    <a:pt x="18444" y="2193"/>
                    <a:pt x="20323" y="5706"/>
                  </a:cubicBezTo>
                  <a:cubicBezTo>
                    <a:pt x="18444" y="2193"/>
                    <a:pt x="14784" y="-1"/>
                    <a:pt x="10799" y="0"/>
                  </a:cubicBezTo>
                  <a:cubicBezTo>
                    <a:pt x="6815" y="0"/>
                    <a:pt x="3155" y="2193"/>
                    <a:pt x="1276" y="5706"/>
                  </a:cubicBezTo>
                  <a:close/>
                </a:path>
              </a:pathLst>
            </a:custGeom>
            <a:noFill/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135" name="AutoShape 62"/>
            <p:cNvSpPr>
              <a:spLocks noChangeAspect="1" noChangeArrowheads="1"/>
            </p:cNvSpPr>
            <p:nvPr/>
          </p:nvSpPr>
          <p:spPr bwMode="auto">
            <a:xfrm rot="16200000" flipH="1">
              <a:off x="6923" y="14302"/>
              <a:ext cx="476" cy="47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318 w 21600"/>
                <a:gd name="T13" fmla="*/ 0 h 21600"/>
                <a:gd name="T14" fmla="*/ 21282 w 21600"/>
                <a:gd name="T15" fmla="*/ 815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276" y="5706"/>
                  </a:moveTo>
                  <a:cubicBezTo>
                    <a:pt x="3155" y="2193"/>
                    <a:pt x="6815" y="-1"/>
                    <a:pt x="10800" y="0"/>
                  </a:cubicBezTo>
                  <a:cubicBezTo>
                    <a:pt x="14784" y="0"/>
                    <a:pt x="18444" y="2193"/>
                    <a:pt x="20323" y="5706"/>
                  </a:cubicBezTo>
                  <a:cubicBezTo>
                    <a:pt x="18444" y="2193"/>
                    <a:pt x="14784" y="-1"/>
                    <a:pt x="10799" y="0"/>
                  </a:cubicBezTo>
                  <a:cubicBezTo>
                    <a:pt x="6815" y="0"/>
                    <a:pt x="3155" y="2193"/>
                    <a:pt x="1276" y="5706"/>
                  </a:cubicBezTo>
                  <a:close/>
                </a:path>
              </a:pathLst>
            </a:custGeom>
            <a:noFill/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65599" name="Rectangle 63"/>
          <p:cNvSpPr>
            <a:spLocks noChangeArrowheads="1"/>
          </p:cNvSpPr>
          <p:nvPr/>
        </p:nvSpPr>
        <p:spPr bwMode="auto">
          <a:xfrm>
            <a:off x="6659563" y="3860800"/>
            <a:ext cx="2095500" cy="91598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rtl="1"/>
            <a:r>
              <a:rPr lang="ar-DZ" b="1">
                <a:ea typeface="Times New Roman" pitchFamily="18" charset="0"/>
                <a:cs typeface="Arabic Transparent" pitchFamily="2" charset="-78"/>
              </a:rPr>
              <a:t>     </a:t>
            </a:r>
            <a:endParaRPr lang="fr-FR" b="1">
              <a:ea typeface="Times New Roman" pitchFamily="18" charset="0"/>
              <a:cs typeface="Arabic Transparent" pitchFamily="2" charset="-78"/>
            </a:endParaRPr>
          </a:p>
          <a:p>
            <a:pPr rtl="1" eaLnBrk="0" hangingPunct="0"/>
            <a:r>
              <a:rPr lang="ar-DZ" b="1">
                <a:ea typeface="Times New Roman" pitchFamily="18" charset="0"/>
                <a:cs typeface="Arabic Transparent" pitchFamily="2" charset="-78"/>
              </a:rPr>
              <a:t>    </a:t>
            </a:r>
            <a:r>
              <a:rPr lang="ar-DZ" b="1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2 ـ تمثيل المخارج : </a:t>
            </a:r>
            <a:endParaRPr lang="fr-FR" b="1"/>
          </a:p>
          <a:p>
            <a:pPr eaLnBrk="0" hangingPunct="0"/>
            <a:endParaRPr lang="fr-FR" b="1"/>
          </a:p>
        </p:txBody>
      </p:sp>
      <p:pic>
        <p:nvPicPr>
          <p:cNvPr id="65" name="Picture 4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0"/>
            <a:ext cx="2178050" cy="217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6" name="Text Box 13"/>
          <p:cNvSpPr txBox="1">
            <a:spLocks noChangeAspect="1" noChangeArrowheads="1"/>
          </p:cNvSpPr>
          <p:nvPr/>
        </p:nvSpPr>
        <p:spPr bwMode="auto">
          <a:xfrm>
            <a:off x="1142969" y="857250"/>
            <a:ext cx="1106488" cy="41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rtl="1"/>
            <a:r>
              <a:rPr lang="ar-DZ" b="1">
                <a:latin typeface="Times New Roman" pitchFamily="18" charset="0"/>
                <a:cs typeface="Times New Roman" pitchFamily="18" charset="0"/>
              </a:rPr>
              <a:t>الطابق أول</a:t>
            </a:r>
            <a:endParaRPr lang="fr-FR" b="1">
              <a:latin typeface="Times New Roman" pitchFamily="18" charset="0"/>
              <a:cs typeface="Times New Roman" pitchFamily="18" charset="0"/>
            </a:endParaRPr>
          </a:p>
          <a:p>
            <a:pPr algn="r" rtl="1" eaLnBrk="0" hangingPunct="0"/>
            <a:endParaRPr lang="ar-DZ" b="1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8" name="Connecteur droit avec flèche 67"/>
          <p:cNvCxnSpPr/>
          <p:nvPr/>
        </p:nvCxnSpPr>
        <p:spPr>
          <a:xfrm rot="10800000">
            <a:off x="857219" y="1071563"/>
            <a:ext cx="500063" cy="158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9" name="Picture 2" descr="C:\Documents and Settings\Administrateur\Mes documents\s-l1600 (3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28860" y="0"/>
            <a:ext cx="2666039" cy="2000239"/>
          </a:xfrm>
          <a:prstGeom prst="rect">
            <a:avLst/>
          </a:prstGeom>
          <a:noFill/>
        </p:spPr>
      </p:pic>
      <p:sp>
        <p:nvSpPr>
          <p:cNvPr id="70" name="Légende encadrée 2 69"/>
          <p:cNvSpPr/>
          <p:nvPr/>
        </p:nvSpPr>
        <p:spPr>
          <a:xfrm>
            <a:off x="4286248" y="4143380"/>
            <a:ext cx="2071702" cy="5760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75350"/>
              <a:gd name="adj6" fmla="val -83718"/>
            </a:avLst>
          </a:prstGeom>
          <a:noFill/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b="1" dirty="0" smtClean="0">
                <a:solidFill>
                  <a:srgbClr val="0000FF"/>
                </a:solidFill>
              </a:rPr>
              <a:t>رموز خاصة بالمبرمج </a:t>
            </a:r>
            <a:r>
              <a:rPr lang="fr-FR" b="1" dirty="0" smtClean="0">
                <a:solidFill>
                  <a:srgbClr val="0000FF"/>
                </a:solidFill>
              </a:rPr>
              <a:t>TSX</a:t>
            </a:r>
            <a:endParaRPr lang="fr-FR" b="1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5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655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65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" dur="500"/>
                                        <p:tgtEl>
                                          <p:spTgt spid="65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5" dur="500"/>
                                        <p:tgtEl>
                                          <p:spTgt spid="65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65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5" dur="500"/>
                                        <p:tgtEl>
                                          <p:spTgt spid="65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0" dur="500"/>
                                        <p:tgtEl>
                                          <p:spTgt spid="655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3" dur="500"/>
                                        <p:tgtEl>
                                          <p:spTgt spid="65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8" dur="500"/>
                                        <p:tgtEl>
                                          <p:spTgt spid="65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3" dur="500"/>
                                        <p:tgtEl>
                                          <p:spTgt spid="655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6" dur="500"/>
                                        <p:tgtEl>
                                          <p:spTgt spid="65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1" dur="500"/>
                                        <p:tgtEl>
                                          <p:spTgt spid="65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6" dur="500"/>
                                        <p:tgtEl>
                                          <p:spTgt spid="655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9" dur="500"/>
                                        <p:tgtEl>
                                          <p:spTgt spid="655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4" dur="500"/>
                                        <p:tgtEl>
                                          <p:spTgt spid="65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4" dur="500"/>
                                        <p:tgtEl>
                                          <p:spTgt spid="65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2" dur="500"/>
                                        <p:tgtEl>
                                          <p:spTgt spid="655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7" dur="500"/>
                                        <p:tgtEl>
                                          <p:spTgt spid="65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2" dur="500"/>
                                        <p:tgtEl>
                                          <p:spTgt spid="655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7" dur="500"/>
                                        <p:tgtEl>
                                          <p:spTgt spid="65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0" dur="500"/>
                                        <p:tgtEl>
                                          <p:spTgt spid="65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3" dur="500"/>
                                        <p:tgtEl>
                                          <p:spTgt spid="65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6" dur="500"/>
                                        <p:tgtEl>
                                          <p:spTgt spid="65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1" dur="500"/>
                                        <p:tgtEl>
                                          <p:spTgt spid="65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4" dur="500"/>
                                        <p:tgtEl>
                                          <p:spTgt spid="65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7" dur="500"/>
                                        <p:tgtEl>
                                          <p:spTgt spid="65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0" dur="500"/>
                                        <p:tgtEl>
                                          <p:spTgt spid="65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3" dur="500"/>
                                        <p:tgtEl>
                                          <p:spTgt spid="65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8" dur="500"/>
                                        <p:tgtEl>
                                          <p:spTgt spid="65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3" dur="500"/>
                                        <p:tgtEl>
                                          <p:spTgt spid="65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3" dur="500"/>
                                        <p:tgtEl>
                                          <p:spTgt spid="65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8" dur="500"/>
                                        <p:tgtEl>
                                          <p:spTgt spid="65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3" dur="500"/>
                                        <p:tgtEl>
                                          <p:spTgt spid="65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8" dur="500"/>
                                        <p:tgtEl>
                                          <p:spTgt spid="655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1" dur="500"/>
                                        <p:tgtEl>
                                          <p:spTgt spid="65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6" dur="500"/>
                                        <p:tgtEl>
                                          <p:spTgt spid="65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1" dur="500"/>
                                        <p:tgtEl>
                                          <p:spTgt spid="65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4" dur="500"/>
                                        <p:tgtEl>
                                          <p:spTgt spid="655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9" dur="500"/>
                                        <p:tgtEl>
                                          <p:spTgt spid="65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0" fill="hold">
                      <p:stCondLst>
                        <p:cond delay="indefinite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4" dur="500"/>
                                        <p:tgtEl>
                                          <p:spTgt spid="65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7" dur="500"/>
                                        <p:tgtEl>
                                          <p:spTgt spid="65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2" dur="500"/>
                                        <p:tgtEl>
                                          <p:spTgt spid="65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38" grpId="0"/>
      <p:bldP spid="65539" grpId="0" animBg="1"/>
      <p:bldP spid="65540" grpId="0"/>
      <p:bldP spid="65541" grpId="0" animBg="1"/>
      <p:bldP spid="65542" grpId="0" animBg="1"/>
      <p:bldP spid="65543" grpId="0" animBg="1"/>
      <p:bldP spid="65544" grpId="0" animBg="1"/>
      <p:bldP spid="65545" grpId="0" animBg="1"/>
      <p:bldP spid="65546" grpId="0" animBg="1"/>
      <p:bldP spid="65547" grpId="0"/>
      <p:bldP spid="65548" grpId="0"/>
      <p:bldP spid="65549" grpId="0"/>
      <p:bldP spid="65554" grpId="0"/>
      <p:bldP spid="65555" grpId="0" animBg="1"/>
      <p:bldP spid="65559" grpId="0"/>
      <p:bldP spid="65560" grpId="0" animBg="1"/>
      <p:bldP spid="65570" grpId="0"/>
      <p:bldP spid="65571" grpId="0" animBg="1"/>
      <p:bldP spid="65572" grpId="0"/>
      <p:bldP spid="65573" grpId="0" animBg="1"/>
      <p:bldP spid="65574" grpId="0"/>
      <p:bldP spid="65575" grpId="0" animBg="1"/>
      <p:bldP spid="65576" grpId="0" animBg="1"/>
      <p:bldP spid="65577" grpId="0" animBg="1"/>
      <p:bldP spid="65578" grpId="0" animBg="1"/>
      <p:bldP spid="65579" grpId="0" animBg="1"/>
      <p:bldP spid="65580" grpId="0" animBg="1"/>
      <p:bldP spid="65581" grpId="0"/>
      <p:bldP spid="65582" grpId="0"/>
      <p:bldP spid="65583" grpId="0"/>
      <p:bldP spid="65584" grpId="0" animBg="1"/>
      <p:bldP spid="65585" grpId="0" animBg="1"/>
      <p:bldP spid="65586" grpId="0"/>
      <p:bldP spid="65587" grpId="0" animBg="1"/>
      <p:bldP spid="65588" grpId="0" animBg="1"/>
      <p:bldP spid="65589" grpId="0" animBg="1"/>
      <p:bldP spid="65590" grpId="0"/>
      <p:bldP spid="65591" grpId="0" animBg="1"/>
      <p:bldP spid="65592" grpId="0" animBg="1"/>
      <p:bldP spid="65593" grpId="0" animBg="1"/>
      <p:bldP spid="65594" grpId="0" animBg="1"/>
      <p:bldP spid="65595" grpId="0"/>
      <p:bldP spid="65599" grpId="0"/>
      <p:bldP spid="66" grpId="0"/>
      <p:bldP spid="70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0" name="Groupe 139"/>
          <p:cNvGrpSpPr>
            <a:grpSpLocks noChangeAspect="1"/>
          </p:cNvGrpSpPr>
          <p:nvPr/>
        </p:nvGrpSpPr>
        <p:grpSpPr>
          <a:xfrm>
            <a:off x="6143636" y="500042"/>
            <a:ext cx="2150825" cy="3426543"/>
            <a:chOff x="6823772" y="214290"/>
            <a:chExt cx="1681096" cy="2678200"/>
          </a:xfrm>
        </p:grpSpPr>
        <p:sp>
          <p:nvSpPr>
            <p:cNvPr id="9" name="Line 317"/>
            <p:cNvSpPr>
              <a:spLocks noChangeAspect="1" noChangeShapeType="1"/>
            </p:cNvSpPr>
            <p:nvPr/>
          </p:nvSpPr>
          <p:spPr bwMode="auto">
            <a:xfrm>
              <a:off x="7510490" y="242881"/>
              <a:ext cx="0" cy="576000"/>
            </a:xfrm>
            <a:prstGeom prst="line">
              <a:avLst/>
            </a:prstGeom>
            <a:ln w="19050"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2000"/>
            </a:p>
          </p:txBody>
        </p:sp>
        <p:sp>
          <p:nvSpPr>
            <p:cNvPr id="10" name="Line 318"/>
            <p:cNvSpPr>
              <a:spLocks noChangeAspect="1" noChangeShapeType="1"/>
            </p:cNvSpPr>
            <p:nvPr/>
          </p:nvSpPr>
          <p:spPr bwMode="auto">
            <a:xfrm>
              <a:off x="7508902" y="944541"/>
              <a:ext cx="0" cy="450850"/>
            </a:xfrm>
            <a:prstGeom prst="line">
              <a:avLst/>
            </a:prstGeom>
            <a:ln w="19050"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2000"/>
            </a:p>
          </p:txBody>
        </p:sp>
        <p:sp>
          <p:nvSpPr>
            <p:cNvPr id="11" name="Line 319"/>
            <p:cNvSpPr>
              <a:spLocks noChangeShapeType="1"/>
            </p:cNvSpPr>
            <p:nvPr/>
          </p:nvSpPr>
          <p:spPr bwMode="auto">
            <a:xfrm>
              <a:off x="7499377" y="1560490"/>
              <a:ext cx="0" cy="1332000"/>
            </a:xfrm>
            <a:prstGeom prst="line">
              <a:avLst/>
            </a:prstGeom>
            <a:ln w="19050"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2000"/>
            </a:p>
          </p:txBody>
        </p:sp>
        <p:sp>
          <p:nvSpPr>
            <p:cNvPr id="13" name="Line 322"/>
            <p:cNvSpPr>
              <a:spLocks noChangeAspect="1" noChangeShapeType="1"/>
            </p:cNvSpPr>
            <p:nvPr/>
          </p:nvSpPr>
          <p:spPr bwMode="auto">
            <a:xfrm flipH="1">
              <a:off x="7393221" y="886749"/>
              <a:ext cx="180478" cy="0"/>
            </a:xfrm>
            <a:prstGeom prst="line">
              <a:avLst/>
            </a:prstGeom>
            <a:ln w="19050"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2000"/>
            </a:p>
          </p:txBody>
        </p:sp>
        <p:sp>
          <p:nvSpPr>
            <p:cNvPr id="15" name="Line 324"/>
            <p:cNvSpPr>
              <a:spLocks noChangeAspect="1" noChangeShapeType="1"/>
            </p:cNvSpPr>
            <p:nvPr/>
          </p:nvSpPr>
          <p:spPr bwMode="auto">
            <a:xfrm>
              <a:off x="7392436" y="830958"/>
              <a:ext cx="0" cy="102680"/>
            </a:xfrm>
            <a:prstGeom prst="line">
              <a:avLst/>
            </a:prstGeom>
            <a:ln w="19050"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2000"/>
            </a:p>
          </p:txBody>
        </p:sp>
        <p:sp>
          <p:nvSpPr>
            <p:cNvPr id="16" name="Line 325"/>
            <p:cNvSpPr>
              <a:spLocks noChangeAspect="1" noChangeShapeType="1"/>
            </p:cNvSpPr>
            <p:nvPr/>
          </p:nvSpPr>
          <p:spPr bwMode="auto">
            <a:xfrm>
              <a:off x="7389540" y="835149"/>
              <a:ext cx="68524" cy="0"/>
            </a:xfrm>
            <a:prstGeom prst="line">
              <a:avLst/>
            </a:prstGeom>
            <a:ln w="19050"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2000"/>
            </a:p>
          </p:txBody>
        </p:sp>
        <p:sp>
          <p:nvSpPr>
            <p:cNvPr id="17" name="Line 326"/>
            <p:cNvSpPr>
              <a:spLocks noChangeAspect="1" noChangeShapeType="1"/>
            </p:cNvSpPr>
            <p:nvPr/>
          </p:nvSpPr>
          <p:spPr bwMode="auto">
            <a:xfrm>
              <a:off x="7388557" y="931399"/>
              <a:ext cx="68524" cy="0"/>
            </a:xfrm>
            <a:prstGeom prst="line">
              <a:avLst/>
            </a:prstGeom>
            <a:ln w="19050"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2000"/>
            </a:p>
          </p:txBody>
        </p:sp>
        <p:sp>
          <p:nvSpPr>
            <p:cNvPr id="19" name="Line 328"/>
            <p:cNvSpPr>
              <a:spLocks noChangeAspect="1" noChangeShapeType="1"/>
            </p:cNvSpPr>
            <p:nvPr/>
          </p:nvSpPr>
          <p:spPr bwMode="auto">
            <a:xfrm>
              <a:off x="7502748" y="820716"/>
              <a:ext cx="142679" cy="0"/>
            </a:xfrm>
            <a:prstGeom prst="line">
              <a:avLst/>
            </a:prstGeom>
            <a:ln w="19050"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2000"/>
            </a:p>
          </p:txBody>
        </p:sp>
        <p:sp>
          <p:nvSpPr>
            <p:cNvPr id="20" name="Line 329"/>
            <p:cNvSpPr>
              <a:spLocks noChangeAspect="1" noChangeShapeType="1"/>
            </p:cNvSpPr>
            <p:nvPr/>
          </p:nvSpPr>
          <p:spPr bwMode="auto">
            <a:xfrm rot="21000000" flipH="1">
              <a:off x="7500965" y="830176"/>
              <a:ext cx="142679" cy="106428"/>
            </a:xfrm>
            <a:prstGeom prst="line">
              <a:avLst/>
            </a:prstGeom>
            <a:ln w="19050"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2000"/>
            </a:p>
          </p:txBody>
        </p:sp>
        <p:sp>
          <p:nvSpPr>
            <p:cNvPr id="21" name="Line 330"/>
            <p:cNvSpPr>
              <a:spLocks noChangeAspect="1" noChangeShapeType="1"/>
            </p:cNvSpPr>
            <p:nvPr/>
          </p:nvSpPr>
          <p:spPr bwMode="auto">
            <a:xfrm rot="180000" flipH="1" flipV="1">
              <a:off x="7385077" y="1419204"/>
              <a:ext cx="117475" cy="149225"/>
            </a:xfrm>
            <a:prstGeom prst="line">
              <a:avLst/>
            </a:prstGeom>
            <a:ln w="19050"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2000"/>
            </a:p>
          </p:txBody>
        </p:sp>
        <p:sp>
          <p:nvSpPr>
            <p:cNvPr id="23" name="Line 332"/>
            <p:cNvSpPr>
              <a:spLocks noChangeAspect="1" noChangeShapeType="1"/>
            </p:cNvSpPr>
            <p:nvPr/>
          </p:nvSpPr>
          <p:spPr bwMode="auto">
            <a:xfrm flipH="1">
              <a:off x="7261080" y="1507544"/>
              <a:ext cx="180480" cy="0"/>
            </a:xfrm>
            <a:prstGeom prst="line">
              <a:avLst/>
            </a:prstGeom>
            <a:ln w="19050"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2000"/>
            </a:p>
          </p:txBody>
        </p:sp>
        <p:sp>
          <p:nvSpPr>
            <p:cNvPr id="25" name="Line 334"/>
            <p:cNvSpPr>
              <a:spLocks noChangeAspect="1" noChangeShapeType="1"/>
            </p:cNvSpPr>
            <p:nvPr/>
          </p:nvSpPr>
          <p:spPr bwMode="auto">
            <a:xfrm>
              <a:off x="7255562" y="1449758"/>
              <a:ext cx="0" cy="104570"/>
            </a:xfrm>
            <a:prstGeom prst="line">
              <a:avLst/>
            </a:prstGeom>
            <a:ln w="19050"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2000"/>
            </a:p>
          </p:txBody>
        </p:sp>
        <p:sp>
          <p:nvSpPr>
            <p:cNvPr id="26" name="Line 335"/>
            <p:cNvSpPr>
              <a:spLocks noChangeAspect="1" noChangeShapeType="1"/>
            </p:cNvSpPr>
            <p:nvPr/>
          </p:nvSpPr>
          <p:spPr bwMode="auto">
            <a:xfrm>
              <a:off x="7264983" y="1461094"/>
              <a:ext cx="67559" cy="0"/>
            </a:xfrm>
            <a:prstGeom prst="line">
              <a:avLst/>
            </a:prstGeom>
            <a:ln w="19050"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2000"/>
            </a:p>
          </p:txBody>
        </p:sp>
        <p:sp>
          <p:nvSpPr>
            <p:cNvPr id="27" name="Line 336"/>
            <p:cNvSpPr>
              <a:spLocks noChangeAspect="1" noChangeShapeType="1"/>
            </p:cNvSpPr>
            <p:nvPr/>
          </p:nvSpPr>
          <p:spPr bwMode="auto">
            <a:xfrm>
              <a:off x="7251701" y="1561344"/>
              <a:ext cx="66594" cy="0"/>
            </a:xfrm>
            <a:prstGeom prst="line">
              <a:avLst/>
            </a:prstGeom>
            <a:ln w="19050"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2000"/>
            </a:p>
          </p:txBody>
        </p:sp>
        <p:sp>
          <p:nvSpPr>
            <p:cNvPr id="32" name="Line 341"/>
            <p:cNvSpPr>
              <a:spLocks noChangeShapeType="1"/>
            </p:cNvSpPr>
            <p:nvPr/>
          </p:nvSpPr>
          <p:spPr bwMode="auto">
            <a:xfrm>
              <a:off x="8501090" y="214290"/>
              <a:ext cx="1587" cy="2664000"/>
            </a:xfrm>
            <a:prstGeom prst="line">
              <a:avLst/>
            </a:prstGeom>
            <a:ln w="19050"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2000"/>
            </a:p>
          </p:txBody>
        </p:sp>
        <p:sp>
          <p:nvSpPr>
            <p:cNvPr id="36" name="Text Box 356"/>
            <p:cNvSpPr txBox="1">
              <a:spLocks noChangeAspect="1" noChangeArrowheads="1"/>
            </p:cNvSpPr>
            <p:nvPr/>
          </p:nvSpPr>
          <p:spPr bwMode="auto">
            <a:xfrm>
              <a:off x="7060745" y="756558"/>
              <a:ext cx="592138" cy="295275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l"/>
              <a:r>
                <a:rPr lang="fr-FR" sz="1600" b="1" dirty="0">
                  <a:solidFill>
                    <a:schemeClr val="tx1"/>
                  </a:solidFill>
                </a:rPr>
                <a:t>S1</a:t>
              </a:r>
              <a:endParaRPr lang="fr-FR" sz="1600" b="1" dirty="0">
                <a:solidFill>
                  <a:schemeClr val="tx1"/>
                </a:solidFill>
                <a:latin typeface="Times New Roman" pitchFamily="18" charset="0"/>
              </a:endParaRPr>
            </a:p>
            <a:p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38" name="Text Box 358"/>
            <p:cNvSpPr txBox="1">
              <a:spLocks noChangeAspect="1" noChangeArrowheads="1"/>
            </p:cNvSpPr>
            <p:nvPr/>
          </p:nvSpPr>
          <p:spPr bwMode="auto">
            <a:xfrm>
              <a:off x="6890215" y="1393011"/>
              <a:ext cx="515938" cy="295275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l"/>
              <a:r>
                <a:rPr lang="fr-FR" sz="1600" b="1" dirty="0">
                  <a:solidFill>
                    <a:schemeClr val="tx1"/>
                  </a:solidFill>
                </a:rPr>
                <a:t>S2</a:t>
              </a:r>
            </a:p>
          </p:txBody>
        </p:sp>
        <p:sp>
          <p:nvSpPr>
            <p:cNvPr id="39" name="Line 360"/>
            <p:cNvSpPr>
              <a:spLocks noChangeAspect="1" noChangeShapeType="1"/>
            </p:cNvSpPr>
            <p:nvPr/>
          </p:nvSpPr>
          <p:spPr bwMode="auto">
            <a:xfrm>
              <a:off x="7512077" y="1247754"/>
              <a:ext cx="296863" cy="0"/>
            </a:xfrm>
            <a:prstGeom prst="line">
              <a:avLst/>
            </a:prstGeom>
            <a:ln w="19050"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2000"/>
            </a:p>
          </p:txBody>
        </p:sp>
        <p:sp>
          <p:nvSpPr>
            <p:cNvPr id="40" name="Line 361"/>
            <p:cNvSpPr>
              <a:spLocks noChangeAspect="1" noChangeShapeType="1"/>
            </p:cNvSpPr>
            <p:nvPr/>
          </p:nvSpPr>
          <p:spPr bwMode="auto">
            <a:xfrm>
              <a:off x="7492942" y="1697016"/>
              <a:ext cx="324000" cy="0"/>
            </a:xfrm>
            <a:prstGeom prst="line">
              <a:avLst/>
            </a:prstGeom>
            <a:ln w="19050"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2000"/>
            </a:p>
          </p:txBody>
        </p:sp>
        <p:sp>
          <p:nvSpPr>
            <p:cNvPr id="41" name="Line 362"/>
            <p:cNvSpPr>
              <a:spLocks noChangeAspect="1" noChangeShapeType="1"/>
            </p:cNvSpPr>
            <p:nvPr/>
          </p:nvSpPr>
          <p:spPr bwMode="auto">
            <a:xfrm>
              <a:off x="7808940" y="1248420"/>
              <a:ext cx="0" cy="180000"/>
            </a:xfrm>
            <a:prstGeom prst="line">
              <a:avLst/>
            </a:prstGeom>
            <a:ln w="19050"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2000"/>
            </a:p>
          </p:txBody>
        </p:sp>
        <p:sp>
          <p:nvSpPr>
            <p:cNvPr id="42" name="Line 363"/>
            <p:cNvSpPr>
              <a:spLocks noChangeAspect="1" noChangeShapeType="1"/>
            </p:cNvSpPr>
            <p:nvPr/>
          </p:nvSpPr>
          <p:spPr bwMode="auto">
            <a:xfrm>
              <a:off x="7808940" y="1546119"/>
              <a:ext cx="0" cy="147638"/>
            </a:xfrm>
            <a:prstGeom prst="line">
              <a:avLst/>
            </a:prstGeom>
            <a:ln w="19050"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2000"/>
            </a:p>
          </p:txBody>
        </p:sp>
        <p:sp>
          <p:nvSpPr>
            <p:cNvPr id="43" name="Line 364"/>
            <p:cNvSpPr>
              <a:spLocks noChangeAspect="1" noChangeShapeType="1"/>
            </p:cNvSpPr>
            <p:nvPr/>
          </p:nvSpPr>
          <p:spPr bwMode="auto">
            <a:xfrm>
              <a:off x="7725638" y="1439090"/>
              <a:ext cx="79375" cy="109537"/>
            </a:xfrm>
            <a:prstGeom prst="line">
              <a:avLst/>
            </a:prstGeom>
            <a:ln w="19050"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2000"/>
            </a:p>
          </p:txBody>
        </p:sp>
        <p:sp>
          <p:nvSpPr>
            <p:cNvPr id="44" name="Text Box 365"/>
            <p:cNvSpPr txBox="1">
              <a:spLocks noChangeAspect="1" noChangeArrowheads="1"/>
            </p:cNvSpPr>
            <p:nvPr/>
          </p:nvSpPr>
          <p:spPr bwMode="auto">
            <a:xfrm>
              <a:off x="7803855" y="1335352"/>
              <a:ext cx="661987" cy="307975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l"/>
              <a:r>
                <a:rPr lang="fr-FR" sz="1600" b="1" dirty="0">
                  <a:solidFill>
                    <a:schemeClr val="tx1"/>
                  </a:solidFill>
                </a:rPr>
                <a:t>KM11</a:t>
              </a:r>
            </a:p>
            <a:p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45" name="Rectangle 379"/>
            <p:cNvSpPr>
              <a:spLocks noChangeAspect="1" noChangeArrowheads="1"/>
            </p:cNvSpPr>
            <p:nvPr/>
          </p:nvSpPr>
          <p:spPr bwMode="auto">
            <a:xfrm>
              <a:off x="7277625" y="2285057"/>
              <a:ext cx="478801" cy="252000"/>
            </a:xfrm>
            <a:prstGeom prst="rect">
              <a:avLst/>
            </a:prstGeom>
            <a:ln w="22225"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 sz="2000"/>
            </a:p>
          </p:txBody>
        </p:sp>
        <p:sp>
          <p:nvSpPr>
            <p:cNvPr id="55" name="Line 484"/>
            <p:cNvSpPr>
              <a:spLocks noChangeShapeType="1"/>
            </p:cNvSpPr>
            <p:nvPr/>
          </p:nvSpPr>
          <p:spPr bwMode="auto">
            <a:xfrm>
              <a:off x="7496868" y="2886087"/>
              <a:ext cx="1008000" cy="0"/>
            </a:xfrm>
            <a:prstGeom prst="line">
              <a:avLst/>
            </a:prstGeom>
            <a:ln w="19050"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2000"/>
            </a:p>
          </p:txBody>
        </p:sp>
        <p:sp>
          <p:nvSpPr>
            <p:cNvPr id="56" name="Line 485"/>
            <p:cNvSpPr>
              <a:spLocks noChangeShapeType="1"/>
            </p:cNvSpPr>
            <p:nvPr/>
          </p:nvSpPr>
          <p:spPr bwMode="auto">
            <a:xfrm rot="180000" flipH="1">
              <a:off x="7353193" y="2279727"/>
              <a:ext cx="324000" cy="252000"/>
            </a:xfrm>
            <a:prstGeom prst="line">
              <a:avLst/>
            </a:prstGeom>
            <a:ln w="22225"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2000"/>
            </a:p>
          </p:txBody>
        </p:sp>
        <p:sp>
          <p:nvSpPr>
            <p:cNvPr id="64" name="ZoneTexte 63"/>
            <p:cNvSpPr txBox="1"/>
            <p:nvPr/>
          </p:nvSpPr>
          <p:spPr>
            <a:xfrm>
              <a:off x="7170778" y="1998855"/>
              <a:ext cx="571504" cy="26461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600" b="1" dirty="0" smtClean="0">
                  <a:solidFill>
                    <a:schemeClr val="tx1"/>
                  </a:solidFill>
                </a:rPr>
                <a:t>A1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65" name="ZoneTexte 64"/>
            <p:cNvSpPr txBox="1"/>
            <p:nvPr/>
          </p:nvSpPr>
          <p:spPr>
            <a:xfrm>
              <a:off x="7145378" y="2570372"/>
              <a:ext cx="571504" cy="26461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600" b="1" dirty="0" smtClean="0">
                  <a:solidFill>
                    <a:schemeClr val="tx1"/>
                  </a:solidFill>
                </a:rPr>
                <a:t>A2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66" name="Text Box 365"/>
            <p:cNvSpPr txBox="1">
              <a:spLocks noChangeAspect="1" noChangeArrowheads="1"/>
            </p:cNvSpPr>
            <p:nvPr/>
          </p:nvSpPr>
          <p:spPr bwMode="auto">
            <a:xfrm>
              <a:off x="6823772" y="2252192"/>
              <a:ext cx="661987" cy="307975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l"/>
              <a:r>
                <a:rPr lang="fr-FR" sz="1600" b="1" dirty="0" smtClean="0">
                  <a:solidFill>
                    <a:schemeClr val="tx1"/>
                  </a:solidFill>
                </a:rPr>
                <a:t>KM1</a:t>
              </a:r>
              <a:endParaRPr lang="fr-FR" sz="1600" b="1" dirty="0">
                <a:solidFill>
                  <a:schemeClr val="tx1"/>
                </a:solidFill>
              </a:endParaRPr>
            </a:p>
            <a:p>
              <a:endParaRPr lang="fr-FR" sz="1600" b="1" dirty="0">
                <a:solidFill>
                  <a:schemeClr val="tx1"/>
                </a:solidFill>
              </a:endParaRPr>
            </a:p>
          </p:txBody>
        </p:sp>
      </p:grpSp>
      <p:pic>
        <p:nvPicPr>
          <p:cNvPr id="67" name="Image 66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9" y="-1"/>
            <a:ext cx="4854240" cy="3528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pSp>
        <p:nvGrpSpPr>
          <p:cNvPr id="139" name="Groupe 138"/>
          <p:cNvGrpSpPr/>
          <p:nvPr/>
        </p:nvGrpSpPr>
        <p:grpSpPr>
          <a:xfrm>
            <a:off x="338960" y="4361454"/>
            <a:ext cx="3702901" cy="1710752"/>
            <a:chOff x="142844" y="3857628"/>
            <a:chExt cx="3702901" cy="1710752"/>
          </a:xfrm>
        </p:grpSpPr>
        <p:cxnSp>
          <p:nvCxnSpPr>
            <p:cNvPr id="69" name="Connecteur droit 68"/>
            <p:cNvCxnSpPr/>
            <p:nvPr/>
          </p:nvCxnSpPr>
          <p:spPr>
            <a:xfrm rot="16200000" flipH="1">
              <a:off x="-428660" y="4516472"/>
              <a:ext cx="1143008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1" name="Connecteur droit 70"/>
            <p:cNvCxnSpPr/>
            <p:nvPr/>
          </p:nvCxnSpPr>
          <p:spPr>
            <a:xfrm>
              <a:off x="142844" y="4516472"/>
              <a:ext cx="396000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3" name="Connecteur droit 72"/>
            <p:cNvCxnSpPr/>
            <p:nvPr/>
          </p:nvCxnSpPr>
          <p:spPr>
            <a:xfrm rot="5400000">
              <a:off x="407646" y="4514786"/>
              <a:ext cx="288000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4" name="Connecteur droit 73"/>
            <p:cNvCxnSpPr/>
            <p:nvPr/>
          </p:nvCxnSpPr>
          <p:spPr>
            <a:xfrm rot="5400000">
              <a:off x="594201" y="4517596"/>
              <a:ext cx="288000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6" name="Connecteur droit 75"/>
            <p:cNvCxnSpPr/>
            <p:nvPr/>
          </p:nvCxnSpPr>
          <p:spPr>
            <a:xfrm rot="4860000">
              <a:off x="576763" y="4426472"/>
              <a:ext cx="142876" cy="18000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7" name="Connecteur droit 76"/>
            <p:cNvCxnSpPr/>
            <p:nvPr/>
          </p:nvCxnSpPr>
          <p:spPr>
            <a:xfrm>
              <a:off x="738080" y="4516472"/>
              <a:ext cx="792000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83" name="Connecteur droit 82"/>
            <p:cNvCxnSpPr/>
            <p:nvPr/>
          </p:nvCxnSpPr>
          <p:spPr>
            <a:xfrm rot="5400000">
              <a:off x="1378222" y="4514786"/>
              <a:ext cx="288000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84" name="Connecteur droit 83"/>
            <p:cNvCxnSpPr/>
            <p:nvPr/>
          </p:nvCxnSpPr>
          <p:spPr>
            <a:xfrm rot="5400000">
              <a:off x="1564777" y="4517596"/>
              <a:ext cx="288000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85" name="Connecteur droit 84"/>
            <p:cNvCxnSpPr/>
            <p:nvPr/>
          </p:nvCxnSpPr>
          <p:spPr>
            <a:xfrm>
              <a:off x="1214414" y="5046094"/>
              <a:ext cx="324000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86" name="Connecteur droit 85"/>
            <p:cNvCxnSpPr/>
            <p:nvPr/>
          </p:nvCxnSpPr>
          <p:spPr>
            <a:xfrm rot="5400000">
              <a:off x="1386173" y="5044408"/>
              <a:ext cx="288000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87" name="Connecteur droit 86"/>
            <p:cNvCxnSpPr/>
            <p:nvPr/>
          </p:nvCxnSpPr>
          <p:spPr>
            <a:xfrm rot="5400000">
              <a:off x="1572728" y="5047218"/>
              <a:ext cx="288000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89" name="Connecteur droit 88"/>
            <p:cNvCxnSpPr/>
            <p:nvPr/>
          </p:nvCxnSpPr>
          <p:spPr>
            <a:xfrm rot="5400000">
              <a:off x="947456" y="4787266"/>
              <a:ext cx="540000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90" name="Connecteur droit 89"/>
            <p:cNvCxnSpPr/>
            <p:nvPr/>
          </p:nvCxnSpPr>
          <p:spPr>
            <a:xfrm>
              <a:off x="1714480" y="4516472"/>
              <a:ext cx="1260000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91" name="Connecteur droit 90"/>
            <p:cNvCxnSpPr/>
            <p:nvPr/>
          </p:nvCxnSpPr>
          <p:spPr>
            <a:xfrm>
              <a:off x="1716728" y="5040391"/>
              <a:ext cx="324000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92" name="Connecteur droit 91"/>
            <p:cNvCxnSpPr/>
            <p:nvPr/>
          </p:nvCxnSpPr>
          <p:spPr>
            <a:xfrm rot="5400000">
              <a:off x="1780065" y="4778521"/>
              <a:ext cx="540000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94" name="Arc plein 93"/>
            <p:cNvSpPr>
              <a:spLocks noChangeAspect="1"/>
            </p:cNvSpPr>
            <p:nvPr/>
          </p:nvSpPr>
          <p:spPr>
            <a:xfrm rot="16200000">
              <a:off x="2956703" y="4255639"/>
              <a:ext cx="540000" cy="540000"/>
            </a:xfrm>
            <a:prstGeom prst="blockArc">
              <a:avLst>
                <a:gd name="adj1" fmla="val 12652133"/>
                <a:gd name="adj2" fmla="val 19568819"/>
                <a:gd name="adj3" fmla="val 572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95" name="Arc plein 94"/>
            <p:cNvSpPr>
              <a:spLocks/>
            </p:cNvSpPr>
            <p:nvPr/>
          </p:nvSpPr>
          <p:spPr>
            <a:xfrm rot="16200000" flipV="1">
              <a:off x="2892795" y="4251259"/>
              <a:ext cx="540000" cy="540000"/>
            </a:xfrm>
            <a:prstGeom prst="blockArc">
              <a:avLst>
                <a:gd name="adj1" fmla="val 12873920"/>
                <a:gd name="adj2" fmla="val 19655285"/>
                <a:gd name="adj3" fmla="val 137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cxnSp>
          <p:nvCxnSpPr>
            <p:cNvPr id="96" name="Connecteur droit 95"/>
            <p:cNvCxnSpPr/>
            <p:nvPr/>
          </p:nvCxnSpPr>
          <p:spPr>
            <a:xfrm>
              <a:off x="3440746" y="4508521"/>
              <a:ext cx="396000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99" name="Connecteur droit 98"/>
            <p:cNvCxnSpPr/>
            <p:nvPr/>
          </p:nvCxnSpPr>
          <p:spPr>
            <a:xfrm rot="16200000" flipH="1">
              <a:off x="3274241" y="4429132"/>
              <a:ext cx="1143008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00" name="ZoneTexte 99"/>
            <p:cNvSpPr txBox="1"/>
            <p:nvPr/>
          </p:nvSpPr>
          <p:spPr>
            <a:xfrm>
              <a:off x="500034" y="4016406"/>
              <a:ext cx="714380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b="1" dirty="0" smtClean="0">
                  <a:solidFill>
                    <a:schemeClr val="tx1"/>
                  </a:solidFill>
                </a:rPr>
                <a:t>I1,1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102" name="ZoneTexte 101"/>
            <p:cNvSpPr txBox="1"/>
            <p:nvPr/>
          </p:nvSpPr>
          <p:spPr>
            <a:xfrm>
              <a:off x="1359538" y="4016406"/>
              <a:ext cx="714380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b="1" dirty="0" smtClean="0">
                  <a:solidFill>
                    <a:schemeClr val="tx1"/>
                  </a:solidFill>
                </a:rPr>
                <a:t>I1,2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103" name="ZoneTexte 102"/>
            <p:cNvSpPr txBox="1"/>
            <p:nvPr/>
          </p:nvSpPr>
          <p:spPr>
            <a:xfrm>
              <a:off x="1367489" y="5199048"/>
              <a:ext cx="714380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b="1" dirty="0" smtClean="0">
                  <a:solidFill>
                    <a:schemeClr val="tx1"/>
                  </a:solidFill>
                </a:rPr>
                <a:t>O1,1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104" name="ZoneTexte 103"/>
            <p:cNvSpPr txBox="1"/>
            <p:nvPr/>
          </p:nvSpPr>
          <p:spPr>
            <a:xfrm>
              <a:off x="2869363" y="3944968"/>
              <a:ext cx="714380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b="1" dirty="0" smtClean="0">
                  <a:solidFill>
                    <a:schemeClr val="tx1"/>
                  </a:solidFill>
                </a:rPr>
                <a:t>O1,1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78" name="Groupe 77"/>
          <p:cNvGrpSpPr/>
          <p:nvPr/>
        </p:nvGrpSpPr>
        <p:grpSpPr>
          <a:xfrm>
            <a:off x="5125306" y="4286256"/>
            <a:ext cx="3590098" cy="1571636"/>
            <a:chOff x="5125306" y="4286256"/>
            <a:chExt cx="3590098" cy="1571636"/>
          </a:xfrm>
        </p:grpSpPr>
        <p:grpSp>
          <p:nvGrpSpPr>
            <p:cNvPr id="105" name="Groupe 104"/>
            <p:cNvGrpSpPr/>
            <p:nvPr/>
          </p:nvGrpSpPr>
          <p:grpSpPr>
            <a:xfrm>
              <a:off x="5125306" y="4286256"/>
              <a:ext cx="3590098" cy="1571636"/>
              <a:chOff x="2431938" y="1428736"/>
              <a:chExt cx="3590098" cy="1571636"/>
            </a:xfrm>
          </p:grpSpPr>
          <p:sp>
            <p:nvSpPr>
              <p:cNvPr id="106" name="Rectangle 105"/>
              <p:cNvSpPr/>
              <p:nvPr/>
            </p:nvSpPr>
            <p:spPr>
              <a:xfrm>
                <a:off x="2431938" y="1428736"/>
                <a:ext cx="3590098" cy="1571636"/>
              </a:xfrm>
              <a:prstGeom prst="rect">
                <a:avLst/>
              </a:prstGeom>
              <a:ln w="15875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FR" sz="1600"/>
              </a:p>
            </p:txBody>
          </p:sp>
          <p:cxnSp>
            <p:nvCxnSpPr>
              <p:cNvPr id="107" name="Connecteur droit 106"/>
              <p:cNvCxnSpPr/>
              <p:nvPr/>
            </p:nvCxnSpPr>
            <p:spPr>
              <a:xfrm>
                <a:off x="2446944" y="1873130"/>
                <a:ext cx="3564000" cy="0"/>
              </a:xfrm>
              <a:prstGeom prst="line">
                <a:avLst/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8" name="Connecteur droit 107"/>
              <p:cNvCxnSpPr/>
              <p:nvPr/>
            </p:nvCxnSpPr>
            <p:spPr>
              <a:xfrm>
                <a:off x="2454336" y="2254460"/>
                <a:ext cx="3564000" cy="0"/>
              </a:xfrm>
              <a:prstGeom prst="line">
                <a:avLst/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9" name="Connecteur droit 108"/>
              <p:cNvCxnSpPr/>
              <p:nvPr/>
            </p:nvCxnSpPr>
            <p:spPr>
              <a:xfrm>
                <a:off x="2436384" y="2610668"/>
                <a:ext cx="3564000" cy="0"/>
              </a:xfrm>
              <a:prstGeom prst="line">
                <a:avLst/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2" name="Connecteur droit 111"/>
              <p:cNvCxnSpPr/>
              <p:nvPr/>
            </p:nvCxnSpPr>
            <p:spPr>
              <a:xfrm rot="5400000">
                <a:off x="4371787" y="2225178"/>
                <a:ext cx="1548000" cy="1588"/>
              </a:xfrm>
              <a:prstGeom prst="line">
                <a:avLst/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3" name="Connecteur droit 112"/>
              <p:cNvCxnSpPr/>
              <p:nvPr/>
            </p:nvCxnSpPr>
            <p:spPr>
              <a:xfrm rot="5400000">
                <a:off x="3562031" y="2219602"/>
                <a:ext cx="1548000" cy="1588"/>
              </a:xfrm>
              <a:prstGeom prst="line">
                <a:avLst/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4" name="Connecteur droit 113"/>
              <p:cNvCxnSpPr/>
              <p:nvPr/>
            </p:nvCxnSpPr>
            <p:spPr>
              <a:xfrm rot="5400000">
                <a:off x="2397050" y="2216010"/>
                <a:ext cx="1548000" cy="1588"/>
              </a:xfrm>
              <a:prstGeom prst="line">
                <a:avLst/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115" name="Rectangle 114"/>
            <p:cNvSpPr/>
            <p:nvPr/>
          </p:nvSpPr>
          <p:spPr>
            <a:xfrm>
              <a:off x="8002432" y="4314392"/>
              <a:ext cx="630301" cy="338554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/>
              <a:r>
                <a:rPr lang="ar-DZ" sz="1600" b="1" dirty="0" smtClean="0">
                  <a:solidFill>
                    <a:schemeClr val="tx1"/>
                  </a:solidFill>
                </a:rPr>
                <a:t>التعيين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16" name="Rectangle 115"/>
            <p:cNvSpPr/>
            <p:nvPr/>
          </p:nvSpPr>
          <p:spPr>
            <a:xfrm>
              <a:off x="6196876" y="4317788"/>
              <a:ext cx="630301" cy="338554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/>
              <a:r>
                <a:rPr lang="ar-DZ" sz="1600" b="1" dirty="0" smtClean="0">
                  <a:solidFill>
                    <a:schemeClr val="tx1"/>
                  </a:solidFill>
                </a:rPr>
                <a:t>التعيين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17" name="Rectangle 116"/>
            <p:cNvSpPr/>
            <p:nvPr/>
          </p:nvSpPr>
          <p:spPr>
            <a:xfrm>
              <a:off x="7137809" y="4317788"/>
              <a:ext cx="678391" cy="338554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/>
              <a:r>
                <a:rPr lang="ar-DZ" sz="1600" b="1" dirty="0" smtClean="0">
                  <a:solidFill>
                    <a:schemeClr val="tx1"/>
                  </a:solidFill>
                </a:rPr>
                <a:t>المداخل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18" name="Rectangle 117"/>
            <p:cNvSpPr/>
            <p:nvPr/>
          </p:nvSpPr>
          <p:spPr>
            <a:xfrm>
              <a:off x="5150434" y="4317788"/>
              <a:ext cx="724877" cy="338554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r" rtl="1"/>
              <a:r>
                <a:rPr lang="ar-DZ" sz="1600" b="1" dirty="0" smtClean="0">
                  <a:solidFill>
                    <a:schemeClr val="tx1"/>
                  </a:solidFill>
                </a:rPr>
                <a:t>المخارج</a:t>
              </a:r>
              <a:endParaRPr lang="fr-FR" sz="1600" dirty="0">
                <a:solidFill>
                  <a:schemeClr val="tx1"/>
                </a:solidFill>
              </a:endParaRPr>
            </a:p>
          </p:txBody>
        </p:sp>
        <p:sp>
          <p:nvSpPr>
            <p:cNvPr id="119" name="Rectangle 118"/>
            <p:cNvSpPr/>
            <p:nvPr/>
          </p:nvSpPr>
          <p:spPr>
            <a:xfrm>
              <a:off x="8060033" y="4728952"/>
              <a:ext cx="434734" cy="338554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 dirty="0" smtClean="0">
                  <a:solidFill>
                    <a:schemeClr val="tx1"/>
                  </a:solidFill>
                </a:rPr>
                <a:t>S1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20" name="Rectangle 119"/>
            <p:cNvSpPr/>
            <p:nvPr/>
          </p:nvSpPr>
          <p:spPr>
            <a:xfrm>
              <a:off x="8060033" y="5110282"/>
              <a:ext cx="434734" cy="338554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 dirty="0" smtClean="0">
                  <a:solidFill>
                    <a:schemeClr val="tx1"/>
                  </a:solidFill>
                </a:rPr>
                <a:t>S2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21" name="Rectangle 120"/>
            <p:cNvSpPr/>
            <p:nvPr/>
          </p:nvSpPr>
          <p:spPr>
            <a:xfrm>
              <a:off x="7911388" y="5471468"/>
              <a:ext cx="719942" cy="338554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 rtl="1"/>
              <a:r>
                <a:rPr lang="fr-FR" sz="1600" b="1" dirty="0" smtClean="0">
                  <a:solidFill>
                    <a:schemeClr val="tx1"/>
                  </a:solidFill>
                </a:rPr>
                <a:t>KM11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23" name="Rectangle 122"/>
            <p:cNvSpPr/>
            <p:nvPr/>
          </p:nvSpPr>
          <p:spPr>
            <a:xfrm>
              <a:off x="7144436" y="5476952"/>
              <a:ext cx="630301" cy="338554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/>
              <a:r>
                <a:rPr lang="fr-FR" sz="1600" b="1" dirty="0" smtClean="0">
                  <a:solidFill>
                    <a:schemeClr val="tx1"/>
                  </a:solidFill>
                </a:rPr>
                <a:t>O1,1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25" name="Rectangle 124"/>
            <p:cNvSpPr/>
            <p:nvPr/>
          </p:nvSpPr>
          <p:spPr>
            <a:xfrm>
              <a:off x="5821102" y="4744410"/>
              <a:ext cx="1233030" cy="338554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 rtl="1"/>
              <a:r>
                <a:rPr lang="ar-DZ" sz="1600" b="1" dirty="0" smtClean="0">
                  <a:solidFill>
                    <a:schemeClr val="tx1"/>
                  </a:solidFill>
                </a:rPr>
                <a:t>الملامس </a:t>
              </a:r>
              <a:r>
                <a:rPr lang="fr-FR" sz="1600" b="1" dirty="0" smtClean="0">
                  <a:solidFill>
                    <a:schemeClr val="tx1"/>
                  </a:solidFill>
                </a:rPr>
                <a:t>KM1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29" name="Rectangle 128"/>
            <p:cNvSpPr/>
            <p:nvPr/>
          </p:nvSpPr>
          <p:spPr>
            <a:xfrm>
              <a:off x="5137947" y="4744410"/>
              <a:ext cx="630301" cy="338554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/>
              <a:r>
                <a:rPr lang="fr-FR" sz="1600" b="1" dirty="0" smtClean="0">
                  <a:solidFill>
                    <a:schemeClr val="tx1"/>
                  </a:solidFill>
                </a:rPr>
                <a:t>O1,1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34" name="Rectangle 133"/>
            <p:cNvSpPr/>
            <p:nvPr/>
          </p:nvSpPr>
          <p:spPr>
            <a:xfrm>
              <a:off x="7169365" y="4743020"/>
              <a:ext cx="527709" cy="338554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 dirty="0" smtClean="0">
                  <a:solidFill>
                    <a:schemeClr val="tx1"/>
                  </a:solidFill>
                </a:rPr>
                <a:t>I1,1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35" name="Rectangle 134"/>
            <p:cNvSpPr/>
            <p:nvPr/>
          </p:nvSpPr>
          <p:spPr>
            <a:xfrm>
              <a:off x="7169365" y="5124350"/>
              <a:ext cx="527709" cy="338554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 dirty="0" smtClean="0">
                  <a:solidFill>
                    <a:schemeClr val="tx1"/>
                  </a:solidFill>
                </a:rPr>
                <a:t>I1,2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79" name="Légende encadrée 2 78"/>
          <p:cNvSpPr/>
          <p:nvPr/>
        </p:nvSpPr>
        <p:spPr>
          <a:xfrm>
            <a:off x="3286116" y="6072206"/>
            <a:ext cx="2071702" cy="5760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151988"/>
              <a:gd name="adj6" fmla="val -42624"/>
            </a:avLst>
          </a:prstGeom>
          <a:noFill/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b="1" dirty="0" smtClean="0">
                <a:solidFill>
                  <a:srgbClr val="0000FF"/>
                </a:solidFill>
              </a:rPr>
              <a:t>رموز خاصة بالمبرمج </a:t>
            </a:r>
            <a:r>
              <a:rPr lang="fr-FR" b="1" dirty="0" smtClean="0">
                <a:solidFill>
                  <a:srgbClr val="0000FF"/>
                </a:solidFill>
              </a:rPr>
              <a:t>TSX</a:t>
            </a:r>
            <a:endParaRPr lang="fr-FR" b="1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2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22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" y="49496"/>
            <a:ext cx="5000804" cy="2988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pSp>
        <p:nvGrpSpPr>
          <p:cNvPr id="184" name="Groupe 183"/>
          <p:cNvGrpSpPr>
            <a:grpSpLocks noChangeAspect="1"/>
          </p:cNvGrpSpPr>
          <p:nvPr/>
        </p:nvGrpSpPr>
        <p:grpSpPr>
          <a:xfrm>
            <a:off x="5429257" y="105238"/>
            <a:ext cx="2857519" cy="3348000"/>
            <a:chOff x="5814729" y="105238"/>
            <a:chExt cx="3114989" cy="3109448"/>
          </a:xfrm>
        </p:grpSpPr>
        <p:sp>
          <p:nvSpPr>
            <p:cNvPr id="9" name="Line 28"/>
            <p:cNvSpPr>
              <a:spLocks noChangeAspect="1" noChangeShapeType="1"/>
            </p:cNvSpPr>
            <p:nvPr/>
          </p:nvSpPr>
          <p:spPr bwMode="auto">
            <a:xfrm>
              <a:off x="6389445" y="105238"/>
              <a:ext cx="0" cy="828000"/>
            </a:xfrm>
            <a:prstGeom prst="line">
              <a:avLst/>
            </a:prstGeom>
            <a:ln w="19050">
              <a:solidFill>
                <a:srgbClr val="008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2000"/>
            </a:p>
          </p:txBody>
        </p:sp>
        <p:sp>
          <p:nvSpPr>
            <p:cNvPr id="10" name="Line 29"/>
            <p:cNvSpPr>
              <a:spLocks noChangeAspect="1" noChangeShapeType="1"/>
            </p:cNvSpPr>
            <p:nvPr/>
          </p:nvSpPr>
          <p:spPr bwMode="auto">
            <a:xfrm>
              <a:off x="6392571" y="1072038"/>
              <a:ext cx="0" cy="450850"/>
            </a:xfrm>
            <a:prstGeom prst="line">
              <a:avLst/>
            </a:prstGeom>
            <a:ln w="19050">
              <a:solidFill>
                <a:srgbClr val="008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2000"/>
            </a:p>
          </p:txBody>
        </p:sp>
        <p:sp>
          <p:nvSpPr>
            <p:cNvPr id="11" name="Line 30"/>
            <p:cNvSpPr>
              <a:spLocks noChangeShapeType="1"/>
            </p:cNvSpPr>
            <p:nvPr/>
          </p:nvSpPr>
          <p:spPr bwMode="auto">
            <a:xfrm>
              <a:off x="6383046" y="1687988"/>
              <a:ext cx="0" cy="1122363"/>
            </a:xfrm>
            <a:prstGeom prst="line">
              <a:avLst/>
            </a:prstGeom>
            <a:ln w="19050">
              <a:solidFill>
                <a:srgbClr val="008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2000"/>
            </a:p>
          </p:txBody>
        </p:sp>
        <p:sp>
          <p:nvSpPr>
            <p:cNvPr id="13" name="Line 32"/>
            <p:cNvSpPr>
              <a:spLocks noChangeAspect="1" noChangeShapeType="1"/>
            </p:cNvSpPr>
            <p:nvPr/>
          </p:nvSpPr>
          <p:spPr bwMode="auto">
            <a:xfrm flipH="1">
              <a:off x="6288620" y="1009531"/>
              <a:ext cx="164071" cy="0"/>
            </a:xfrm>
            <a:prstGeom prst="line">
              <a:avLst/>
            </a:prstGeom>
            <a:ln w="19050">
              <a:solidFill>
                <a:srgbClr val="008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2000"/>
            </a:p>
          </p:txBody>
        </p:sp>
        <p:grpSp>
          <p:nvGrpSpPr>
            <p:cNvPr id="14" name="Group 33"/>
            <p:cNvGrpSpPr>
              <a:grpSpLocks noChangeAspect="1"/>
            </p:cNvGrpSpPr>
            <p:nvPr/>
          </p:nvGrpSpPr>
          <p:grpSpPr bwMode="auto">
            <a:xfrm>
              <a:off x="6295553" y="957004"/>
              <a:ext cx="74315" cy="105111"/>
              <a:chOff x="5747" y="6223"/>
              <a:chExt cx="77" cy="200"/>
            </a:xfrm>
          </p:grpSpPr>
          <p:sp>
            <p:nvSpPr>
              <p:cNvPr id="15" name="Line 34"/>
              <p:cNvSpPr>
                <a:spLocks noChangeAspect="1" noChangeShapeType="1"/>
              </p:cNvSpPr>
              <p:nvPr/>
            </p:nvSpPr>
            <p:spPr bwMode="auto">
              <a:xfrm>
                <a:off x="5750" y="6227"/>
                <a:ext cx="0" cy="196"/>
              </a:xfrm>
              <a:prstGeom prst="line">
                <a:avLst/>
              </a:prstGeom>
              <a:ln w="19050">
                <a:solidFill>
                  <a:srgbClr val="008000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2000"/>
              </a:p>
            </p:txBody>
          </p:sp>
          <p:sp>
            <p:nvSpPr>
              <p:cNvPr id="16" name="Line 35"/>
              <p:cNvSpPr>
                <a:spLocks noChangeAspect="1" noChangeShapeType="1"/>
              </p:cNvSpPr>
              <p:nvPr/>
            </p:nvSpPr>
            <p:spPr bwMode="auto">
              <a:xfrm>
                <a:off x="5747" y="6223"/>
                <a:ext cx="70" cy="0"/>
              </a:xfrm>
              <a:prstGeom prst="line">
                <a:avLst/>
              </a:prstGeom>
              <a:ln w="19050">
                <a:solidFill>
                  <a:srgbClr val="008000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2000"/>
              </a:p>
            </p:txBody>
          </p:sp>
          <p:sp>
            <p:nvSpPr>
              <p:cNvPr id="17" name="Line 36"/>
              <p:cNvSpPr>
                <a:spLocks noChangeAspect="1" noChangeShapeType="1"/>
              </p:cNvSpPr>
              <p:nvPr/>
            </p:nvSpPr>
            <p:spPr bwMode="auto">
              <a:xfrm>
                <a:off x="5754" y="6409"/>
                <a:ext cx="70" cy="0"/>
              </a:xfrm>
              <a:prstGeom prst="line">
                <a:avLst/>
              </a:prstGeom>
              <a:ln w="19050">
                <a:solidFill>
                  <a:srgbClr val="008000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2000"/>
              </a:p>
            </p:txBody>
          </p:sp>
        </p:grpSp>
        <p:grpSp>
          <p:nvGrpSpPr>
            <p:cNvPr id="18" name="Group 37"/>
            <p:cNvGrpSpPr>
              <a:grpSpLocks noChangeAspect="1"/>
            </p:cNvGrpSpPr>
            <p:nvPr/>
          </p:nvGrpSpPr>
          <p:grpSpPr bwMode="auto">
            <a:xfrm>
              <a:off x="6384633" y="948213"/>
              <a:ext cx="144463" cy="115888"/>
              <a:chOff x="8244" y="7047"/>
              <a:chExt cx="243" cy="196"/>
            </a:xfrm>
          </p:grpSpPr>
          <p:sp>
            <p:nvSpPr>
              <p:cNvPr id="19" name="Line 38"/>
              <p:cNvSpPr>
                <a:spLocks noChangeAspect="1" noChangeShapeType="1"/>
              </p:cNvSpPr>
              <p:nvPr/>
            </p:nvSpPr>
            <p:spPr bwMode="auto">
              <a:xfrm>
                <a:off x="8247" y="7047"/>
                <a:ext cx="240" cy="0"/>
              </a:xfrm>
              <a:prstGeom prst="line">
                <a:avLst/>
              </a:prstGeom>
              <a:ln w="19050">
                <a:solidFill>
                  <a:srgbClr val="008000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2000"/>
              </a:p>
            </p:txBody>
          </p:sp>
          <p:sp>
            <p:nvSpPr>
              <p:cNvPr id="20" name="Line 39"/>
              <p:cNvSpPr>
                <a:spLocks noChangeAspect="1" noChangeShapeType="1"/>
              </p:cNvSpPr>
              <p:nvPr/>
            </p:nvSpPr>
            <p:spPr bwMode="auto">
              <a:xfrm rot="21000000" flipH="1">
                <a:off x="8244" y="7063"/>
                <a:ext cx="240" cy="180"/>
              </a:xfrm>
              <a:prstGeom prst="line">
                <a:avLst/>
              </a:prstGeom>
              <a:ln w="19050">
                <a:solidFill>
                  <a:srgbClr val="008000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2000"/>
              </a:p>
            </p:txBody>
          </p:sp>
        </p:grpSp>
        <p:sp>
          <p:nvSpPr>
            <p:cNvPr id="21" name="Line 40"/>
            <p:cNvSpPr>
              <a:spLocks noChangeAspect="1" noChangeShapeType="1"/>
            </p:cNvSpPr>
            <p:nvPr/>
          </p:nvSpPr>
          <p:spPr bwMode="auto">
            <a:xfrm rot="180000" flipH="1" flipV="1">
              <a:off x="6268746" y="1546701"/>
              <a:ext cx="117475" cy="149225"/>
            </a:xfrm>
            <a:prstGeom prst="line">
              <a:avLst/>
            </a:prstGeom>
            <a:ln w="19050">
              <a:solidFill>
                <a:srgbClr val="008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2000"/>
            </a:p>
          </p:txBody>
        </p:sp>
        <p:sp>
          <p:nvSpPr>
            <p:cNvPr id="23" name="Line 42"/>
            <p:cNvSpPr>
              <a:spLocks noChangeAspect="1" noChangeShapeType="1"/>
            </p:cNvSpPr>
            <p:nvPr/>
          </p:nvSpPr>
          <p:spPr bwMode="auto">
            <a:xfrm flipH="1">
              <a:off x="6180872" y="1642165"/>
              <a:ext cx="164072" cy="0"/>
            </a:xfrm>
            <a:prstGeom prst="line">
              <a:avLst/>
            </a:prstGeom>
            <a:ln w="19050">
              <a:solidFill>
                <a:srgbClr val="008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2000"/>
            </a:p>
          </p:txBody>
        </p:sp>
        <p:grpSp>
          <p:nvGrpSpPr>
            <p:cNvPr id="24" name="Group 43"/>
            <p:cNvGrpSpPr>
              <a:grpSpLocks noChangeAspect="1"/>
            </p:cNvGrpSpPr>
            <p:nvPr/>
          </p:nvGrpSpPr>
          <p:grpSpPr bwMode="auto">
            <a:xfrm>
              <a:off x="6166097" y="1584802"/>
              <a:ext cx="70456" cy="114871"/>
              <a:chOff x="5718" y="6227"/>
              <a:chExt cx="73" cy="216"/>
            </a:xfrm>
          </p:grpSpPr>
          <p:sp>
            <p:nvSpPr>
              <p:cNvPr id="25" name="Line 44"/>
              <p:cNvSpPr>
                <a:spLocks noChangeAspect="1" noChangeShapeType="1"/>
              </p:cNvSpPr>
              <p:nvPr/>
            </p:nvSpPr>
            <p:spPr bwMode="auto">
              <a:xfrm>
                <a:off x="5728" y="6227"/>
                <a:ext cx="0" cy="196"/>
              </a:xfrm>
              <a:prstGeom prst="line">
                <a:avLst/>
              </a:prstGeom>
              <a:ln w="19050">
                <a:solidFill>
                  <a:srgbClr val="008000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2000"/>
              </a:p>
            </p:txBody>
          </p:sp>
          <p:sp>
            <p:nvSpPr>
              <p:cNvPr id="26" name="Line 45"/>
              <p:cNvSpPr>
                <a:spLocks noChangeAspect="1" noChangeShapeType="1"/>
              </p:cNvSpPr>
              <p:nvPr/>
            </p:nvSpPr>
            <p:spPr bwMode="auto">
              <a:xfrm>
                <a:off x="5718" y="6240"/>
                <a:ext cx="71" cy="0"/>
              </a:xfrm>
              <a:prstGeom prst="line">
                <a:avLst/>
              </a:prstGeom>
              <a:ln w="19050">
                <a:solidFill>
                  <a:srgbClr val="008000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2000"/>
              </a:p>
            </p:txBody>
          </p:sp>
          <p:sp>
            <p:nvSpPr>
              <p:cNvPr id="27" name="Line 46"/>
              <p:cNvSpPr>
                <a:spLocks noChangeAspect="1" noChangeShapeType="1"/>
              </p:cNvSpPr>
              <p:nvPr/>
            </p:nvSpPr>
            <p:spPr bwMode="auto">
              <a:xfrm>
                <a:off x="5722" y="6443"/>
                <a:ext cx="69" cy="0"/>
              </a:xfrm>
              <a:prstGeom prst="line">
                <a:avLst/>
              </a:prstGeom>
              <a:ln w="19050">
                <a:solidFill>
                  <a:srgbClr val="008000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2000"/>
              </a:p>
            </p:txBody>
          </p:sp>
        </p:grpSp>
        <p:sp>
          <p:nvSpPr>
            <p:cNvPr id="32" name="Line 51"/>
            <p:cNvSpPr>
              <a:spLocks noChangeShapeType="1"/>
            </p:cNvSpPr>
            <p:nvPr/>
          </p:nvSpPr>
          <p:spPr bwMode="auto">
            <a:xfrm>
              <a:off x="8919871" y="142852"/>
              <a:ext cx="1587" cy="2664000"/>
            </a:xfrm>
            <a:prstGeom prst="line">
              <a:avLst/>
            </a:prstGeom>
            <a:ln w="19050"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2000"/>
            </a:p>
          </p:txBody>
        </p:sp>
        <p:sp>
          <p:nvSpPr>
            <p:cNvPr id="36" name="Text Box 59"/>
            <p:cNvSpPr txBox="1">
              <a:spLocks noChangeAspect="1" noChangeArrowheads="1"/>
            </p:cNvSpPr>
            <p:nvPr/>
          </p:nvSpPr>
          <p:spPr bwMode="auto">
            <a:xfrm>
              <a:off x="6179846" y="2835273"/>
              <a:ext cx="592137" cy="37941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l"/>
              <a:r>
                <a:rPr lang="en-GB" sz="1600" b="1" dirty="0">
                  <a:solidFill>
                    <a:srgbClr val="006666"/>
                  </a:solidFill>
                </a:rPr>
                <a:t>KM1</a:t>
              </a:r>
              <a:endParaRPr lang="fr-FR" sz="1600" b="1" dirty="0">
                <a:solidFill>
                  <a:srgbClr val="006666"/>
                </a:solidFill>
              </a:endParaRPr>
            </a:p>
          </p:txBody>
        </p:sp>
        <p:sp>
          <p:nvSpPr>
            <p:cNvPr id="37" name="Text Box 64"/>
            <p:cNvSpPr txBox="1">
              <a:spLocks noChangeAspect="1" noChangeArrowheads="1"/>
            </p:cNvSpPr>
            <p:nvPr/>
          </p:nvSpPr>
          <p:spPr bwMode="auto">
            <a:xfrm>
              <a:off x="5937858" y="868130"/>
              <a:ext cx="439749" cy="295275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l"/>
              <a:r>
                <a:rPr lang="fr-FR" sz="1600" b="1" dirty="0">
                  <a:solidFill>
                    <a:srgbClr val="006666"/>
                  </a:solidFill>
                </a:rPr>
                <a:t>S1</a:t>
              </a:r>
              <a:endParaRPr lang="fr-FR" sz="1600" b="1" dirty="0">
                <a:solidFill>
                  <a:srgbClr val="006666"/>
                </a:solidFill>
                <a:latin typeface="Times New Roman" pitchFamily="18" charset="0"/>
              </a:endParaRPr>
            </a:p>
            <a:p>
              <a:endParaRPr lang="fr-FR" sz="1600" b="1" dirty="0">
                <a:solidFill>
                  <a:srgbClr val="006666"/>
                </a:solidFill>
              </a:endParaRPr>
            </a:p>
          </p:txBody>
        </p:sp>
        <p:sp>
          <p:nvSpPr>
            <p:cNvPr id="39" name="Text Box 66"/>
            <p:cNvSpPr txBox="1">
              <a:spLocks noChangeAspect="1" noChangeArrowheads="1"/>
            </p:cNvSpPr>
            <p:nvPr/>
          </p:nvSpPr>
          <p:spPr bwMode="auto">
            <a:xfrm>
              <a:off x="5814729" y="1505690"/>
              <a:ext cx="428628" cy="295275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l"/>
              <a:r>
                <a:rPr lang="fr-FR" sz="1600" b="1">
                  <a:solidFill>
                    <a:srgbClr val="006666"/>
                  </a:solidFill>
                </a:rPr>
                <a:t>S2</a:t>
              </a:r>
            </a:p>
          </p:txBody>
        </p:sp>
        <p:sp>
          <p:nvSpPr>
            <p:cNvPr id="40" name="Line 67"/>
            <p:cNvSpPr>
              <a:spLocks noChangeAspect="1" noChangeShapeType="1"/>
            </p:cNvSpPr>
            <p:nvPr/>
          </p:nvSpPr>
          <p:spPr bwMode="auto">
            <a:xfrm>
              <a:off x="6395746" y="1375251"/>
              <a:ext cx="296862" cy="0"/>
            </a:xfrm>
            <a:prstGeom prst="line">
              <a:avLst/>
            </a:prstGeom>
            <a:ln w="19050">
              <a:solidFill>
                <a:srgbClr val="008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2000"/>
            </a:p>
          </p:txBody>
        </p:sp>
        <p:sp>
          <p:nvSpPr>
            <p:cNvPr id="41" name="Line 68"/>
            <p:cNvSpPr>
              <a:spLocks noChangeAspect="1" noChangeShapeType="1"/>
            </p:cNvSpPr>
            <p:nvPr/>
          </p:nvSpPr>
          <p:spPr bwMode="auto">
            <a:xfrm>
              <a:off x="6384633" y="1824513"/>
              <a:ext cx="295275" cy="0"/>
            </a:xfrm>
            <a:prstGeom prst="line">
              <a:avLst/>
            </a:prstGeom>
            <a:ln w="19050">
              <a:solidFill>
                <a:srgbClr val="008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2000"/>
            </a:p>
          </p:txBody>
        </p:sp>
        <p:sp>
          <p:nvSpPr>
            <p:cNvPr id="42" name="Line 69"/>
            <p:cNvSpPr>
              <a:spLocks noChangeAspect="1" noChangeShapeType="1"/>
            </p:cNvSpPr>
            <p:nvPr/>
          </p:nvSpPr>
          <p:spPr bwMode="auto">
            <a:xfrm>
              <a:off x="6692608" y="1373812"/>
              <a:ext cx="0" cy="147637"/>
            </a:xfrm>
            <a:prstGeom prst="line">
              <a:avLst/>
            </a:prstGeom>
            <a:ln w="19050">
              <a:solidFill>
                <a:srgbClr val="008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2000"/>
            </a:p>
          </p:txBody>
        </p:sp>
        <p:sp>
          <p:nvSpPr>
            <p:cNvPr id="43" name="Line 70"/>
            <p:cNvSpPr>
              <a:spLocks noChangeAspect="1" noChangeShapeType="1"/>
            </p:cNvSpPr>
            <p:nvPr/>
          </p:nvSpPr>
          <p:spPr bwMode="auto">
            <a:xfrm>
              <a:off x="6686258" y="1680001"/>
              <a:ext cx="0" cy="147638"/>
            </a:xfrm>
            <a:prstGeom prst="line">
              <a:avLst/>
            </a:prstGeom>
            <a:ln w="19050">
              <a:solidFill>
                <a:srgbClr val="008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2000"/>
            </a:p>
          </p:txBody>
        </p:sp>
        <p:sp>
          <p:nvSpPr>
            <p:cNvPr id="44" name="Line 71"/>
            <p:cNvSpPr>
              <a:spLocks noChangeAspect="1" noChangeShapeType="1"/>
            </p:cNvSpPr>
            <p:nvPr/>
          </p:nvSpPr>
          <p:spPr bwMode="auto">
            <a:xfrm>
              <a:off x="6610009" y="1572002"/>
              <a:ext cx="79375" cy="109537"/>
            </a:xfrm>
            <a:prstGeom prst="line">
              <a:avLst/>
            </a:prstGeom>
            <a:ln w="19050">
              <a:solidFill>
                <a:srgbClr val="008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2000"/>
            </a:p>
          </p:txBody>
        </p:sp>
        <p:sp>
          <p:nvSpPr>
            <p:cNvPr id="45" name="Text Box 72"/>
            <p:cNvSpPr txBox="1">
              <a:spLocks noChangeAspect="1" noChangeArrowheads="1"/>
            </p:cNvSpPr>
            <p:nvPr/>
          </p:nvSpPr>
          <p:spPr bwMode="auto">
            <a:xfrm>
              <a:off x="6671985" y="1440337"/>
              <a:ext cx="603269" cy="307975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l"/>
              <a:r>
                <a:rPr lang="fr-FR" sz="1400" b="1" dirty="0">
                  <a:solidFill>
                    <a:srgbClr val="006666"/>
                  </a:solidFill>
                </a:rPr>
                <a:t>KM11</a:t>
              </a:r>
            </a:p>
            <a:p>
              <a:endParaRPr lang="fr-FR" sz="1400" b="1" dirty="0">
                <a:solidFill>
                  <a:srgbClr val="006666"/>
                </a:solidFill>
              </a:endParaRPr>
            </a:p>
          </p:txBody>
        </p:sp>
        <p:sp>
          <p:nvSpPr>
            <p:cNvPr id="46" name="Rectangle 86"/>
            <p:cNvSpPr>
              <a:spLocks noChangeAspect="1" noChangeArrowheads="1"/>
            </p:cNvSpPr>
            <p:nvPr/>
          </p:nvSpPr>
          <p:spPr bwMode="auto">
            <a:xfrm>
              <a:off x="6189371" y="2424588"/>
              <a:ext cx="392112" cy="206375"/>
            </a:xfrm>
            <a:prstGeom prst="rect">
              <a:avLst/>
            </a:prstGeom>
            <a:ln w="19050">
              <a:solidFill>
                <a:srgbClr val="008000"/>
              </a:solidFill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 sz="2000"/>
            </a:p>
          </p:txBody>
        </p:sp>
        <p:sp>
          <p:nvSpPr>
            <p:cNvPr id="55" name="Line 180"/>
            <p:cNvSpPr>
              <a:spLocks noChangeShapeType="1"/>
            </p:cNvSpPr>
            <p:nvPr/>
          </p:nvSpPr>
          <p:spPr bwMode="auto">
            <a:xfrm>
              <a:off x="6373718" y="2813526"/>
              <a:ext cx="2556000" cy="0"/>
            </a:xfrm>
            <a:prstGeom prst="line">
              <a:avLst/>
            </a:prstGeom>
            <a:ln w="19050"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2000"/>
            </a:p>
          </p:txBody>
        </p:sp>
        <p:sp>
          <p:nvSpPr>
            <p:cNvPr id="56" name="Line 181"/>
            <p:cNvSpPr>
              <a:spLocks noChangeShapeType="1"/>
            </p:cNvSpPr>
            <p:nvPr/>
          </p:nvSpPr>
          <p:spPr bwMode="auto">
            <a:xfrm rot="180000" flipH="1">
              <a:off x="6233821" y="2419727"/>
              <a:ext cx="287337" cy="215900"/>
            </a:xfrm>
            <a:prstGeom prst="line">
              <a:avLst/>
            </a:prstGeom>
            <a:ln w="19050">
              <a:solidFill>
                <a:srgbClr val="008000"/>
              </a:solidFill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 sz="2000"/>
            </a:p>
          </p:txBody>
        </p:sp>
        <p:sp>
          <p:nvSpPr>
            <p:cNvPr id="57" name="Text Box 219"/>
            <p:cNvSpPr txBox="1">
              <a:spLocks noChangeAspect="1" noChangeArrowheads="1"/>
            </p:cNvSpPr>
            <p:nvPr/>
          </p:nvSpPr>
          <p:spPr bwMode="auto">
            <a:xfrm>
              <a:off x="7658918" y="2832098"/>
              <a:ext cx="592138" cy="37941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l"/>
              <a:r>
                <a:rPr lang="en-GB" sz="1600" b="1" dirty="0">
                  <a:solidFill>
                    <a:srgbClr val="993300"/>
                  </a:solidFill>
                </a:rPr>
                <a:t>KM2</a:t>
              </a:r>
              <a:endParaRPr lang="fr-FR" sz="1600" b="1" dirty="0">
                <a:solidFill>
                  <a:srgbClr val="993300"/>
                </a:solidFill>
              </a:endParaRPr>
            </a:p>
          </p:txBody>
        </p:sp>
        <p:sp>
          <p:nvSpPr>
            <p:cNvPr id="58" name="Line 236"/>
            <p:cNvSpPr>
              <a:spLocks noChangeShapeType="1"/>
            </p:cNvSpPr>
            <p:nvPr/>
          </p:nvSpPr>
          <p:spPr bwMode="auto">
            <a:xfrm>
              <a:off x="7932446" y="1670574"/>
              <a:ext cx="0" cy="1152000"/>
            </a:xfrm>
            <a:prstGeom prst="line">
              <a:avLst/>
            </a:prstGeom>
            <a:ln w="19050">
              <a:solidFill>
                <a:srgbClr val="A50021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2000"/>
            </a:p>
          </p:txBody>
        </p:sp>
        <p:sp>
          <p:nvSpPr>
            <p:cNvPr id="59" name="Line 237"/>
            <p:cNvSpPr>
              <a:spLocks noChangeAspect="1" noChangeShapeType="1"/>
            </p:cNvSpPr>
            <p:nvPr/>
          </p:nvSpPr>
          <p:spPr bwMode="auto">
            <a:xfrm rot="180000" flipH="1" flipV="1">
              <a:off x="7818146" y="1534001"/>
              <a:ext cx="117475" cy="149225"/>
            </a:xfrm>
            <a:prstGeom prst="line">
              <a:avLst/>
            </a:prstGeom>
            <a:ln w="19050">
              <a:solidFill>
                <a:srgbClr val="A50021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2000"/>
            </a:p>
          </p:txBody>
        </p:sp>
        <p:sp>
          <p:nvSpPr>
            <p:cNvPr id="61" name="Line 239"/>
            <p:cNvSpPr>
              <a:spLocks noChangeAspect="1" noChangeShapeType="1"/>
            </p:cNvSpPr>
            <p:nvPr/>
          </p:nvSpPr>
          <p:spPr bwMode="auto">
            <a:xfrm flipH="1">
              <a:off x="7730258" y="1629465"/>
              <a:ext cx="164071" cy="0"/>
            </a:xfrm>
            <a:prstGeom prst="line">
              <a:avLst/>
            </a:prstGeom>
            <a:ln w="19050">
              <a:solidFill>
                <a:srgbClr val="A50021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2000"/>
            </a:p>
          </p:txBody>
        </p:sp>
        <p:grpSp>
          <p:nvGrpSpPr>
            <p:cNvPr id="62" name="Group 240"/>
            <p:cNvGrpSpPr>
              <a:grpSpLocks noChangeAspect="1"/>
            </p:cNvGrpSpPr>
            <p:nvPr/>
          </p:nvGrpSpPr>
          <p:grpSpPr bwMode="auto">
            <a:xfrm>
              <a:off x="7728012" y="1563475"/>
              <a:ext cx="75279" cy="106362"/>
              <a:chOff x="5784" y="6227"/>
              <a:chExt cx="78" cy="200"/>
            </a:xfrm>
          </p:grpSpPr>
          <p:sp>
            <p:nvSpPr>
              <p:cNvPr id="63" name="Line 241"/>
              <p:cNvSpPr>
                <a:spLocks noChangeAspect="1" noChangeShapeType="1"/>
              </p:cNvSpPr>
              <p:nvPr/>
            </p:nvSpPr>
            <p:spPr bwMode="auto">
              <a:xfrm>
                <a:off x="5784" y="6227"/>
                <a:ext cx="0" cy="196"/>
              </a:xfrm>
              <a:prstGeom prst="line">
                <a:avLst/>
              </a:prstGeom>
              <a:ln w="19050">
                <a:solidFill>
                  <a:srgbClr val="A50021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2000"/>
              </a:p>
            </p:txBody>
          </p:sp>
          <p:sp>
            <p:nvSpPr>
              <p:cNvPr id="64" name="Line 242"/>
              <p:cNvSpPr>
                <a:spLocks noChangeAspect="1" noChangeShapeType="1"/>
              </p:cNvSpPr>
              <p:nvPr/>
            </p:nvSpPr>
            <p:spPr bwMode="auto">
              <a:xfrm>
                <a:off x="5789" y="6244"/>
                <a:ext cx="69" cy="0"/>
              </a:xfrm>
              <a:prstGeom prst="line">
                <a:avLst/>
              </a:prstGeom>
              <a:ln w="19050">
                <a:solidFill>
                  <a:srgbClr val="A50021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2000"/>
              </a:p>
            </p:txBody>
          </p:sp>
          <p:sp>
            <p:nvSpPr>
              <p:cNvPr id="65" name="Line 243"/>
              <p:cNvSpPr>
                <a:spLocks noChangeAspect="1" noChangeShapeType="1"/>
              </p:cNvSpPr>
              <p:nvPr/>
            </p:nvSpPr>
            <p:spPr bwMode="auto">
              <a:xfrm>
                <a:off x="5791" y="6427"/>
                <a:ext cx="71" cy="0"/>
              </a:xfrm>
              <a:prstGeom prst="line">
                <a:avLst/>
              </a:prstGeom>
              <a:ln w="19050">
                <a:solidFill>
                  <a:srgbClr val="A50021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2000"/>
              </a:p>
            </p:txBody>
          </p:sp>
        </p:grpSp>
        <p:sp>
          <p:nvSpPr>
            <p:cNvPr id="66" name="Text Box 244"/>
            <p:cNvSpPr txBox="1">
              <a:spLocks noChangeAspect="1" noChangeArrowheads="1"/>
            </p:cNvSpPr>
            <p:nvPr/>
          </p:nvSpPr>
          <p:spPr bwMode="auto">
            <a:xfrm>
              <a:off x="7370471" y="1481345"/>
              <a:ext cx="444522" cy="295275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l"/>
              <a:r>
                <a:rPr lang="fr-FR" sz="1600" b="1" dirty="0">
                  <a:solidFill>
                    <a:srgbClr val="993300"/>
                  </a:solidFill>
                </a:rPr>
                <a:t>S3</a:t>
              </a:r>
            </a:p>
          </p:txBody>
        </p:sp>
        <p:sp>
          <p:nvSpPr>
            <p:cNvPr id="67" name="Line 246"/>
            <p:cNvSpPr>
              <a:spLocks noChangeAspect="1" noChangeShapeType="1"/>
            </p:cNvSpPr>
            <p:nvPr/>
          </p:nvSpPr>
          <p:spPr bwMode="auto">
            <a:xfrm>
              <a:off x="7934033" y="1811813"/>
              <a:ext cx="295275" cy="0"/>
            </a:xfrm>
            <a:prstGeom prst="line">
              <a:avLst/>
            </a:prstGeom>
            <a:ln w="19050">
              <a:solidFill>
                <a:srgbClr val="A50021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2000"/>
            </a:p>
          </p:txBody>
        </p:sp>
        <p:sp>
          <p:nvSpPr>
            <p:cNvPr id="68" name="Line 247"/>
            <p:cNvSpPr>
              <a:spLocks noChangeAspect="1" noChangeShapeType="1"/>
            </p:cNvSpPr>
            <p:nvPr/>
          </p:nvSpPr>
          <p:spPr bwMode="auto">
            <a:xfrm>
              <a:off x="8232582" y="1372175"/>
              <a:ext cx="0" cy="147637"/>
            </a:xfrm>
            <a:prstGeom prst="line">
              <a:avLst/>
            </a:prstGeom>
            <a:ln w="19050">
              <a:solidFill>
                <a:srgbClr val="A50021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2000"/>
            </a:p>
          </p:txBody>
        </p:sp>
        <p:sp>
          <p:nvSpPr>
            <p:cNvPr id="69" name="Line 248"/>
            <p:cNvSpPr>
              <a:spLocks noChangeAspect="1" noChangeShapeType="1"/>
            </p:cNvSpPr>
            <p:nvPr/>
          </p:nvSpPr>
          <p:spPr bwMode="auto">
            <a:xfrm>
              <a:off x="8227869" y="1668938"/>
              <a:ext cx="0" cy="147638"/>
            </a:xfrm>
            <a:prstGeom prst="line">
              <a:avLst/>
            </a:prstGeom>
            <a:ln w="19050">
              <a:solidFill>
                <a:srgbClr val="A50021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2000"/>
            </a:p>
          </p:txBody>
        </p:sp>
        <p:sp>
          <p:nvSpPr>
            <p:cNvPr id="70" name="Line 249"/>
            <p:cNvSpPr>
              <a:spLocks noChangeAspect="1" noChangeShapeType="1"/>
            </p:cNvSpPr>
            <p:nvPr/>
          </p:nvSpPr>
          <p:spPr bwMode="auto">
            <a:xfrm>
              <a:off x="8149983" y="1564015"/>
              <a:ext cx="79375" cy="109537"/>
            </a:xfrm>
            <a:prstGeom prst="line">
              <a:avLst/>
            </a:prstGeom>
            <a:ln w="19050">
              <a:solidFill>
                <a:srgbClr val="A50021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2000"/>
            </a:p>
          </p:txBody>
        </p:sp>
        <p:sp>
          <p:nvSpPr>
            <p:cNvPr id="71" name="Rectangle 220"/>
            <p:cNvSpPr>
              <a:spLocks noChangeAspect="1" noChangeArrowheads="1"/>
            </p:cNvSpPr>
            <p:nvPr/>
          </p:nvSpPr>
          <p:spPr bwMode="auto">
            <a:xfrm>
              <a:off x="7737183" y="2408713"/>
              <a:ext cx="392113" cy="206375"/>
            </a:xfrm>
            <a:prstGeom prst="rect">
              <a:avLst/>
            </a:prstGeom>
            <a:ln w="19050">
              <a:solidFill>
                <a:srgbClr val="A50021"/>
              </a:solidFill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 sz="2000"/>
            </a:p>
          </p:txBody>
        </p:sp>
        <p:sp>
          <p:nvSpPr>
            <p:cNvPr id="72" name="Line 251"/>
            <p:cNvSpPr>
              <a:spLocks noChangeShapeType="1"/>
            </p:cNvSpPr>
            <p:nvPr/>
          </p:nvSpPr>
          <p:spPr bwMode="auto">
            <a:xfrm rot="180000" flipH="1">
              <a:off x="7768933" y="2404933"/>
              <a:ext cx="287338" cy="215900"/>
            </a:xfrm>
            <a:prstGeom prst="line">
              <a:avLst/>
            </a:prstGeom>
            <a:ln w="19050">
              <a:solidFill>
                <a:srgbClr val="A50021"/>
              </a:solidFill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 sz="2000"/>
            </a:p>
          </p:txBody>
        </p:sp>
        <p:sp>
          <p:nvSpPr>
            <p:cNvPr id="73" name="Line 252"/>
            <p:cNvSpPr>
              <a:spLocks noChangeShapeType="1"/>
            </p:cNvSpPr>
            <p:nvPr/>
          </p:nvSpPr>
          <p:spPr bwMode="auto">
            <a:xfrm>
              <a:off x="6689159" y="1376789"/>
              <a:ext cx="1548000" cy="0"/>
            </a:xfrm>
            <a:prstGeom prst="line">
              <a:avLst/>
            </a:prstGeom>
            <a:ln w="19050">
              <a:solidFill>
                <a:srgbClr val="A50021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2000"/>
            </a:p>
          </p:txBody>
        </p:sp>
        <p:sp>
          <p:nvSpPr>
            <p:cNvPr id="74" name="Line 253"/>
            <p:cNvSpPr>
              <a:spLocks noChangeShapeType="1"/>
            </p:cNvSpPr>
            <p:nvPr/>
          </p:nvSpPr>
          <p:spPr bwMode="auto">
            <a:xfrm>
              <a:off x="7913396" y="1376937"/>
              <a:ext cx="0" cy="144463"/>
            </a:xfrm>
            <a:prstGeom prst="line">
              <a:avLst/>
            </a:prstGeom>
            <a:ln w="19050">
              <a:solidFill>
                <a:srgbClr val="A50021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2000"/>
            </a:p>
          </p:txBody>
        </p:sp>
        <p:sp>
          <p:nvSpPr>
            <p:cNvPr id="75" name="Text Box 255"/>
            <p:cNvSpPr txBox="1">
              <a:spLocks noChangeArrowheads="1"/>
            </p:cNvSpPr>
            <p:nvPr/>
          </p:nvSpPr>
          <p:spPr bwMode="auto">
            <a:xfrm>
              <a:off x="8200491" y="1448065"/>
              <a:ext cx="666242" cy="28584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l"/>
              <a:r>
                <a:rPr lang="fr-FR" sz="1400" b="1" dirty="0" smtClean="0">
                  <a:solidFill>
                    <a:srgbClr val="993300"/>
                  </a:solidFill>
                </a:rPr>
                <a:t>KM21</a:t>
              </a:r>
              <a:endParaRPr lang="fr-FR" sz="1400" b="1" dirty="0">
                <a:solidFill>
                  <a:srgbClr val="993300"/>
                </a:solidFill>
              </a:endParaRPr>
            </a:p>
          </p:txBody>
        </p:sp>
        <p:sp>
          <p:nvSpPr>
            <p:cNvPr id="76" name="Rectangle 256"/>
            <p:cNvSpPr>
              <a:spLocks noChangeArrowheads="1"/>
            </p:cNvSpPr>
            <p:nvPr/>
          </p:nvSpPr>
          <p:spPr bwMode="auto">
            <a:xfrm>
              <a:off x="6310021" y="2073751"/>
              <a:ext cx="142875" cy="142875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 sz="2000"/>
            </a:p>
          </p:txBody>
        </p:sp>
        <p:sp>
          <p:nvSpPr>
            <p:cNvPr id="77" name="Line 257"/>
            <p:cNvSpPr>
              <a:spLocks noChangeAspect="1" noChangeShapeType="1"/>
            </p:cNvSpPr>
            <p:nvPr/>
          </p:nvSpPr>
          <p:spPr bwMode="auto">
            <a:xfrm flipH="1">
              <a:off x="6375108" y="2049938"/>
              <a:ext cx="179388" cy="179388"/>
            </a:xfrm>
            <a:prstGeom prst="line">
              <a:avLst/>
            </a:prstGeom>
            <a:ln w="19050">
              <a:solidFill>
                <a:srgbClr val="A50021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2000"/>
            </a:p>
          </p:txBody>
        </p:sp>
        <p:sp>
          <p:nvSpPr>
            <p:cNvPr id="78" name="Line 258"/>
            <p:cNvSpPr>
              <a:spLocks noChangeShapeType="1"/>
            </p:cNvSpPr>
            <p:nvPr/>
          </p:nvSpPr>
          <p:spPr bwMode="auto">
            <a:xfrm>
              <a:off x="6375108" y="2075338"/>
              <a:ext cx="144463" cy="0"/>
            </a:xfrm>
            <a:prstGeom prst="line">
              <a:avLst/>
            </a:prstGeom>
            <a:ln w="19050">
              <a:solidFill>
                <a:srgbClr val="A50021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2000"/>
            </a:p>
          </p:txBody>
        </p:sp>
        <p:sp>
          <p:nvSpPr>
            <p:cNvPr id="79" name="Text Box 260"/>
            <p:cNvSpPr txBox="1">
              <a:spLocks noChangeArrowheads="1"/>
            </p:cNvSpPr>
            <p:nvPr/>
          </p:nvSpPr>
          <p:spPr bwMode="auto">
            <a:xfrm>
              <a:off x="5836165" y="2010251"/>
              <a:ext cx="722311" cy="28584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 dirty="0">
                  <a:solidFill>
                    <a:srgbClr val="993300"/>
                  </a:solidFill>
                </a:rPr>
                <a:t>KM22</a:t>
              </a:r>
            </a:p>
          </p:txBody>
        </p:sp>
        <p:sp>
          <p:nvSpPr>
            <p:cNvPr id="80" name="Rectangle 261"/>
            <p:cNvSpPr>
              <a:spLocks noChangeArrowheads="1"/>
            </p:cNvSpPr>
            <p:nvPr/>
          </p:nvSpPr>
          <p:spPr bwMode="auto">
            <a:xfrm>
              <a:off x="7859421" y="2083276"/>
              <a:ext cx="142875" cy="142875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 sz="2000"/>
            </a:p>
          </p:txBody>
        </p:sp>
        <p:sp>
          <p:nvSpPr>
            <p:cNvPr id="81" name="Line 262"/>
            <p:cNvSpPr>
              <a:spLocks noChangeAspect="1" noChangeShapeType="1"/>
            </p:cNvSpPr>
            <p:nvPr/>
          </p:nvSpPr>
          <p:spPr bwMode="auto">
            <a:xfrm flipH="1">
              <a:off x="7924508" y="2059463"/>
              <a:ext cx="179388" cy="179388"/>
            </a:xfrm>
            <a:prstGeom prst="line">
              <a:avLst/>
            </a:prstGeom>
            <a:ln w="19050">
              <a:solidFill>
                <a:srgbClr val="008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2000"/>
            </a:p>
          </p:txBody>
        </p:sp>
        <p:sp>
          <p:nvSpPr>
            <p:cNvPr id="82" name="Line 263"/>
            <p:cNvSpPr>
              <a:spLocks noChangeShapeType="1"/>
            </p:cNvSpPr>
            <p:nvPr/>
          </p:nvSpPr>
          <p:spPr bwMode="auto">
            <a:xfrm>
              <a:off x="7924508" y="2084863"/>
              <a:ext cx="144463" cy="0"/>
            </a:xfrm>
            <a:prstGeom prst="line">
              <a:avLst/>
            </a:prstGeom>
            <a:ln w="19050">
              <a:solidFill>
                <a:srgbClr val="008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2000"/>
            </a:p>
          </p:txBody>
        </p:sp>
        <p:sp>
          <p:nvSpPr>
            <p:cNvPr id="83" name="Text Box 264"/>
            <p:cNvSpPr txBox="1">
              <a:spLocks noChangeArrowheads="1"/>
            </p:cNvSpPr>
            <p:nvPr/>
          </p:nvSpPr>
          <p:spPr bwMode="auto">
            <a:xfrm>
              <a:off x="7347528" y="2003127"/>
              <a:ext cx="646111" cy="28584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 dirty="0">
                  <a:solidFill>
                    <a:srgbClr val="006666"/>
                  </a:solidFill>
                </a:rPr>
                <a:t>KM12</a:t>
              </a:r>
            </a:p>
          </p:txBody>
        </p:sp>
      </p:grpSp>
      <p:grpSp>
        <p:nvGrpSpPr>
          <p:cNvPr id="149" name="Groupe 148"/>
          <p:cNvGrpSpPr/>
          <p:nvPr/>
        </p:nvGrpSpPr>
        <p:grpSpPr>
          <a:xfrm>
            <a:off x="214282" y="3214686"/>
            <a:ext cx="4731452" cy="3168000"/>
            <a:chOff x="214282" y="3366586"/>
            <a:chExt cx="4731452" cy="3168000"/>
          </a:xfrm>
        </p:grpSpPr>
        <p:cxnSp>
          <p:nvCxnSpPr>
            <p:cNvPr id="91" name="Connecteur droit 90"/>
            <p:cNvCxnSpPr/>
            <p:nvPr/>
          </p:nvCxnSpPr>
          <p:spPr>
            <a:xfrm>
              <a:off x="214282" y="4030060"/>
              <a:ext cx="364274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92" name="Connecteur droit 91"/>
            <p:cNvCxnSpPr/>
            <p:nvPr/>
          </p:nvCxnSpPr>
          <p:spPr>
            <a:xfrm rot="5400000">
              <a:off x="457869" y="4028509"/>
              <a:ext cx="264926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93" name="Connecteur droit 92"/>
            <p:cNvCxnSpPr/>
            <p:nvPr/>
          </p:nvCxnSpPr>
          <p:spPr>
            <a:xfrm rot="5400000">
              <a:off x="629478" y="4031094"/>
              <a:ext cx="264926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94" name="Connecteur droit 93"/>
            <p:cNvCxnSpPr/>
            <p:nvPr/>
          </p:nvCxnSpPr>
          <p:spPr>
            <a:xfrm rot="4860000">
              <a:off x="613437" y="3947271"/>
              <a:ext cx="131429" cy="165579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95" name="Connecteur droit 94"/>
            <p:cNvCxnSpPr/>
            <p:nvPr/>
          </p:nvCxnSpPr>
          <p:spPr>
            <a:xfrm>
              <a:off x="761830" y="4030060"/>
              <a:ext cx="1116000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99" name="Connecteur droit 98"/>
            <p:cNvCxnSpPr/>
            <p:nvPr/>
          </p:nvCxnSpPr>
          <p:spPr>
            <a:xfrm rot="5400000">
              <a:off x="1742905" y="4028509"/>
              <a:ext cx="264926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00" name="Connecteur droit 99"/>
            <p:cNvCxnSpPr/>
            <p:nvPr/>
          </p:nvCxnSpPr>
          <p:spPr>
            <a:xfrm rot="5400000">
              <a:off x="1914514" y="4031094"/>
              <a:ext cx="264926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01" name="Connecteur droit 100"/>
            <p:cNvCxnSpPr/>
            <p:nvPr/>
          </p:nvCxnSpPr>
          <p:spPr>
            <a:xfrm>
              <a:off x="1592221" y="4517251"/>
              <a:ext cx="298042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02" name="Connecteur droit 101"/>
            <p:cNvCxnSpPr/>
            <p:nvPr/>
          </p:nvCxnSpPr>
          <p:spPr>
            <a:xfrm rot="5400000">
              <a:off x="1750219" y="4515700"/>
              <a:ext cx="264926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03" name="Connecteur droit 102"/>
            <p:cNvCxnSpPr/>
            <p:nvPr/>
          </p:nvCxnSpPr>
          <p:spPr>
            <a:xfrm rot="5400000">
              <a:off x="1921828" y="4518285"/>
              <a:ext cx="264926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04" name="Connecteur droit 103"/>
            <p:cNvCxnSpPr/>
            <p:nvPr/>
          </p:nvCxnSpPr>
          <p:spPr>
            <a:xfrm rot="5400000">
              <a:off x="551871" y="5061297"/>
              <a:ext cx="2086296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05" name="Connecteur droit 104"/>
            <p:cNvCxnSpPr/>
            <p:nvPr/>
          </p:nvCxnSpPr>
          <p:spPr>
            <a:xfrm>
              <a:off x="2054291" y="4030060"/>
              <a:ext cx="728547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06" name="Connecteur droit 105"/>
            <p:cNvCxnSpPr/>
            <p:nvPr/>
          </p:nvCxnSpPr>
          <p:spPr>
            <a:xfrm>
              <a:off x="2054291" y="4512005"/>
              <a:ext cx="298042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07" name="Connecteur droit 106"/>
            <p:cNvCxnSpPr/>
            <p:nvPr/>
          </p:nvCxnSpPr>
          <p:spPr>
            <a:xfrm rot="5400000">
              <a:off x="2112554" y="4271115"/>
              <a:ext cx="496737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08" name="Arc plein 107"/>
            <p:cNvSpPr>
              <a:spLocks noChangeAspect="1"/>
            </p:cNvSpPr>
            <p:nvPr/>
          </p:nvSpPr>
          <p:spPr>
            <a:xfrm rot="16200000">
              <a:off x="3937502" y="3790124"/>
              <a:ext cx="496737" cy="496737"/>
            </a:xfrm>
            <a:prstGeom prst="blockArc">
              <a:avLst>
                <a:gd name="adj1" fmla="val 12652133"/>
                <a:gd name="adj2" fmla="val 19568819"/>
                <a:gd name="adj3" fmla="val 572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600">
                <a:solidFill>
                  <a:schemeClr val="tx1"/>
                </a:solidFill>
              </a:endParaRPr>
            </a:p>
          </p:txBody>
        </p:sp>
        <p:sp>
          <p:nvSpPr>
            <p:cNvPr id="109" name="Arc plein 108"/>
            <p:cNvSpPr>
              <a:spLocks/>
            </p:cNvSpPr>
            <p:nvPr/>
          </p:nvSpPr>
          <p:spPr>
            <a:xfrm rot="16200000" flipV="1">
              <a:off x="3878715" y="3786095"/>
              <a:ext cx="496737" cy="496737"/>
            </a:xfrm>
            <a:prstGeom prst="blockArc">
              <a:avLst>
                <a:gd name="adj1" fmla="val 12873920"/>
                <a:gd name="adj2" fmla="val 19655285"/>
                <a:gd name="adj3" fmla="val 137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600">
                <a:solidFill>
                  <a:schemeClr val="tx1"/>
                </a:solidFill>
              </a:endParaRPr>
            </a:p>
          </p:txBody>
        </p:sp>
        <p:cxnSp>
          <p:nvCxnSpPr>
            <p:cNvPr id="110" name="Connecteur droit 109"/>
            <p:cNvCxnSpPr/>
            <p:nvPr/>
          </p:nvCxnSpPr>
          <p:spPr>
            <a:xfrm>
              <a:off x="4382766" y="4022746"/>
              <a:ext cx="562968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11" name="Connecteur droit 110"/>
            <p:cNvCxnSpPr/>
            <p:nvPr/>
          </p:nvCxnSpPr>
          <p:spPr>
            <a:xfrm rot="16200000" flipH="1">
              <a:off x="3368442" y="4939587"/>
              <a:ext cx="3146002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12" name="ZoneTexte 111"/>
            <p:cNvSpPr txBox="1"/>
            <p:nvPr/>
          </p:nvSpPr>
          <p:spPr>
            <a:xfrm>
              <a:off x="428596" y="3570058"/>
              <a:ext cx="657146" cy="33974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600" b="1" dirty="0" smtClean="0">
                  <a:solidFill>
                    <a:schemeClr val="tx1"/>
                  </a:solidFill>
                </a:rPr>
                <a:t>I1,1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14" name="ZoneTexte 113"/>
            <p:cNvSpPr txBox="1"/>
            <p:nvPr/>
          </p:nvSpPr>
          <p:spPr>
            <a:xfrm>
              <a:off x="1725718" y="3570058"/>
              <a:ext cx="657146" cy="33974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600" b="1" dirty="0" smtClean="0">
                  <a:solidFill>
                    <a:schemeClr val="tx1"/>
                  </a:solidFill>
                </a:rPr>
                <a:t>I1,2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15" name="ZoneTexte 114"/>
            <p:cNvSpPr txBox="1"/>
            <p:nvPr/>
          </p:nvSpPr>
          <p:spPr>
            <a:xfrm>
              <a:off x="1700261" y="4636104"/>
              <a:ext cx="657146" cy="33974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600" b="1" dirty="0" smtClean="0">
                  <a:solidFill>
                    <a:schemeClr val="tx1"/>
                  </a:solidFill>
                </a:rPr>
                <a:t>O1,1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16" name="ZoneTexte 115"/>
            <p:cNvSpPr txBox="1"/>
            <p:nvPr/>
          </p:nvSpPr>
          <p:spPr>
            <a:xfrm>
              <a:off x="3846236" y="3504343"/>
              <a:ext cx="657146" cy="33974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600" b="1" dirty="0" smtClean="0">
                  <a:solidFill>
                    <a:schemeClr val="tx1"/>
                  </a:solidFill>
                </a:rPr>
                <a:t>O1,1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cxnSp>
          <p:nvCxnSpPr>
            <p:cNvPr id="119" name="Connecteur droit 118"/>
            <p:cNvCxnSpPr/>
            <p:nvPr/>
          </p:nvCxnSpPr>
          <p:spPr>
            <a:xfrm>
              <a:off x="1589035" y="5610648"/>
              <a:ext cx="288107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20" name="Connecteur droit 119"/>
            <p:cNvCxnSpPr/>
            <p:nvPr/>
          </p:nvCxnSpPr>
          <p:spPr>
            <a:xfrm rot="5400000">
              <a:off x="1735591" y="5609097"/>
              <a:ext cx="264926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21" name="Connecteur droit 120"/>
            <p:cNvCxnSpPr/>
            <p:nvPr/>
          </p:nvCxnSpPr>
          <p:spPr>
            <a:xfrm rot="5400000">
              <a:off x="1918124" y="5611682"/>
              <a:ext cx="264926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22" name="Connecteur droit 121"/>
            <p:cNvCxnSpPr/>
            <p:nvPr/>
          </p:nvCxnSpPr>
          <p:spPr>
            <a:xfrm>
              <a:off x="1582411" y="6097838"/>
              <a:ext cx="298042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23" name="Connecteur droit 122"/>
            <p:cNvCxnSpPr/>
            <p:nvPr/>
          </p:nvCxnSpPr>
          <p:spPr>
            <a:xfrm rot="5400000">
              <a:off x="1742905" y="6096287"/>
              <a:ext cx="264926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24" name="Connecteur droit 123"/>
            <p:cNvCxnSpPr/>
            <p:nvPr/>
          </p:nvCxnSpPr>
          <p:spPr>
            <a:xfrm rot="5400000">
              <a:off x="1914514" y="6098872"/>
              <a:ext cx="264926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27" name="Connecteur droit 126"/>
            <p:cNvCxnSpPr/>
            <p:nvPr/>
          </p:nvCxnSpPr>
          <p:spPr>
            <a:xfrm>
              <a:off x="2046977" y="6092592"/>
              <a:ext cx="298042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28" name="Connecteur droit 127"/>
            <p:cNvCxnSpPr/>
            <p:nvPr/>
          </p:nvCxnSpPr>
          <p:spPr>
            <a:xfrm rot="5400000">
              <a:off x="2105240" y="5851702"/>
              <a:ext cx="496737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29" name="Arc plein 128"/>
            <p:cNvSpPr>
              <a:spLocks noChangeAspect="1"/>
            </p:cNvSpPr>
            <p:nvPr/>
          </p:nvSpPr>
          <p:spPr>
            <a:xfrm rot="16200000">
              <a:off x="3930188" y="5370712"/>
              <a:ext cx="496737" cy="496737"/>
            </a:xfrm>
            <a:prstGeom prst="blockArc">
              <a:avLst>
                <a:gd name="adj1" fmla="val 12652133"/>
                <a:gd name="adj2" fmla="val 19568819"/>
                <a:gd name="adj3" fmla="val 572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600">
                <a:solidFill>
                  <a:schemeClr val="tx1"/>
                </a:solidFill>
              </a:endParaRPr>
            </a:p>
          </p:txBody>
        </p:sp>
        <p:sp>
          <p:nvSpPr>
            <p:cNvPr id="130" name="Arc plein 129"/>
            <p:cNvSpPr>
              <a:spLocks/>
            </p:cNvSpPr>
            <p:nvPr/>
          </p:nvSpPr>
          <p:spPr>
            <a:xfrm rot="16200000" flipV="1">
              <a:off x="3871401" y="5366683"/>
              <a:ext cx="496737" cy="496737"/>
            </a:xfrm>
            <a:prstGeom prst="blockArc">
              <a:avLst>
                <a:gd name="adj1" fmla="val 12873920"/>
                <a:gd name="adj2" fmla="val 19655285"/>
                <a:gd name="adj3" fmla="val 137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600">
                <a:solidFill>
                  <a:schemeClr val="tx1"/>
                </a:solidFill>
              </a:endParaRPr>
            </a:p>
          </p:txBody>
        </p:sp>
        <p:sp>
          <p:nvSpPr>
            <p:cNvPr id="132" name="ZoneTexte 131"/>
            <p:cNvSpPr txBox="1"/>
            <p:nvPr/>
          </p:nvSpPr>
          <p:spPr>
            <a:xfrm>
              <a:off x="1718404" y="5150645"/>
              <a:ext cx="657146" cy="33974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600" b="1" dirty="0" smtClean="0">
                  <a:solidFill>
                    <a:schemeClr val="tx1"/>
                  </a:solidFill>
                </a:rPr>
                <a:t>I1,3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33" name="ZoneTexte 132"/>
            <p:cNvSpPr txBox="1"/>
            <p:nvPr/>
          </p:nvSpPr>
          <p:spPr>
            <a:xfrm>
              <a:off x="1692947" y="6194844"/>
              <a:ext cx="657146" cy="33974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600" b="1" dirty="0" smtClean="0">
                  <a:solidFill>
                    <a:schemeClr val="tx1"/>
                  </a:solidFill>
                </a:rPr>
                <a:t>O1,2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34" name="ZoneTexte 133"/>
            <p:cNvSpPr txBox="1"/>
            <p:nvPr/>
          </p:nvSpPr>
          <p:spPr>
            <a:xfrm>
              <a:off x="3838922" y="5084930"/>
              <a:ext cx="657146" cy="33974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600" b="1" dirty="0" smtClean="0">
                  <a:solidFill>
                    <a:schemeClr val="tx1"/>
                  </a:solidFill>
                </a:rPr>
                <a:t>O1,2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cxnSp>
          <p:nvCxnSpPr>
            <p:cNvPr id="135" name="Connecteur droit 134"/>
            <p:cNvCxnSpPr/>
            <p:nvPr/>
          </p:nvCxnSpPr>
          <p:spPr>
            <a:xfrm>
              <a:off x="4360935" y="5614430"/>
              <a:ext cx="562968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36" name="Connecteur droit 135"/>
            <p:cNvCxnSpPr/>
            <p:nvPr/>
          </p:nvCxnSpPr>
          <p:spPr>
            <a:xfrm rot="16200000" flipH="1">
              <a:off x="-1358719" y="4961585"/>
              <a:ext cx="3146002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37" name="Connecteur droit 136"/>
            <p:cNvCxnSpPr/>
            <p:nvPr/>
          </p:nvCxnSpPr>
          <p:spPr>
            <a:xfrm rot="5400000">
              <a:off x="2647920" y="4026023"/>
              <a:ext cx="264926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38" name="Connecteur droit 137"/>
            <p:cNvCxnSpPr/>
            <p:nvPr/>
          </p:nvCxnSpPr>
          <p:spPr>
            <a:xfrm rot="5400000">
              <a:off x="2819529" y="4028608"/>
              <a:ext cx="264926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39" name="Connecteur droit 138"/>
            <p:cNvCxnSpPr/>
            <p:nvPr/>
          </p:nvCxnSpPr>
          <p:spPr>
            <a:xfrm rot="4860000">
              <a:off x="2803488" y="3944784"/>
              <a:ext cx="131429" cy="165579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40" name="Connecteur droit 139"/>
            <p:cNvCxnSpPr/>
            <p:nvPr/>
          </p:nvCxnSpPr>
          <p:spPr>
            <a:xfrm rot="5400000">
              <a:off x="2670224" y="5612879"/>
              <a:ext cx="264926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41" name="Connecteur droit 140"/>
            <p:cNvCxnSpPr/>
            <p:nvPr/>
          </p:nvCxnSpPr>
          <p:spPr>
            <a:xfrm rot="5400000">
              <a:off x="2841832" y="5615464"/>
              <a:ext cx="264926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42" name="Connecteur droit 141"/>
            <p:cNvCxnSpPr/>
            <p:nvPr/>
          </p:nvCxnSpPr>
          <p:spPr>
            <a:xfrm rot="4860000">
              <a:off x="2825792" y="5531641"/>
              <a:ext cx="131429" cy="165579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43" name="Connecteur droit 142"/>
            <p:cNvCxnSpPr/>
            <p:nvPr/>
          </p:nvCxnSpPr>
          <p:spPr>
            <a:xfrm>
              <a:off x="2974123" y="4037452"/>
              <a:ext cx="960358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44" name="Connecteur droit 143"/>
            <p:cNvCxnSpPr/>
            <p:nvPr/>
          </p:nvCxnSpPr>
          <p:spPr>
            <a:xfrm>
              <a:off x="2054464" y="5607212"/>
              <a:ext cx="728547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45" name="Connecteur droit 144"/>
            <p:cNvCxnSpPr/>
            <p:nvPr/>
          </p:nvCxnSpPr>
          <p:spPr>
            <a:xfrm>
              <a:off x="2974296" y="5614603"/>
              <a:ext cx="960358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46" name="ZoneTexte 145"/>
            <p:cNvSpPr txBox="1"/>
            <p:nvPr/>
          </p:nvSpPr>
          <p:spPr>
            <a:xfrm>
              <a:off x="2580008" y="5154601"/>
              <a:ext cx="657146" cy="33974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600" b="1" dirty="0" smtClean="0">
                  <a:solidFill>
                    <a:schemeClr val="tx1"/>
                  </a:solidFill>
                </a:rPr>
                <a:t>O1,1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47" name="ZoneTexte 146"/>
            <p:cNvSpPr txBox="1"/>
            <p:nvPr/>
          </p:nvSpPr>
          <p:spPr>
            <a:xfrm>
              <a:off x="2525217" y="3544260"/>
              <a:ext cx="657146" cy="33974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600" b="1" dirty="0" smtClean="0">
                  <a:solidFill>
                    <a:schemeClr val="tx1"/>
                  </a:solidFill>
                </a:rPr>
                <a:t>O1,2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48" name="Groupe 147"/>
          <p:cNvGrpSpPr/>
          <p:nvPr/>
        </p:nvGrpSpPr>
        <p:grpSpPr>
          <a:xfrm>
            <a:off x="5357818" y="3714752"/>
            <a:ext cx="3595650" cy="3000396"/>
            <a:chOff x="5357818" y="3714752"/>
            <a:chExt cx="3595650" cy="3000396"/>
          </a:xfrm>
        </p:grpSpPr>
        <p:grpSp>
          <p:nvGrpSpPr>
            <p:cNvPr id="150" name="Groupe 149"/>
            <p:cNvGrpSpPr/>
            <p:nvPr/>
          </p:nvGrpSpPr>
          <p:grpSpPr>
            <a:xfrm>
              <a:off x="5357818" y="3714752"/>
              <a:ext cx="3590098" cy="3000396"/>
              <a:chOff x="2431938" y="1428736"/>
              <a:chExt cx="3590098" cy="3000396"/>
            </a:xfrm>
          </p:grpSpPr>
          <p:sp>
            <p:nvSpPr>
              <p:cNvPr id="151" name="Rectangle 150"/>
              <p:cNvSpPr/>
              <p:nvPr/>
            </p:nvSpPr>
            <p:spPr>
              <a:xfrm>
                <a:off x="2431938" y="1428736"/>
                <a:ext cx="3590098" cy="3000396"/>
              </a:xfrm>
              <a:prstGeom prst="rect">
                <a:avLst/>
              </a:prstGeom>
              <a:ln w="15875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FR" sz="1600"/>
              </a:p>
            </p:txBody>
          </p:sp>
          <p:cxnSp>
            <p:nvCxnSpPr>
              <p:cNvPr id="152" name="Connecteur droit 151"/>
              <p:cNvCxnSpPr/>
              <p:nvPr/>
            </p:nvCxnSpPr>
            <p:spPr>
              <a:xfrm>
                <a:off x="2446944" y="1873130"/>
                <a:ext cx="3564000" cy="0"/>
              </a:xfrm>
              <a:prstGeom prst="line">
                <a:avLst/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53" name="Connecteur droit 152"/>
              <p:cNvCxnSpPr/>
              <p:nvPr/>
            </p:nvCxnSpPr>
            <p:spPr>
              <a:xfrm>
                <a:off x="2454336" y="2254460"/>
                <a:ext cx="3564000" cy="0"/>
              </a:xfrm>
              <a:prstGeom prst="line">
                <a:avLst/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54" name="Connecteur droit 153"/>
              <p:cNvCxnSpPr/>
              <p:nvPr/>
            </p:nvCxnSpPr>
            <p:spPr>
              <a:xfrm>
                <a:off x="2436384" y="2610668"/>
                <a:ext cx="3564000" cy="0"/>
              </a:xfrm>
              <a:prstGeom prst="line">
                <a:avLst/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55" name="Connecteur droit 154"/>
              <p:cNvCxnSpPr/>
              <p:nvPr/>
            </p:nvCxnSpPr>
            <p:spPr>
              <a:xfrm rot="5400000">
                <a:off x="3651787" y="2933303"/>
                <a:ext cx="2988000" cy="1588"/>
              </a:xfrm>
              <a:prstGeom prst="line">
                <a:avLst/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56" name="Connecteur droit 155"/>
              <p:cNvCxnSpPr/>
              <p:nvPr/>
            </p:nvCxnSpPr>
            <p:spPr>
              <a:xfrm rot="5400000">
                <a:off x="2842031" y="2927727"/>
                <a:ext cx="2988000" cy="1588"/>
              </a:xfrm>
              <a:prstGeom prst="line">
                <a:avLst/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57" name="Connecteur droit 156"/>
              <p:cNvCxnSpPr/>
              <p:nvPr/>
            </p:nvCxnSpPr>
            <p:spPr>
              <a:xfrm rot="5400000">
                <a:off x="1677050" y="2924135"/>
                <a:ext cx="2988000" cy="1588"/>
              </a:xfrm>
              <a:prstGeom prst="line">
                <a:avLst/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80" name="Connecteur droit 179"/>
              <p:cNvCxnSpPr/>
              <p:nvPr/>
            </p:nvCxnSpPr>
            <p:spPr>
              <a:xfrm>
                <a:off x="2442498" y="2965151"/>
                <a:ext cx="3564000" cy="0"/>
              </a:xfrm>
              <a:prstGeom prst="line">
                <a:avLst/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81" name="Connecteur droit 180"/>
              <p:cNvCxnSpPr/>
              <p:nvPr/>
            </p:nvCxnSpPr>
            <p:spPr>
              <a:xfrm>
                <a:off x="2449890" y="3346481"/>
                <a:ext cx="3564000" cy="0"/>
              </a:xfrm>
              <a:prstGeom prst="line">
                <a:avLst/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82" name="Connecteur droit 181"/>
              <p:cNvCxnSpPr/>
              <p:nvPr/>
            </p:nvCxnSpPr>
            <p:spPr>
              <a:xfrm>
                <a:off x="2431938" y="3702689"/>
                <a:ext cx="3564000" cy="0"/>
              </a:xfrm>
              <a:prstGeom prst="line">
                <a:avLst/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83" name="Connecteur droit 182"/>
              <p:cNvCxnSpPr/>
              <p:nvPr/>
            </p:nvCxnSpPr>
            <p:spPr>
              <a:xfrm>
                <a:off x="2444001" y="4071942"/>
                <a:ext cx="3564000" cy="0"/>
              </a:xfrm>
              <a:prstGeom prst="line">
                <a:avLst/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158" name="Rectangle 157"/>
            <p:cNvSpPr/>
            <p:nvPr/>
          </p:nvSpPr>
          <p:spPr>
            <a:xfrm>
              <a:off x="8234944" y="3742888"/>
              <a:ext cx="630301" cy="338554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/>
              <a:r>
                <a:rPr lang="ar-DZ" sz="1600" b="1" dirty="0" smtClean="0">
                  <a:solidFill>
                    <a:schemeClr val="tx1"/>
                  </a:solidFill>
                </a:rPr>
                <a:t>التعيين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59" name="Rectangle 158"/>
            <p:cNvSpPr/>
            <p:nvPr/>
          </p:nvSpPr>
          <p:spPr>
            <a:xfrm>
              <a:off x="6429388" y="3746284"/>
              <a:ext cx="630301" cy="338554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/>
              <a:r>
                <a:rPr lang="ar-DZ" sz="1600" b="1" dirty="0" smtClean="0">
                  <a:solidFill>
                    <a:schemeClr val="tx1"/>
                  </a:solidFill>
                </a:rPr>
                <a:t>التعيين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60" name="Rectangle 159"/>
            <p:cNvSpPr/>
            <p:nvPr/>
          </p:nvSpPr>
          <p:spPr>
            <a:xfrm>
              <a:off x="7370321" y="3746284"/>
              <a:ext cx="678391" cy="338554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/>
              <a:r>
                <a:rPr lang="ar-DZ" sz="1600" b="1" dirty="0" smtClean="0">
                  <a:solidFill>
                    <a:schemeClr val="tx1"/>
                  </a:solidFill>
                </a:rPr>
                <a:t>المداخل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61" name="Rectangle 160"/>
            <p:cNvSpPr/>
            <p:nvPr/>
          </p:nvSpPr>
          <p:spPr>
            <a:xfrm>
              <a:off x="5382946" y="3746284"/>
              <a:ext cx="724877" cy="338554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r" rtl="1"/>
              <a:r>
                <a:rPr lang="ar-DZ" sz="1600" b="1" dirty="0" smtClean="0">
                  <a:solidFill>
                    <a:schemeClr val="tx1"/>
                  </a:solidFill>
                </a:rPr>
                <a:t>المخارج</a:t>
              </a:r>
              <a:endParaRPr lang="fr-FR" sz="1600" dirty="0">
                <a:solidFill>
                  <a:schemeClr val="tx1"/>
                </a:solidFill>
              </a:endParaRPr>
            </a:p>
          </p:txBody>
        </p:sp>
        <p:sp>
          <p:nvSpPr>
            <p:cNvPr id="162" name="Rectangle 161"/>
            <p:cNvSpPr/>
            <p:nvPr/>
          </p:nvSpPr>
          <p:spPr>
            <a:xfrm>
              <a:off x="8292545" y="4157448"/>
              <a:ext cx="434734" cy="338554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 dirty="0" smtClean="0">
                  <a:solidFill>
                    <a:schemeClr val="tx1"/>
                  </a:solidFill>
                </a:rPr>
                <a:t>S1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63" name="Rectangle 162"/>
            <p:cNvSpPr/>
            <p:nvPr/>
          </p:nvSpPr>
          <p:spPr>
            <a:xfrm>
              <a:off x="8292545" y="4538778"/>
              <a:ext cx="434734" cy="338554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 dirty="0" smtClean="0">
                  <a:solidFill>
                    <a:schemeClr val="tx1"/>
                  </a:solidFill>
                </a:rPr>
                <a:t>S2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64" name="Rectangle 163"/>
            <p:cNvSpPr/>
            <p:nvPr/>
          </p:nvSpPr>
          <p:spPr>
            <a:xfrm>
              <a:off x="8268606" y="4899964"/>
              <a:ext cx="434735" cy="338554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 rtl="1"/>
              <a:r>
                <a:rPr lang="fr-FR" sz="1600" b="1" dirty="0" smtClean="0">
                  <a:solidFill>
                    <a:schemeClr val="tx1"/>
                  </a:solidFill>
                </a:rPr>
                <a:t>S3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65" name="Rectangle 164"/>
            <p:cNvSpPr/>
            <p:nvPr/>
          </p:nvSpPr>
          <p:spPr>
            <a:xfrm>
              <a:off x="7376948" y="4905448"/>
              <a:ext cx="527709" cy="338554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/>
              <a:r>
                <a:rPr lang="fr-FR" sz="1600" b="1" dirty="0" smtClean="0">
                  <a:solidFill>
                    <a:schemeClr val="tx1"/>
                  </a:solidFill>
                </a:rPr>
                <a:t>I1,3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66" name="Rectangle 165"/>
            <p:cNvSpPr/>
            <p:nvPr/>
          </p:nvSpPr>
          <p:spPr>
            <a:xfrm>
              <a:off x="6053614" y="4172906"/>
              <a:ext cx="1233030" cy="338554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 rtl="1"/>
              <a:r>
                <a:rPr lang="ar-DZ" sz="1600" b="1" dirty="0" smtClean="0">
                  <a:solidFill>
                    <a:schemeClr val="tx1"/>
                  </a:solidFill>
                </a:rPr>
                <a:t>الملامس </a:t>
              </a:r>
              <a:r>
                <a:rPr lang="fr-FR" sz="1600" b="1" dirty="0" smtClean="0">
                  <a:solidFill>
                    <a:schemeClr val="tx1"/>
                  </a:solidFill>
                </a:rPr>
                <a:t>KM1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67" name="Rectangle 166"/>
            <p:cNvSpPr/>
            <p:nvPr/>
          </p:nvSpPr>
          <p:spPr>
            <a:xfrm>
              <a:off x="5370459" y="4172906"/>
              <a:ext cx="630301" cy="338554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/>
              <a:r>
                <a:rPr lang="fr-FR" sz="1600" b="1" dirty="0" smtClean="0">
                  <a:solidFill>
                    <a:schemeClr val="tx1"/>
                  </a:solidFill>
                </a:rPr>
                <a:t>O1,1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68" name="Rectangle 167"/>
            <p:cNvSpPr/>
            <p:nvPr/>
          </p:nvSpPr>
          <p:spPr>
            <a:xfrm>
              <a:off x="7401877" y="4171516"/>
              <a:ext cx="527709" cy="338554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 dirty="0" smtClean="0">
                  <a:solidFill>
                    <a:schemeClr val="tx1"/>
                  </a:solidFill>
                </a:rPr>
                <a:t>I1,1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69" name="Rectangle 168"/>
            <p:cNvSpPr/>
            <p:nvPr/>
          </p:nvSpPr>
          <p:spPr>
            <a:xfrm>
              <a:off x="7401877" y="4552846"/>
              <a:ext cx="527709" cy="338554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 dirty="0" smtClean="0">
                  <a:solidFill>
                    <a:schemeClr val="tx1"/>
                  </a:solidFill>
                </a:rPr>
                <a:t>I1,2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70" name="Rectangle 169"/>
            <p:cNvSpPr/>
            <p:nvPr/>
          </p:nvSpPr>
          <p:spPr>
            <a:xfrm>
              <a:off x="8215338" y="5258252"/>
              <a:ext cx="719941" cy="338554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 dirty="0" smtClean="0">
                  <a:solidFill>
                    <a:schemeClr val="tx1"/>
                  </a:solidFill>
                </a:rPr>
                <a:t>KM11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71" name="Rectangle 170"/>
            <p:cNvSpPr/>
            <p:nvPr/>
          </p:nvSpPr>
          <p:spPr>
            <a:xfrm>
              <a:off x="8215338" y="5639582"/>
              <a:ext cx="731290" cy="338554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 dirty="0" smtClean="0">
                  <a:solidFill>
                    <a:schemeClr val="tx1"/>
                  </a:solidFill>
                </a:rPr>
                <a:t>KM12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72" name="Rectangle 171"/>
            <p:cNvSpPr/>
            <p:nvPr/>
          </p:nvSpPr>
          <p:spPr>
            <a:xfrm>
              <a:off x="8222178" y="6000768"/>
              <a:ext cx="731290" cy="338554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 rtl="1"/>
              <a:r>
                <a:rPr lang="fr-FR" sz="1600" b="1" dirty="0" smtClean="0">
                  <a:solidFill>
                    <a:schemeClr val="tx1"/>
                  </a:solidFill>
                </a:rPr>
                <a:t>KM21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73" name="Rectangle 172"/>
            <p:cNvSpPr/>
            <p:nvPr/>
          </p:nvSpPr>
          <p:spPr>
            <a:xfrm>
              <a:off x="7322457" y="6006252"/>
              <a:ext cx="630301" cy="338554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/>
              <a:r>
                <a:rPr lang="fr-FR" sz="1600" b="1" dirty="0" smtClean="0">
                  <a:solidFill>
                    <a:schemeClr val="tx1"/>
                  </a:solidFill>
                </a:rPr>
                <a:t>O1,2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74" name="Rectangle 173"/>
            <p:cNvSpPr/>
            <p:nvPr/>
          </p:nvSpPr>
          <p:spPr>
            <a:xfrm>
              <a:off x="7347386" y="5272320"/>
              <a:ext cx="630301" cy="338554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 dirty="0" smtClean="0">
                  <a:solidFill>
                    <a:schemeClr val="tx1"/>
                  </a:solidFill>
                </a:rPr>
                <a:t>O1,1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75" name="Rectangle 174"/>
            <p:cNvSpPr/>
            <p:nvPr/>
          </p:nvSpPr>
          <p:spPr>
            <a:xfrm>
              <a:off x="7335511" y="5641775"/>
              <a:ext cx="630301" cy="338554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 dirty="0" smtClean="0">
                  <a:solidFill>
                    <a:schemeClr val="tx1"/>
                  </a:solidFill>
                </a:rPr>
                <a:t>O1,1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76" name="Rectangle 175"/>
            <p:cNvSpPr/>
            <p:nvPr/>
          </p:nvSpPr>
          <p:spPr>
            <a:xfrm>
              <a:off x="6048448" y="4548258"/>
              <a:ext cx="1233030" cy="338554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 rtl="1"/>
              <a:r>
                <a:rPr lang="ar-DZ" sz="1600" b="1" dirty="0" smtClean="0">
                  <a:solidFill>
                    <a:schemeClr val="tx1"/>
                  </a:solidFill>
                </a:rPr>
                <a:t>الملامس </a:t>
              </a:r>
              <a:r>
                <a:rPr lang="fr-FR" sz="1600" b="1" dirty="0" smtClean="0">
                  <a:solidFill>
                    <a:schemeClr val="tx1"/>
                  </a:solidFill>
                </a:rPr>
                <a:t>KM2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77" name="Rectangle 176"/>
            <p:cNvSpPr/>
            <p:nvPr/>
          </p:nvSpPr>
          <p:spPr>
            <a:xfrm>
              <a:off x="5365293" y="4548258"/>
              <a:ext cx="630301" cy="338554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/>
              <a:r>
                <a:rPr lang="fr-FR" sz="1600" b="1" dirty="0" smtClean="0">
                  <a:solidFill>
                    <a:schemeClr val="tx1"/>
                  </a:solidFill>
                </a:rPr>
                <a:t>O1,2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78" name="Rectangle 177"/>
            <p:cNvSpPr/>
            <p:nvPr/>
          </p:nvSpPr>
          <p:spPr>
            <a:xfrm>
              <a:off x="8215338" y="6357958"/>
              <a:ext cx="731290" cy="338554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 rtl="1"/>
              <a:r>
                <a:rPr lang="fr-FR" sz="1600" b="1" dirty="0" smtClean="0">
                  <a:solidFill>
                    <a:schemeClr val="tx1"/>
                  </a:solidFill>
                </a:rPr>
                <a:t>KM22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79" name="Rectangle 178"/>
            <p:cNvSpPr/>
            <p:nvPr/>
          </p:nvSpPr>
          <p:spPr>
            <a:xfrm>
              <a:off x="7340082" y="6363442"/>
              <a:ext cx="630301" cy="338554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/>
              <a:r>
                <a:rPr lang="fr-FR" sz="1600" b="1" dirty="0" smtClean="0">
                  <a:solidFill>
                    <a:schemeClr val="tx1"/>
                  </a:solidFill>
                </a:rPr>
                <a:t>O1,2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185" name="Légende encadrée 2 184"/>
          <p:cNvSpPr/>
          <p:nvPr/>
        </p:nvSpPr>
        <p:spPr>
          <a:xfrm>
            <a:off x="2786050" y="6130100"/>
            <a:ext cx="2071702" cy="5760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236837"/>
              <a:gd name="adj6" fmla="val -33492"/>
            </a:avLst>
          </a:prstGeom>
          <a:noFill/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b="1" dirty="0" smtClean="0">
                <a:solidFill>
                  <a:srgbClr val="0000FF"/>
                </a:solidFill>
              </a:rPr>
              <a:t>رموز خاصة بالمبرمج </a:t>
            </a:r>
            <a:r>
              <a:rPr lang="fr-FR" b="1" dirty="0" smtClean="0">
                <a:solidFill>
                  <a:srgbClr val="0000FF"/>
                </a:solidFill>
              </a:rPr>
              <a:t>TSX</a:t>
            </a:r>
            <a:endParaRPr lang="fr-FR" b="1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2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7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22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5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5" name="Groupe 104"/>
          <p:cNvGrpSpPr/>
          <p:nvPr/>
        </p:nvGrpSpPr>
        <p:grpSpPr>
          <a:xfrm>
            <a:off x="6286512" y="2069821"/>
            <a:ext cx="2643206" cy="4088812"/>
            <a:chOff x="2428860" y="1027404"/>
            <a:chExt cx="2643206" cy="4088812"/>
          </a:xfrm>
        </p:grpSpPr>
        <p:sp>
          <p:nvSpPr>
            <p:cNvPr id="26770" name="Line 43"/>
            <p:cNvSpPr>
              <a:spLocks noChangeShapeType="1"/>
            </p:cNvSpPr>
            <p:nvPr/>
          </p:nvSpPr>
          <p:spPr bwMode="auto">
            <a:xfrm flipH="1">
              <a:off x="3894056" y="1041052"/>
              <a:ext cx="0" cy="406800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 b="1"/>
            </a:p>
          </p:txBody>
        </p:sp>
        <p:sp>
          <p:nvSpPr>
            <p:cNvPr id="26741" name="Line 9"/>
            <p:cNvSpPr>
              <a:spLocks noChangeAspect="1" noChangeShapeType="1"/>
            </p:cNvSpPr>
            <p:nvPr/>
          </p:nvSpPr>
          <p:spPr bwMode="auto">
            <a:xfrm>
              <a:off x="3384850" y="1928802"/>
              <a:ext cx="0" cy="284400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 b="1"/>
            </a:p>
          </p:txBody>
        </p:sp>
        <p:sp>
          <p:nvSpPr>
            <p:cNvPr id="26742" name="Rectangle 10"/>
            <p:cNvSpPr>
              <a:spLocks noChangeAspect="1" noChangeArrowheads="1"/>
            </p:cNvSpPr>
            <p:nvPr/>
          </p:nvSpPr>
          <p:spPr bwMode="auto">
            <a:xfrm>
              <a:off x="3704215" y="1244324"/>
              <a:ext cx="374259" cy="34050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2000" b="1"/>
            </a:p>
          </p:txBody>
        </p:sp>
        <p:sp>
          <p:nvSpPr>
            <p:cNvPr id="26743" name="Rectangle 11"/>
            <p:cNvSpPr>
              <a:spLocks noChangeAspect="1" noChangeArrowheads="1"/>
            </p:cNvSpPr>
            <p:nvPr/>
          </p:nvSpPr>
          <p:spPr bwMode="auto">
            <a:xfrm>
              <a:off x="3751223" y="1286429"/>
              <a:ext cx="280242" cy="256291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2000" b="1"/>
            </a:p>
          </p:txBody>
        </p:sp>
        <p:sp>
          <p:nvSpPr>
            <p:cNvPr id="26744" name="Text Box 12"/>
            <p:cNvSpPr txBox="1">
              <a:spLocks noChangeAspect="1" noChangeArrowheads="1"/>
            </p:cNvSpPr>
            <p:nvPr/>
          </p:nvSpPr>
          <p:spPr bwMode="auto">
            <a:xfrm>
              <a:off x="3564468" y="1244324"/>
              <a:ext cx="667158" cy="421049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en-US" sz="1600" b="1" dirty="0">
                  <a:solidFill>
                    <a:schemeClr val="tx1"/>
                  </a:solidFill>
                </a:rPr>
                <a:t>20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26745" name="Text Box 13"/>
            <p:cNvSpPr txBox="1">
              <a:spLocks noChangeAspect="1" noChangeArrowheads="1"/>
            </p:cNvSpPr>
            <p:nvPr/>
          </p:nvSpPr>
          <p:spPr bwMode="auto">
            <a:xfrm>
              <a:off x="3901762" y="4751917"/>
              <a:ext cx="955990" cy="364299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400" b="1" dirty="0" smtClean="0">
                  <a:solidFill>
                    <a:schemeClr val="tx1"/>
                  </a:solidFill>
                </a:rPr>
                <a:t>K2.C/C</a:t>
              </a:r>
              <a:endParaRPr lang="fr-FR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26746" name="Text Box 14"/>
            <p:cNvSpPr txBox="1">
              <a:spLocks noChangeAspect="1" noChangeArrowheads="1"/>
            </p:cNvSpPr>
            <p:nvPr/>
          </p:nvSpPr>
          <p:spPr bwMode="auto">
            <a:xfrm>
              <a:off x="3968801" y="1590660"/>
              <a:ext cx="1083001" cy="46315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400" b="1" dirty="0" err="1" smtClean="0">
                  <a:solidFill>
                    <a:schemeClr val="tx1"/>
                  </a:solidFill>
                </a:rPr>
                <a:t>Dcy.a</a:t>
              </a:r>
              <a:endParaRPr lang="fr-FR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26747" name="Line 15"/>
            <p:cNvSpPr>
              <a:spLocks noChangeAspect="1" noChangeShapeType="1"/>
            </p:cNvSpPr>
            <p:nvPr/>
          </p:nvSpPr>
          <p:spPr bwMode="auto">
            <a:xfrm>
              <a:off x="4080282" y="2948430"/>
              <a:ext cx="188034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 b="1"/>
            </a:p>
          </p:txBody>
        </p:sp>
        <p:sp>
          <p:nvSpPr>
            <p:cNvPr id="26748" name="Rectangle 16"/>
            <p:cNvSpPr>
              <a:spLocks noChangeAspect="1" noChangeArrowheads="1"/>
            </p:cNvSpPr>
            <p:nvPr/>
          </p:nvSpPr>
          <p:spPr bwMode="auto">
            <a:xfrm>
              <a:off x="3704215" y="2780010"/>
              <a:ext cx="374259" cy="342331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2000" b="1"/>
            </a:p>
          </p:txBody>
        </p:sp>
        <p:sp>
          <p:nvSpPr>
            <p:cNvPr id="26749" name="Text Box 17"/>
            <p:cNvSpPr txBox="1">
              <a:spLocks noChangeAspect="1" noChangeArrowheads="1"/>
            </p:cNvSpPr>
            <p:nvPr/>
          </p:nvSpPr>
          <p:spPr bwMode="auto">
            <a:xfrm>
              <a:off x="3691074" y="2769742"/>
              <a:ext cx="473700" cy="364299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600" b="1" dirty="0" smtClean="0">
                  <a:solidFill>
                    <a:schemeClr val="tx1"/>
                  </a:solidFill>
                </a:rPr>
                <a:t>22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26750" name="Rectangle 18"/>
            <p:cNvSpPr>
              <a:spLocks noChangeArrowheads="1"/>
            </p:cNvSpPr>
            <p:nvPr/>
          </p:nvSpPr>
          <p:spPr bwMode="auto">
            <a:xfrm>
              <a:off x="4271931" y="2780010"/>
              <a:ext cx="786487" cy="320363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2000" b="1"/>
            </a:p>
          </p:txBody>
        </p:sp>
        <p:sp>
          <p:nvSpPr>
            <p:cNvPr id="26751" name="Text Box 19"/>
            <p:cNvSpPr txBox="1">
              <a:spLocks noChangeAspect="1" noChangeArrowheads="1"/>
            </p:cNvSpPr>
            <p:nvPr/>
          </p:nvSpPr>
          <p:spPr bwMode="auto">
            <a:xfrm>
              <a:off x="4308092" y="2761704"/>
              <a:ext cx="688854" cy="364299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fr-FR" b="1" dirty="0">
                  <a:solidFill>
                    <a:schemeClr val="tx1"/>
                  </a:solidFill>
                </a:rPr>
                <a:t>dV</a:t>
              </a:r>
              <a:r>
                <a:rPr lang="fr-FR" b="1" baseline="30000" dirty="0">
                  <a:solidFill>
                    <a:schemeClr val="tx1"/>
                  </a:solidFill>
                </a:rPr>
                <a:t>+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26752" name="Text Box 20"/>
            <p:cNvSpPr txBox="1">
              <a:spLocks noChangeAspect="1" noChangeArrowheads="1"/>
            </p:cNvSpPr>
            <p:nvPr/>
          </p:nvSpPr>
          <p:spPr bwMode="auto">
            <a:xfrm>
              <a:off x="3928409" y="3149801"/>
              <a:ext cx="819031" cy="364299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400" b="1" dirty="0">
                  <a:solidFill>
                    <a:schemeClr val="tx1"/>
                  </a:solidFill>
                </a:rPr>
                <a:t>V1</a:t>
              </a:r>
            </a:p>
          </p:txBody>
        </p:sp>
        <p:sp>
          <p:nvSpPr>
            <p:cNvPr id="26753" name="Line 21"/>
            <p:cNvSpPr>
              <a:spLocks noChangeAspect="1" noChangeShapeType="1"/>
            </p:cNvSpPr>
            <p:nvPr/>
          </p:nvSpPr>
          <p:spPr bwMode="auto">
            <a:xfrm>
              <a:off x="4074858" y="3673366"/>
              <a:ext cx="188034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 b="1"/>
            </a:p>
          </p:txBody>
        </p:sp>
        <p:sp>
          <p:nvSpPr>
            <p:cNvPr id="26754" name="Rectangle 22"/>
            <p:cNvSpPr>
              <a:spLocks noChangeAspect="1" noChangeArrowheads="1"/>
            </p:cNvSpPr>
            <p:nvPr/>
          </p:nvSpPr>
          <p:spPr bwMode="auto">
            <a:xfrm>
              <a:off x="3698791" y="3504947"/>
              <a:ext cx="370643" cy="34050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2000" b="1"/>
            </a:p>
          </p:txBody>
        </p:sp>
        <p:sp>
          <p:nvSpPr>
            <p:cNvPr id="26755" name="Text Box 23"/>
            <p:cNvSpPr txBox="1">
              <a:spLocks noChangeAspect="1" noChangeArrowheads="1"/>
            </p:cNvSpPr>
            <p:nvPr/>
          </p:nvSpPr>
          <p:spPr bwMode="auto">
            <a:xfrm>
              <a:off x="3680710" y="3515931"/>
              <a:ext cx="495396" cy="364299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600" b="1" dirty="0" smtClean="0">
                  <a:solidFill>
                    <a:schemeClr val="tx1"/>
                  </a:solidFill>
                </a:rPr>
                <a:t>23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26756" name="Rectangle 24"/>
            <p:cNvSpPr>
              <a:spLocks noChangeArrowheads="1"/>
            </p:cNvSpPr>
            <p:nvPr/>
          </p:nvSpPr>
          <p:spPr bwMode="auto">
            <a:xfrm>
              <a:off x="4266507" y="3504947"/>
              <a:ext cx="788295" cy="316702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2000" b="1"/>
            </a:p>
          </p:txBody>
        </p:sp>
        <p:sp>
          <p:nvSpPr>
            <p:cNvPr id="26757" name="Text Box 25"/>
            <p:cNvSpPr txBox="1">
              <a:spLocks noChangeAspect="1" noChangeArrowheads="1"/>
            </p:cNvSpPr>
            <p:nvPr/>
          </p:nvSpPr>
          <p:spPr bwMode="auto">
            <a:xfrm>
              <a:off x="4226731" y="3479318"/>
              <a:ext cx="819031" cy="364299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fr-FR" b="1" dirty="0">
                  <a:solidFill>
                    <a:schemeClr val="tx1"/>
                  </a:solidFill>
                </a:rPr>
                <a:t>dV</a:t>
              </a:r>
              <a:r>
                <a:rPr lang="fr-FR" b="1" baseline="30000" dirty="0">
                  <a:solidFill>
                    <a:schemeClr val="tx1"/>
                  </a:solidFill>
                </a:rPr>
                <a:t>-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26758" name="Text Box 26"/>
            <p:cNvSpPr txBox="1">
              <a:spLocks noChangeAspect="1" noChangeArrowheads="1"/>
            </p:cNvSpPr>
            <p:nvPr/>
          </p:nvSpPr>
          <p:spPr bwMode="auto">
            <a:xfrm>
              <a:off x="3917560" y="3871076"/>
              <a:ext cx="819031" cy="364299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400" b="1" dirty="0">
                  <a:solidFill>
                    <a:schemeClr val="tx1"/>
                  </a:solidFill>
                </a:rPr>
                <a:t>V0</a:t>
              </a:r>
            </a:p>
          </p:txBody>
        </p:sp>
        <p:sp>
          <p:nvSpPr>
            <p:cNvPr id="41169" name="Line 27"/>
            <p:cNvSpPr>
              <a:spLocks noChangeAspect="1" noChangeShapeType="1"/>
            </p:cNvSpPr>
            <p:nvPr/>
          </p:nvSpPr>
          <p:spPr bwMode="auto">
            <a:xfrm flipV="1">
              <a:off x="2428860" y="2800789"/>
              <a:ext cx="0" cy="12814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lg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760" name="Line 28"/>
            <p:cNvSpPr>
              <a:spLocks noChangeAspect="1" noChangeShapeType="1"/>
            </p:cNvSpPr>
            <p:nvPr/>
          </p:nvSpPr>
          <p:spPr bwMode="auto">
            <a:xfrm>
              <a:off x="3807272" y="1766059"/>
              <a:ext cx="180802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 b="1"/>
            </a:p>
          </p:txBody>
        </p:sp>
        <p:sp>
          <p:nvSpPr>
            <p:cNvPr id="26761" name="Line 29"/>
            <p:cNvSpPr>
              <a:spLocks noChangeAspect="1" noChangeShapeType="1"/>
            </p:cNvSpPr>
            <p:nvPr/>
          </p:nvSpPr>
          <p:spPr bwMode="auto">
            <a:xfrm>
              <a:off x="3792807" y="3314559"/>
              <a:ext cx="18261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 b="1"/>
            </a:p>
          </p:txBody>
        </p:sp>
        <p:sp>
          <p:nvSpPr>
            <p:cNvPr id="26762" name="Line 30"/>
            <p:cNvSpPr>
              <a:spLocks noChangeAspect="1" noChangeShapeType="1"/>
            </p:cNvSpPr>
            <p:nvPr/>
          </p:nvSpPr>
          <p:spPr bwMode="auto">
            <a:xfrm>
              <a:off x="3797415" y="4044988"/>
              <a:ext cx="180802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 b="1"/>
            </a:p>
          </p:txBody>
        </p:sp>
        <p:sp>
          <p:nvSpPr>
            <p:cNvPr id="26763" name="Line 31"/>
            <p:cNvSpPr>
              <a:spLocks noChangeAspect="1" noChangeShapeType="1"/>
            </p:cNvSpPr>
            <p:nvPr/>
          </p:nvSpPr>
          <p:spPr bwMode="auto">
            <a:xfrm>
              <a:off x="3783767" y="4931477"/>
              <a:ext cx="18261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 b="1"/>
            </a:p>
          </p:txBody>
        </p:sp>
        <p:grpSp>
          <p:nvGrpSpPr>
            <p:cNvPr id="2" name="Group 32"/>
            <p:cNvGrpSpPr>
              <a:grpSpLocks noChangeAspect="1"/>
            </p:cNvGrpSpPr>
            <p:nvPr/>
          </p:nvGrpSpPr>
          <p:grpSpPr bwMode="auto">
            <a:xfrm>
              <a:off x="3691559" y="4206085"/>
              <a:ext cx="513476" cy="340500"/>
              <a:chOff x="1277" y="5600"/>
              <a:chExt cx="559" cy="409"/>
            </a:xfrm>
          </p:grpSpPr>
          <p:sp>
            <p:nvSpPr>
              <p:cNvPr id="26783" name="Rectangle 34"/>
              <p:cNvSpPr>
                <a:spLocks noChangeAspect="1" noChangeArrowheads="1"/>
              </p:cNvSpPr>
              <p:nvPr/>
            </p:nvSpPr>
            <p:spPr bwMode="auto">
              <a:xfrm>
                <a:off x="1289" y="5592"/>
                <a:ext cx="408" cy="421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defRPr/>
                </a:pPr>
                <a:endParaRPr lang="fr-FR" sz="2000" b="1"/>
              </a:p>
            </p:txBody>
          </p:sp>
          <p:sp>
            <p:nvSpPr>
              <p:cNvPr id="26786" name="Text Box 37"/>
              <p:cNvSpPr txBox="1">
                <a:spLocks noChangeAspect="1" noChangeArrowheads="1"/>
              </p:cNvSpPr>
              <p:nvPr/>
            </p:nvSpPr>
            <p:spPr bwMode="auto">
              <a:xfrm>
                <a:off x="1277" y="5608"/>
                <a:ext cx="559" cy="382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>
                  <a:defRPr/>
                </a:pPr>
                <a:r>
                  <a:rPr lang="fr-FR" sz="1600" b="1" dirty="0" smtClean="0">
                    <a:solidFill>
                      <a:schemeClr val="tx1"/>
                    </a:solidFill>
                  </a:rPr>
                  <a:t>24</a:t>
                </a:r>
                <a:endParaRPr lang="fr-FR" sz="1600" b="1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26771" name="Line 44"/>
            <p:cNvSpPr>
              <a:spLocks noChangeAspect="1" noChangeShapeType="1"/>
            </p:cNvSpPr>
            <p:nvPr/>
          </p:nvSpPr>
          <p:spPr bwMode="auto">
            <a:xfrm flipH="1">
              <a:off x="2428860" y="5088920"/>
              <a:ext cx="14760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 b="1"/>
            </a:p>
          </p:txBody>
        </p:sp>
        <p:sp>
          <p:nvSpPr>
            <p:cNvPr id="26772" name="Line 45"/>
            <p:cNvSpPr>
              <a:spLocks noChangeAspect="1" noChangeShapeType="1"/>
            </p:cNvSpPr>
            <p:nvPr/>
          </p:nvSpPr>
          <p:spPr bwMode="auto">
            <a:xfrm flipH="1">
              <a:off x="2428860" y="1033800"/>
              <a:ext cx="14760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 b="1"/>
            </a:p>
          </p:txBody>
        </p:sp>
        <p:sp>
          <p:nvSpPr>
            <p:cNvPr id="180" name="Line 15"/>
            <p:cNvSpPr>
              <a:spLocks noChangeAspect="1" noChangeShapeType="1"/>
            </p:cNvSpPr>
            <p:nvPr/>
          </p:nvSpPr>
          <p:spPr bwMode="auto">
            <a:xfrm>
              <a:off x="4093930" y="2319136"/>
              <a:ext cx="188034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 b="1"/>
            </a:p>
          </p:txBody>
        </p:sp>
        <p:sp>
          <p:nvSpPr>
            <p:cNvPr id="181" name="Rectangle 16"/>
            <p:cNvSpPr>
              <a:spLocks noChangeAspect="1" noChangeArrowheads="1"/>
            </p:cNvSpPr>
            <p:nvPr/>
          </p:nvSpPr>
          <p:spPr bwMode="auto">
            <a:xfrm>
              <a:off x="3717863" y="2150716"/>
              <a:ext cx="374259" cy="342331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2000" b="1"/>
            </a:p>
          </p:txBody>
        </p:sp>
        <p:sp>
          <p:nvSpPr>
            <p:cNvPr id="182" name="Text Box 17"/>
            <p:cNvSpPr txBox="1">
              <a:spLocks noChangeAspect="1" noChangeArrowheads="1"/>
            </p:cNvSpPr>
            <p:nvPr/>
          </p:nvSpPr>
          <p:spPr bwMode="auto">
            <a:xfrm>
              <a:off x="3704722" y="2140448"/>
              <a:ext cx="473700" cy="364299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600" b="1" dirty="0">
                  <a:solidFill>
                    <a:schemeClr val="tx1"/>
                  </a:solidFill>
                </a:rPr>
                <a:t>21</a:t>
              </a:r>
            </a:p>
          </p:txBody>
        </p:sp>
        <p:sp>
          <p:nvSpPr>
            <p:cNvPr id="185" name="Rectangle 18"/>
            <p:cNvSpPr>
              <a:spLocks noChangeArrowheads="1"/>
            </p:cNvSpPr>
            <p:nvPr/>
          </p:nvSpPr>
          <p:spPr bwMode="auto">
            <a:xfrm>
              <a:off x="4285579" y="2150716"/>
              <a:ext cx="786487" cy="320363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2000" b="1"/>
            </a:p>
          </p:txBody>
        </p:sp>
        <p:sp>
          <p:nvSpPr>
            <p:cNvPr id="186" name="Text Box 19"/>
            <p:cNvSpPr txBox="1">
              <a:spLocks noChangeAspect="1" noChangeArrowheads="1"/>
            </p:cNvSpPr>
            <p:nvPr/>
          </p:nvSpPr>
          <p:spPr bwMode="auto">
            <a:xfrm>
              <a:off x="4321740" y="2132410"/>
              <a:ext cx="688854" cy="364299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fr-FR" b="1" dirty="0" smtClean="0">
                  <a:solidFill>
                    <a:schemeClr val="tx1"/>
                  </a:solidFill>
                </a:rPr>
                <a:t>KM1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189" name="Line 44"/>
            <p:cNvSpPr>
              <a:spLocks noChangeAspect="1" noChangeShapeType="1"/>
            </p:cNvSpPr>
            <p:nvPr/>
          </p:nvSpPr>
          <p:spPr bwMode="auto">
            <a:xfrm flipH="1">
              <a:off x="3394002" y="4759026"/>
              <a:ext cx="5040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 b="1"/>
            </a:p>
          </p:txBody>
        </p:sp>
        <p:sp>
          <p:nvSpPr>
            <p:cNvPr id="195" name="Line 44"/>
            <p:cNvSpPr>
              <a:spLocks noChangeAspect="1" noChangeShapeType="1"/>
            </p:cNvSpPr>
            <p:nvPr/>
          </p:nvSpPr>
          <p:spPr bwMode="auto">
            <a:xfrm flipH="1">
              <a:off x="3392171" y="1932925"/>
              <a:ext cx="488164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 b="1"/>
            </a:p>
          </p:txBody>
        </p:sp>
        <p:sp>
          <p:nvSpPr>
            <p:cNvPr id="202" name="Line 9"/>
            <p:cNvSpPr>
              <a:spLocks noChangeAspect="1" noChangeShapeType="1"/>
            </p:cNvSpPr>
            <p:nvPr/>
          </p:nvSpPr>
          <p:spPr bwMode="auto">
            <a:xfrm>
              <a:off x="2428860" y="1027404"/>
              <a:ext cx="0" cy="406800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 b="1"/>
            </a:p>
          </p:txBody>
        </p:sp>
        <p:sp>
          <p:nvSpPr>
            <p:cNvPr id="232" name="Text Box 20"/>
            <p:cNvSpPr txBox="1">
              <a:spLocks noChangeAspect="1" noChangeArrowheads="1"/>
            </p:cNvSpPr>
            <p:nvPr/>
          </p:nvSpPr>
          <p:spPr bwMode="auto">
            <a:xfrm>
              <a:off x="3970002" y="2500306"/>
              <a:ext cx="819031" cy="364299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400" b="1" dirty="0" smtClean="0">
                  <a:solidFill>
                    <a:schemeClr val="tx1"/>
                  </a:solidFill>
                </a:rPr>
                <a:t>K1</a:t>
              </a:r>
              <a:endParaRPr lang="fr-FR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233" name="Line 29"/>
            <p:cNvSpPr>
              <a:spLocks noChangeAspect="1" noChangeShapeType="1"/>
            </p:cNvSpPr>
            <p:nvPr/>
          </p:nvSpPr>
          <p:spPr bwMode="auto">
            <a:xfrm>
              <a:off x="3807104" y="2665064"/>
              <a:ext cx="18261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 b="1"/>
            </a:p>
          </p:txBody>
        </p:sp>
        <p:sp>
          <p:nvSpPr>
            <p:cNvPr id="100" name="Text Box 13"/>
            <p:cNvSpPr txBox="1">
              <a:spLocks noChangeAspect="1" noChangeArrowheads="1"/>
            </p:cNvSpPr>
            <p:nvPr/>
          </p:nvSpPr>
          <p:spPr bwMode="auto">
            <a:xfrm>
              <a:off x="2438385" y="3564767"/>
              <a:ext cx="1041076" cy="364299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400" b="1" dirty="0" smtClean="0">
                  <a:solidFill>
                    <a:schemeClr val="tx1"/>
                  </a:solidFill>
                </a:rPr>
                <a:t>K2.Auto</a:t>
              </a:r>
              <a:endParaRPr lang="fr-FR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101" name="Line 31"/>
            <p:cNvSpPr>
              <a:spLocks noChangeAspect="1" noChangeShapeType="1"/>
            </p:cNvSpPr>
            <p:nvPr/>
          </p:nvSpPr>
          <p:spPr bwMode="auto">
            <a:xfrm>
              <a:off x="3286116" y="3714752"/>
              <a:ext cx="18261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 b="1"/>
            </a:p>
          </p:txBody>
        </p:sp>
        <p:sp>
          <p:nvSpPr>
            <p:cNvPr id="102" name="Rectangle 18"/>
            <p:cNvSpPr>
              <a:spLocks noChangeArrowheads="1"/>
            </p:cNvSpPr>
            <p:nvPr/>
          </p:nvSpPr>
          <p:spPr bwMode="auto">
            <a:xfrm>
              <a:off x="4264657" y="4215309"/>
              <a:ext cx="786487" cy="320363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2000" b="1"/>
            </a:p>
          </p:txBody>
        </p:sp>
        <p:sp>
          <p:nvSpPr>
            <p:cNvPr id="103" name="Text Box 19"/>
            <p:cNvSpPr txBox="1">
              <a:spLocks noChangeAspect="1" noChangeArrowheads="1"/>
            </p:cNvSpPr>
            <p:nvPr/>
          </p:nvSpPr>
          <p:spPr bwMode="auto">
            <a:xfrm>
              <a:off x="4300818" y="4197003"/>
              <a:ext cx="688854" cy="364299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fr-FR" b="1" dirty="0" smtClean="0">
                  <a:solidFill>
                    <a:schemeClr val="tx1"/>
                  </a:solidFill>
                </a:rPr>
                <a:t>KM2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108" name="Line 15"/>
            <p:cNvSpPr>
              <a:spLocks noChangeAspect="1" noChangeShapeType="1"/>
            </p:cNvSpPr>
            <p:nvPr/>
          </p:nvSpPr>
          <p:spPr bwMode="auto">
            <a:xfrm>
              <a:off x="4073853" y="4380867"/>
              <a:ext cx="188034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 b="1"/>
            </a:p>
          </p:txBody>
        </p:sp>
      </p:grpSp>
      <p:grpSp>
        <p:nvGrpSpPr>
          <p:cNvPr id="91" name="Groupe 90"/>
          <p:cNvGrpSpPr/>
          <p:nvPr/>
        </p:nvGrpSpPr>
        <p:grpSpPr>
          <a:xfrm>
            <a:off x="142844" y="2357430"/>
            <a:ext cx="5669952" cy="3430881"/>
            <a:chOff x="142844" y="2784201"/>
            <a:chExt cx="5669952" cy="3430881"/>
          </a:xfrm>
        </p:grpSpPr>
        <p:grpSp>
          <p:nvGrpSpPr>
            <p:cNvPr id="151" name="Groupe 150"/>
            <p:cNvGrpSpPr/>
            <p:nvPr/>
          </p:nvGrpSpPr>
          <p:grpSpPr>
            <a:xfrm>
              <a:off x="142844" y="2784201"/>
              <a:ext cx="5669952" cy="3429168"/>
              <a:chOff x="360268" y="1428736"/>
              <a:chExt cx="5669952" cy="3429168"/>
            </a:xfrm>
          </p:grpSpPr>
          <p:sp>
            <p:nvSpPr>
              <p:cNvPr id="109" name="Rectangle 108"/>
              <p:cNvSpPr/>
              <p:nvPr/>
            </p:nvSpPr>
            <p:spPr>
              <a:xfrm>
                <a:off x="370036" y="1428736"/>
                <a:ext cx="5652000" cy="3429024"/>
              </a:xfrm>
              <a:prstGeom prst="rect">
                <a:avLst/>
              </a:prstGeom>
              <a:ln w="15875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cxnSp>
            <p:nvCxnSpPr>
              <p:cNvPr id="111" name="Connecteur droit 110"/>
              <p:cNvCxnSpPr/>
              <p:nvPr/>
            </p:nvCxnSpPr>
            <p:spPr>
              <a:xfrm>
                <a:off x="370828" y="1873130"/>
                <a:ext cx="5652000" cy="0"/>
              </a:xfrm>
              <a:prstGeom prst="line">
                <a:avLst/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2" name="Connecteur droit 111"/>
              <p:cNvCxnSpPr/>
              <p:nvPr/>
            </p:nvCxnSpPr>
            <p:spPr>
              <a:xfrm>
                <a:off x="378220" y="2254460"/>
                <a:ext cx="5652000" cy="0"/>
              </a:xfrm>
              <a:prstGeom prst="line">
                <a:avLst/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3" name="Connecteur droit 112"/>
              <p:cNvCxnSpPr/>
              <p:nvPr/>
            </p:nvCxnSpPr>
            <p:spPr>
              <a:xfrm>
                <a:off x="360268" y="2610668"/>
                <a:ext cx="5652000" cy="0"/>
              </a:xfrm>
              <a:prstGeom prst="line">
                <a:avLst/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4" name="Connecteur droit 113"/>
              <p:cNvCxnSpPr/>
              <p:nvPr/>
            </p:nvCxnSpPr>
            <p:spPr>
              <a:xfrm>
                <a:off x="367660" y="2991998"/>
                <a:ext cx="5652000" cy="0"/>
              </a:xfrm>
              <a:prstGeom prst="line">
                <a:avLst/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5" name="Connecteur droit 114"/>
              <p:cNvCxnSpPr/>
              <p:nvPr/>
            </p:nvCxnSpPr>
            <p:spPr>
              <a:xfrm>
                <a:off x="373996" y="3350170"/>
                <a:ext cx="5652000" cy="0"/>
              </a:xfrm>
              <a:prstGeom prst="line">
                <a:avLst/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6" name="Connecteur droit 115"/>
              <p:cNvCxnSpPr/>
              <p:nvPr/>
            </p:nvCxnSpPr>
            <p:spPr>
              <a:xfrm>
                <a:off x="371114" y="3731500"/>
                <a:ext cx="5652000" cy="0"/>
              </a:xfrm>
              <a:prstGeom prst="line">
                <a:avLst/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7" name="Connecteur droit 116"/>
              <p:cNvCxnSpPr/>
              <p:nvPr/>
            </p:nvCxnSpPr>
            <p:spPr>
              <a:xfrm>
                <a:off x="363436" y="4087708"/>
                <a:ext cx="5652000" cy="0"/>
              </a:xfrm>
              <a:prstGeom prst="line">
                <a:avLst/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8" name="Connecteur droit 117"/>
              <p:cNvCxnSpPr/>
              <p:nvPr/>
            </p:nvCxnSpPr>
            <p:spPr>
              <a:xfrm>
                <a:off x="370828" y="4469038"/>
                <a:ext cx="5652000" cy="0"/>
              </a:xfrm>
              <a:prstGeom prst="line">
                <a:avLst/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20" name="Connecteur droit 119"/>
              <p:cNvCxnSpPr/>
              <p:nvPr/>
            </p:nvCxnSpPr>
            <p:spPr>
              <a:xfrm rot="5400000">
                <a:off x="2003949" y="3147110"/>
                <a:ext cx="3420000" cy="1588"/>
              </a:xfrm>
              <a:prstGeom prst="line">
                <a:avLst/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21" name="Connecteur droit 120"/>
              <p:cNvCxnSpPr/>
              <p:nvPr/>
            </p:nvCxnSpPr>
            <p:spPr>
              <a:xfrm rot="5400000">
                <a:off x="1178225" y="3141534"/>
                <a:ext cx="3420000" cy="1588"/>
              </a:xfrm>
              <a:prstGeom prst="line">
                <a:avLst/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22" name="Connecteur droit 121"/>
              <p:cNvCxnSpPr/>
              <p:nvPr/>
            </p:nvCxnSpPr>
            <p:spPr>
              <a:xfrm rot="5400000">
                <a:off x="-329364" y="3137942"/>
                <a:ext cx="3420000" cy="1588"/>
              </a:xfrm>
              <a:prstGeom prst="line">
                <a:avLst/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123" name="Rectangle 122"/>
            <p:cNvSpPr/>
            <p:nvPr/>
          </p:nvSpPr>
          <p:spPr>
            <a:xfrm>
              <a:off x="4354576" y="2784201"/>
              <a:ext cx="684804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/>
              <a:r>
                <a:rPr lang="ar-DZ" b="1" dirty="0" smtClean="0">
                  <a:solidFill>
                    <a:schemeClr val="tx1"/>
                  </a:solidFill>
                </a:rPr>
                <a:t>التعيين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124" name="Rectangle 123"/>
            <p:cNvSpPr/>
            <p:nvPr/>
          </p:nvSpPr>
          <p:spPr>
            <a:xfrm>
              <a:off x="1416860" y="2815733"/>
              <a:ext cx="684804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/>
              <a:r>
                <a:rPr lang="ar-DZ" b="1" dirty="0" smtClean="0">
                  <a:solidFill>
                    <a:schemeClr val="tx1"/>
                  </a:solidFill>
                </a:rPr>
                <a:t>التعيين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125" name="Rectangle 124"/>
            <p:cNvSpPr/>
            <p:nvPr/>
          </p:nvSpPr>
          <p:spPr>
            <a:xfrm>
              <a:off x="2735479" y="2815733"/>
              <a:ext cx="737701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/>
              <a:r>
                <a:rPr lang="ar-DZ" b="1" dirty="0" smtClean="0">
                  <a:solidFill>
                    <a:schemeClr val="tx1"/>
                  </a:solidFill>
                </a:rPr>
                <a:t>المداخل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126" name="Rectangle 125"/>
            <p:cNvSpPr/>
            <p:nvPr/>
          </p:nvSpPr>
          <p:spPr>
            <a:xfrm>
              <a:off x="204785" y="2815733"/>
              <a:ext cx="792205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r" rtl="1"/>
              <a:r>
                <a:rPr lang="ar-DZ" b="1" dirty="0" smtClean="0">
                  <a:solidFill>
                    <a:schemeClr val="tx1"/>
                  </a:solidFill>
                </a:rPr>
                <a:t>المخارج</a:t>
              </a:r>
              <a:endParaRPr lang="fr-FR" dirty="0">
                <a:solidFill>
                  <a:schemeClr val="tx1"/>
                </a:solidFill>
              </a:endParaRPr>
            </a:p>
          </p:txBody>
        </p:sp>
        <p:sp>
          <p:nvSpPr>
            <p:cNvPr id="127" name="Rectangle 126"/>
            <p:cNvSpPr/>
            <p:nvPr/>
          </p:nvSpPr>
          <p:spPr>
            <a:xfrm>
              <a:off x="3640196" y="3212829"/>
              <a:ext cx="1962397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 rtl="1"/>
              <a:r>
                <a:rPr lang="ar-DZ" b="1" dirty="0" smtClean="0">
                  <a:solidFill>
                    <a:schemeClr val="tx1"/>
                  </a:solidFill>
                </a:rPr>
                <a:t>زر انطلاق الدورة </a:t>
              </a:r>
              <a:r>
                <a:rPr lang="fr-FR" b="1" dirty="0" err="1" smtClean="0">
                  <a:solidFill>
                    <a:schemeClr val="tx1"/>
                  </a:solidFill>
                </a:rPr>
                <a:t>Dcy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128" name="Rectangle 127"/>
            <p:cNvSpPr/>
            <p:nvPr/>
          </p:nvSpPr>
          <p:spPr>
            <a:xfrm>
              <a:off x="4340368" y="3594159"/>
              <a:ext cx="1284326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 rtl="1"/>
              <a:r>
                <a:rPr lang="ar-DZ" b="1" dirty="0" smtClean="0">
                  <a:solidFill>
                    <a:schemeClr val="tx1"/>
                  </a:solidFill>
                </a:rPr>
                <a:t>المبدل  </a:t>
              </a:r>
              <a:r>
                <a:rPr lang="fr-FR" b="1" dirty="0" smtClean="0">
                  <a:solidFill>
                    <a:schemeClr val="tx1"/>
                  </a:solidFill>
                </a:rPr>
                <a:t>Auto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129" name="Rectangle 128"/>
            <p:cNvSpPr/>
            <p:nvPr/>
          </p:nvSpPr>
          <p:spPr>
            <a:xfrm>
              <a:off x="4484374" y="3986505"/>
              <a:ext cx="1156086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 rtl="1">
                <a:defRPr/>
              </a:pPr>
              <a:r>
                <a:rPr lang="ar-DZ" b="1" dirty="0" smtClean="0">
                  <a:solidFill>
                    <a:schemeClr val="tx1"/>
                  </a:solidFill>
                </a:rPr>
                <a:t>المبدل  </a:t>
              </a:r>
              <a:r>
                <a:rPr lang="fr-FR" b="1" dirty="0" smtClean="0">
                  <a:solidFill>
                    <a:schemeClr val="tx1"/>
                  </a:solidFill>
                </a:rPr>
                <a:t>C/C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130" name="Rectangle 129"/>
            <p:cNvSpPr/>
            <p:nvPr/>
          </p:nvSpPr>
          <p:spPr>
            <a:xfrm>
              <a:off x="4680234" y="4347463"/>
              <a:ext cx="954107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 rtl="1"/>
              <a:r>
                <a:rPr lang="ar-DZ" b="1" dirty="0" smtClean="0">
                  <a:solidFill>
                    <a:schemeClr val="tx1"/>
                  </a:solidFill>
                </a:rPr>
                <a:t>الملتقط  </a:t>
              </a:r>
              <a:r>
                <a:rPr lang="fr-FR" b="1" dirty="0" smtClean="0">
                  <a:solidFill>
                    <a:schemeClr val="tx1"/>
                  </a:solidFill>
                </a:rPr>
                <a:t>a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131" name="Rectangle 130"/>
            <p:cNvSpPr/>
            <p:nvPr/>
          </p:nvSpPr>
          <p:spPr>
            <a:xfrm>
              <a:off x="3730265" y="4732417"/>
              <a:ext cx="1981633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 rtl="1"/>
              <a:r>
                <a:rPr lang="ar-DZ" b="1" dirty="0" smtClean="0">
                  <a:solidFill>
                    <a:schemeClr val="tx1"/>
                  </a:solidFill>
                </a:rPr>
                <a:t>ملتقط نهاية الشوط  </a:t>
              </a:r>
              <a:r>
                <a:rPr lang="fr-FR" b="1" dirty="0" smtClean="0">
                  <a:solidFill>
                    <a:schemeClr val="tx1"/>
                  </a:solidFill>
                </a:rPr>
                <a:t>V1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132" name="Rectangle 131"/>
            <p:cNvSpPr/>
            <p:nvPr/>
          </p:nvSpPr>
          <p:spPr>
            <a:xfrm>
              <a:off x="3728382" y="5085983"/>
              <a:ext cx="1981633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 rtl="1">
                <a:defRPr/>
              </a:pPr>
              <a:r>
                <a:rPr lang="ar-DZ" b="1" dirty="0" smtClean="0">
                  <a:solidFill>
                    <a:schemeClr val="tx1"/>
                  </a:solidFill>
                </a:rPr>
                <a:t>ملتقط نهاية الشوط  </a:t>
              </a:r>
              <a:r>
                <a:rPr lang="fr-FR" b="1" dirty="0" smtClean="0">
                  <a:solidFill>
                    <a:schemeClr val="tx1"/>
                  </a:solidFill>
                </a:rPr>
                <a:t>V0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133" name="Rectangle 132"/>
            <p:cNvSpPr/>
            <p:nvPr/>
          </p:nvSpPr>
          <p:spPr>
            <a:xfrm>
              <a:off x="4576282" y="5458939"/>
              <a:ext cx="1120820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 rtl="1">
                <a:defRPr/>
              </a:pPr>
              <a:r>
                <a:rPr lang="ar-DZ" b="1" dirty="0" smtClean="0">
                  <a:solidFill>
                    <a:schemeClr val="tx1"/>
                  </a:solidFill>
                </a:rPr>
                <a:t>الملتقط  </a:t>
              </a:r>
              <a:r>
                <a:rPr lang="fr-FR" b="1" dirty="0" smtClean="0">
                  <a:solidFill>
                    <a:schemeClr val="tx1"/>
                  </a:solidFill>
                </a:rPr>
                <a:t>K1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134" name="Rectangle 133"/>
            <p:cNvSpPr/>
            <p:nvPr/>
          </p:nvSpPr>
          <p:spPr>
            <a:xfrm>
              <a:off x="4544750" y="5845750"/>
              <a:ext cx="1120820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 rtl="1">
                <a:defRPr/>
              </a:pPr>
              <a:r>
                <a:rPr lang="ar-DZ" b="1" dirty="0" smtClean="0">
                  <a:solidFill>
                    <a:schemeClr val="tx1"/>
                  </a:solidFill>
                </a:rPr>
                <a:t>الملتقط  </a:t>
              </a:r>
              <a:r>
                <a:rPr lang="fr-FR" b="1" dirty="0" smtClean="0">
                  <a:solidFill>
                    <a:schemeClr val="tx1"/>
                  </a:solidFill>
                </a:rPr>
                <a:t>K2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135" name="Rectangle 134"/>
            <p:cNvSpPr/>
            <p:nvPr/>
          </p:nvSpPr>
          <p:spPr>
            <a:xfrm>
              <a:off x="2894121" y="3236969"/>
              <a:ext cx="377026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/>
              <a:r>
                <a:rPr lang="fr-FR" b="1" dirty="0" smtClean="0">
                  <a:solidFill>
                    <a:schemeClr val="tx1"/>
                  </a:solidFill>
                </a:rPr>
                <a:t>I1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136" name="Rectangle 135"/>
            <p:cNvSpPr/>
            <p:nvPr/>
          </p:nvSpPr>
          <p:spPr>
            <a:xfrm>
              <a:off x="2894121" y="3605644"/>
              <a:ext cx="377026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/>
              <a:r>
                <a:rPr lang="fr-FR" b="1" dirty="0" smtClean="0">
                  <a:solidFill>
                    <a:schemeClr val="tx1"/>
                  </a:solidFill>
                </a:rPr>
                <a:t>I2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137" name="Rectangle 136"/>
            <p:cNvSpPr/>
            <p:nvPr/>
          </p:nvSpPr>
          <p:spPr>
            <a:xfrm>
              <a:off x="2894121" y="3998647"/>
              <a:ext cx="377026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/>
              <a:r>
                <a:rPr lang="fr-FR" b="1" dirty="0" smtClean="0">
                  <a:solidFill>
                    <a:schemeClr val="tx1"/>
                  </a:solidFill>
                </a:rPr>
                <a:t>I3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138" name="Rectangle 137"/>
            <p:cNvSpPr/>
            <p:nvPr/>
          </p:nvSpPr>
          <p:spPr>
            <a:xfrm>
              <a:off x="2894121" y="4332665"/>
              <a:ext cx="377026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/>
              <a:r>
                <a:rPr lang="fr-FR" b="1" dirty="0" smtClean="0">
                  <a:solidFill>
                    <a:schemeClr val="tx1"/>
                  </a:solidFill>
                </a:rPr>
                <a:t>I4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139" name="Rectangle 138"/>
            <p:cNvSpPr/>
            <p:nvPr/>
          </p:nvSpPr>
          <p:spPr>
            <a:xfrm>
              <a:off x="2894121" y="4701340"/>
              <a:ext cx="377026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/>
              <a:r>
                <a:rPr lang="fr-FR" b="1" dirty="0" smtClean="0">
                  <a:solidFill>
                    <a:schemeClr val="tx1"/>
                  </a:solidFill>
                </a:rPr>
                <a:t>I5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140" name="Rectangle 139"/>
            <p:cNvSpPr/>
            <p:nvPr/>
          </p:nvSpPr>
          <p:spPr>
            <a:xfrm>
              <a:off x="2894121" y="5094343"/>
              <a:ext cx="377026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/>
              <a:r>
                <a:rPr lang="fr-FR" b="1" dirty="0" smtClean="0">
                  <a:solidFill>
                    <a:schemeClr val="tx1"/>
                  </a:solidFill>
                </a:rPr>
                <a:t>I6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141" name="Rectangle 140"/>
            <p:cNvSpPr/>
            <p:nvPr/>
          </p:nvSpPr>
          <p:spPr>
            <a:xfrm>
              <a:off x="2894121" y="5427407"/>
              <a:ext cx="377026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/>
              <a:r>
                <a:rPr lang="fr-FR" b="1" dirty="0" smtClean="0">
                  <a:solidFill>
                    <a:schemeClr val="tx1"/>
                  </a:solidFill>
                </a:rPr>
                <a:t>I7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142" name="Rectangle 141"/>
            <p:cNvSpPr/>
            <p:nvPr/>
          </p:nvSpPr>
          <p:spPr>
            <a:xfrm>
              <a:off x="2894121" y="5820410"/>
              <a:ext cx="377026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/>
              <a:r>
                <a:rPr lang="fr-FR" b="1" dirty="0" smtClean="0">
                  <a:solidFill>
                    <a:schemeClr val="tx1"/>
                  </a:solidFill>
                </a:rPr>
                <a:t>I8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143" name="Rectangle 142"/>
            <p:cNvSpPr/>
            <p:nvPr/>
          </p:nvSpPr>
          <p:spPr>
            <a:xfrm>
              <a:off x="1267545" y="3242355"/>
              <a:ext cx="1366080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 rtl="1"/>
              <a:r>
                <a:rPr lang="ar-DZ" b="1" dirty="0" smtClean="0">
                  <a:solidFill>
                    <a:schemeClr val="tx1"/>
                  </a:solidFill>
                </a:rPr>
                <a:t>الملامس </a:t>
              </a:r>
              <a:r>
                <a:rPr lang="fr-FR" b="1" dirty="0" smtClean="0">
                  <a:solidFill>
                    <a:schemeClr val="tx1"/>
                  </a:solidFill>
                </a:rPr>
                <a:t>KM1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144" name="Rectangle 143"/>
            <p:cNvSpPr/>
            <p:nvPr/>
          </p:nvSpPr>
          <p:spPr>
            <a:xfrm>
              <a:off x="1250046" y="3623483"/>
              <a:ext cx="1366080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 rtl="1">
                <a:defRPr/>
              </a:pPr>
              <a:r>
                <a:rPr lang="ar-DZ" b="1" dirty="0" smtClean="0">
                  <a:solidFill>
                    <a:schemeClr val="tx1"/>
                  </a:solidFill>
                </a:rPr>
                <a:t>الملامس </a:t>
              </a:r>
              <a:r>
                <a:rPr lang="fr-FR" b="1" dirty="0" smtClean="0">
                  <a:solidFill>
                    <a:schemeClr val="tx1"/>
                  </a:solidFill>
                </a:rPr>
                <a:t>KM2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145" name="Rectangle 144"/>
            <p:cNvSpPr/>
            <p:nvPr/>
          </p:nvSpPr>
          <p:spPr>
            <a:xfrm>
              <a:off x="1309421" y="3974234"/>
              <a:ext cx="1271502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 rtl="1"/>
              <a:r>
                <a:rPr lang="ar-DZ" b="1" dirty="0" smtClean="0">
                  <a:solidFill>
                    <a:schemeClr val="tx1"/>
                  </a:solidFill>
                </a:rPr>
                <a:t>الموزع  </a:t>
              </a:r>
              <a:r>
                <a:rPr lang="fr-FR" b="1" dirty="0" err="1" smtClean="0">
                  <a:solidFill>
                    <a:schemeClr val="tx1"/>
                  </a:solidFill>
                </a:rPr>
                <a:t>dV</a:t>
              </a:r>
              <a:r>
                <a:rPr lang="fr-FR" b="1" dirty="0" smtClean="0">
                  <a:solidFill>
                    <a:schemeClr val="tx1"/>
                  </a:solidFill>
                </a:rPr>
                <a:t>+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146" name="Rectangle 145"/>
            <p:cNvSpPr/>
            <p:nvPr/>
          </p:nvSpPr>
          <p:spPr>
            <a:xfrm>
              <a:off x="1416860" y="4339869"/>
              <a:ext cx="1201033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 rtl="1">
                <a:defRPr/>
              </a:pPr>
              <a:r>
                <a:rPr lang="ar-DZ" b="1" dirty="0" smtClean="0">
                  <a:solidFill>
                    <a:schemeClr val="tx1"/>
                  </a:solidFill>
                </a:rPr>
                <a:t>الموزع  </a:t>
              </a:r>
              <a:r>
                <a:rPr lang="fr-FR" b="1" dirty="0" err="1" smtClean="0">
                  <a:solidFill>
                    <a:schemeClr val="tx1"/>
                  </a:solidFill>
                </a:rPr>
                <a:t>dV</a:t>
              </a:r>
              <a:r>
                <a:rPr lang="fr-FR" b="1" dirty="0" smtClean="0">
                  <a:solidFill>
                    <a:schemeClr val="tx1"/>
                  </a:solidFill>
                </a:rPr>
                <a:t>-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147" name="Rectangle 146"/>
            <p:cNvSpPr/>
            <p:nvPr/>
          </p:nvSpPr>
          <p:spPr>
            <a:xfrm>
              <a:off x="426670" y="3242355"/>
              <a:ext cx="492443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/>
              <a:r>
                <a:rPr lang="fr-FR" b="1" dirty="0" smtClean="0">
                  <a:solidFill>
                    <a:schemeClr val="tx1"/>
                  </a:solidFill>
                </a:rPr>
                <a:t>O1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148" name="Rectangle 147"/>
            <p:cNvSpPr/>
            <p:nvPr/>
          </p:nvSpPr>
          <p:spPr>
            <a:xfrm>
              <a:off x="397296" y="3599545"/>
              <a:ext cx="492443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/>
              <a:r>
                <a:rPr lang="fr-FR" b="1" dirty="0" smtClean="0">
                  <a:solidFill>
                    <a:schemeClr val="tx1"/>
                  </a:solidFill>
                </a:rPr>
                <a:t>O2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149" name="Rectangle 148"/>
            <p:cNvSpPr/>
            <p:nvPr/>
          </p:nvSpPr>
          <p:spPr>
            <a:xfrm>
              <a:off x="411132" y="3975237"/>
              <a:ext cx="492443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/>
              <a:r>
                <a:rPr lang="fr-FR" b="1" dirty="0" smtClean="0">
                  <a:solidFill>
                    <a:schemeClr val="tx1"/>
                  </a:solidFill>
                </a:rPr>
                <a:t>O3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150" name="Rectangle 149"/>
            <p:cNvSpPr/>
            <p:nvPr/>
          </p:nvSpPr>
          <p:spPr>
            <a:xfrm>
              <a:off x="388967" y="4338866"/>
              <a:ext cx="492443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/>
              <a:r>
                <a:rPr lang="fr-FR" b="1" dirty="0" smtClean="0">
                  <a:solidFill>
                    <a:schemeClr val="tx1"/>
                  </a:solidFill>
                </a:rPr>
                <a:t>O4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160" name="ZoneTexte 159"/>
          <p:cNvSpPr txBox="1">
            <a:spLocks noChangeArrowheads="1"/>
          </p:cNvSpPr>
          <p:nvPr/>
        </p:nvSpPr>
        <p:spPr bwMode="auto">
          <a:xfrm>
            <a:off x="7715250" y="214313"/>
            <a:ext cx="928688" cy="4000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/>
            <a:r>
              <a:rPr lang="ar-DZ" sz="2000" b="1" dirty="0">
                <a:solidFill>
                  <a:schemeClr val="tx1"/>
                </a:solidFill>
              </a:rPr>
              <a:t>الحـــل :</a:t>
            </a:r>
            <a:endParaRPr lang="fr-FR" sz="2000" b="1" dirty="0">
              <a:solidFill>
                <a:schemeClr val="tx1"/>
              </a:solidFill>
            </a:endParaRPr>
          </a:p>
        </p:txBody>
      </p:sp>
      <p:sp>
        <p:nvSpPr>
          <p:cNvPr id="161" name="ZoneTexte 160"/>
          <p:cNvSpPr txBox="1">
            <a:spLocks noChangeArrowheads="1"/>
          </p:cNvSpPr>
          <p:nvPr/>
        </p:nvSpPr>
        <p:spPr bwMode="auto">
          <a:xfrm>
            <a:off x="4786313" y="785813"/>
            <a:ext cx="3643312" cy="4000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/>
            <a:r>
              <a:rPr lang="ar-DZ" sz="2000">
                <a:solidFill>
                  <a:schemeClr val="tx1"/>
                </a:solidFill>
              </a:rPr>
              <a:t>- متمن من وجهة نظر جزء التحكم</a:t>
            </a:r>
            <a:r>
              <a:rPr lang="fr-FR" sz="2000">
                <a:solidFill>
                  <a:schemeClr val="tx1"/>
                </a:solidFill>
              </a:rPr>
              <a:t> </a:t>
            </a:r>
            <a:r>
              <a:rPr lang="ar-DZ" sz="2000">
                <a:solidFill>
                  <a:schemeClr val="tx1"/>
                </a:solidFill>
              </a:rPr>
              <a:t> :</a:t>
            </a:r>
            <a:endParaRPr lang="fr-FR" sz="2000">
              <a:solidFill>
                <a:schemeClr val="tx1"/>
              </a:solidFill>
            </a:endParaRPr>
          </a:p>
        </p:txBody>
      </p:sp>
      <p:sp>
        <p:nvSpPr>
          <p:cNvPr id="162" name="ZoneTexte 161"/>
          <p:cNvSpPr txBox="1">
            <a:spLocks noChangeArrowheads="1"/>
          </p:cNvSpPr>
          <p:nvPr/>
        </p:nvSpPr>
        <p:spPr bwMode="auto">
          <a:xfrm>
            <a:off x="4000500" y="1285860"/>
            <a:ext cx="4429125" cy="4000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/>
            <a:r>
              <a:rPr lang="ar-DZ" sz="2000">
                <a:solidFill>
                  <a:schemeClr val="tx1"/>
                </a:solidFill>
              </a:rPr>
              <a:t>- جدول التعيينات ( عنونة المداخل و المخارج ) :</a:t>
            </a:r>
            <a:endParaRPr lang="fr-FR" sz="2000">
              <a:solidFill>
                <a:schemeClr val="tx1"/>
              </a:solidFill>
            </a:endParaRPr>
          </a:p>
        </p:txBody>
      </p:sp>
      <p:sp>
        <p:nvSpPr>
          <p:cNvPr id="92" name="Légende encadrée 2 91"/>
          <p:cNvSpPr/>
          <p:nvPr/>
        </p:nvSpPr>
        <p:spPr>
          <a:xfrm>
            <a:off x="2786050" y="6130100"/>
            <a:ext cx="2071702" cy="5760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331613"/>
              <a:gd name="adj6" fmla="val -87511"/>
            </a:avLst>
          </a:prstGeom>
          <a:noFill/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b="1" dirty="0" smtClean="0">
                <a:solidFill>
                  <a:srgbClr val="0000FF"/>
                </a:solidFill>
              </a:rPr>
              <a:t>رموز خاصة بالمبرمج </a:t>
            </a:r>
            <a:r>
              <a:rPr lang="fr-FR" b="1" dirty="0" smtClean="0">
                <a:solidFill>
                  <a:srgbClr val="0000FF"/>
                </a:solidFill>
              </a:rPr>
              <a:t>MILLENIUM</a:t>
            </a:r>
            <a:endParaRPr lang="fr-FR" b="1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28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3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8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0" grpId="0"/>
      <p:bldP spid="161" grpId="0"/>
      <p:bldP spid="162" grpId="0"/>
      <p:bldP spid="92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04"/>
          <p:cNvGrpSpPr/>
          <p:nvPr/>
        </p:nvGrpSpPr>
        <p:grpSpPr>
          <a:xfrm>
            <a:off x="6286512" y="2626336"/>
            <a:ext cx="2643206" cy="4088812"/>
            <a:chOff x="2428860" y="1027404"/>
            <a:chExt cx="2643206" cy="4088812"/>
          </a:xfrm>
        </p:grpSpPr>
        <p:sp>
          <p:nvSpPr>
            <p:cNvPr id="26770" name="Line 43"/>
            <p:cNvSpPr>
              <a:spLocks noChangeShapeType="1"/>
            </p:cNvSpPr>
            <p:nvPr/>
          </p:nvSpPr>
          <p:spPr bwMode="auto">
            <a:xfrm flipH="1">
              <a:off x="3894056" y="1041052"/>
              <a:ext cx="0" cy="406800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 b="1"/>
            </a:p>
          </p:txBody>
        </p:sp>
        <p:sp>
          <p:nvSpPr>
            <p:cNvPr id="26741" name="Line 9"/>
            <p:cNvSpPr>
              <a:spLocks noChangeAspect="1" noChangeShapeType="1"/>
            </p:cNvSpPr>
            <p:nvPr/>
          </p:nvSpPr>
          <p:spPr bwMode="auto">
            <a:xfrm>
              <a:off x="3384850" y="1928802"/>
              <a:ext cx="0" cy="284400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 b="1"/>
            </a:p>
          </p:txBody>
        </p:sp>
        <p:sp>
          <p:nvSpPr>
            <p:cNvPr id="26742" name="Rectangle 10"/>
            <p:cNvSpPr>
              <a:spLocks noChangeAspect="1" noChangeArrowheads="1"/>
            </p:cNvSpPr>
            <p:nvPr/>
          </p:nvSpPr>
          <p:spPr bwMode="auto">
            <a:xfrm>
              <a:off x="3704215" y="1244324"/>
              <a:ext cx="374259" cy="34050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2000" b="1"/>
            </a:p>
          </p:txBody>
        </p:sp>
        <p:sp>
          <p:nvSpPr>
            <p:cNvPr id="26743" name="Rectangle 11"/>
            <p:cNvSpPr>
              <a:spLocks noChangeAspect="1" noChangeArrowheads="1"/>
            </p:cNvSpPr>
            <p:nvPr/>
          </p:nvSpPr>
          <p:spPr bwMode="auto">
            <a:xfrm>
              <a:off x="3751223" y="1286429"/>
              <a:ext cx="280242" cy="256291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2000" b="1"/>
            </a:p>
          </p:txBody>
        </p:sp>
        <p:sp>
          <p:nvSpPr>
            <p:cNvPr id="26744" name="Text Box 12"/>
            <p:cNvSpPr txBox="1">
              <a:spLocks noChangeAspect="1" noChangeArrowheads="1"/>
            </p:cNvSpPr>
            <p:nvPr/>
          </p:nvSpPr>
          <p:spPr bwMode="auto">
            <a:xfrm>
              <a:off x="3564468" y="1244324"/>
              <a:ext cx="667158" cy="421049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en-US" sz="1600" b="1" dirty="0">
                  <a:solidFill>
                    <a:schemeClr val="tx1"/>
                  </a:solidFill>
                </a:rPr>
                <a:t>20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26745" name="Text Box 13"/>
            <p:cNvSpPr txBox="1">
              <a:spLocks noChangeAspect="1" noChangeArrowheads="1"/>
            </p:cNvSpPr>
            <p:nvPr/>
          </p:nvSpPr>
          <p:spPr bwMode="auto">
            <a:xfrm>
              <a:off x="3901762" y="4751917"/>
              <a:ext cx="955990" cy="364299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400" b="1" dirty="0" smtClean="0">
                  <a:solidFill>
                    <a:schemeClr val="tx1"/>
                  </a:solidFill>
                </a:rPr>
                <a:t>K2.C/C</a:t>
              </a:r>
              <a:endParaRPr lang="fr-FR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26746" name="Text Box 14"/>
            <p:cNvSpPr txBox="1">
              <a:spLocks noChangeAspect="1" noChangeArrowheads="1"/>
            </p:cNvSpPr>
            <p:nvPr/>
          </p:nvSpPr>
          <p:spPr bwMode="auto">
            <a:xfrm>
              <a:off x="3968801" y="1590660"/>
              <a:ext cx="1083001" cy="46315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400" b="1" dirty="0" err="1" smtClean="0">
                  <a:solidFill>
                    <a:schemeClr val="tx1"/>
                  </a:solidFill>
                </a:rPr>
                <a:t>Dcy.a</a:t>
              </a:r>
              <a:endParaRPr lang="fr-FR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26747" name="Line 15"/>
            <p:cNvSpPr>
              <a:spLocks noChangeAspect="1" noChangeShapeType="1"/>
            </p:cNvSpPr>
            <p:nvPr/>
          </p:nvSpPr>
          <p:spPr bwMode="auto">
            <a:xfrm>
              <a:off x="4080282" y="2948430"/>
              <a:ext cx="188034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 b="1"/>
            </a:p>
          </p:txBody>
        </p:sp>
        <p:sp>
          <p:nvSpPr>
            <p:cNvPr id="26748" name="Rectangle 16"/>
            <p:cNvSpPr>
              <a:spLocks noChangeAspect="1" noChangeArrowheads="1"/>
            </p:cNvSpPr>
            <p:nvPr/>
          </p:nvSpPr>
          <p:spPr bwMode="auto">
            <a:xfrm>
              <a:off x="3704215" y="2780010"/>
              <a:ext cx="374259" cy="342331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2000" b="1"/>
            </a:p>
          </p:txBody>
        </p:sp>
        <p:sp>
          <p:nvSpPr>
            <p:cNvPr id="26749" name="Text Box 17"/>
            <p:cNvSpPr txBox="1">
              <a:spLocks noChangeAspect="1" noChangeArrowheads="1"/>
            </p:cNvSpPr>
            <p:nvPr/>
          </p:nvSpPr>
          <p:spPr bwMode="auto">
            <a:xfrm>
              <a:off x="3691074" y="2769742"/>
              <a:ext cx="473700" cy="364299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600" b="1" dirty="0" smtClean="0">
                  <a:solidFill>
                    <a:schemeClr val="tx1"/>
                  </a:solidFill>
                </a:rPr>
                <a:t>22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26750" name="Rectangle 18"/>
            <p:cNvSpPr>
              <a:spLocks noChangeArrowheads="1"/>
            </p:cNvSpPr>
            <p:nvPr/>
          </p:nvSpPr>
          <p:spPr bwMode="auto">
            <a:xfrm>
              <a:off x="4271931" y="2780010"/>
              <a:ext cx="786487" cy="320363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2000" b="1"/>
            </a:p>
          </p:txBody>
        </p:sp>
        <p:sp>
          <p:nvSpPr>
            <p:cNvPr id="26751" name="Text Box 19"/>
            <p:cNvSpPr txBox="1">
              <a:spLocks noChangeAspect="1" noChangeArrowheads="1"/>
            </p:cNvSpPr>
            <p:nvPr/>
          </p:nvSpPr>
          <p:spPr bwMode="auto">
            <a:xfrm>
              <a:off x="4308092" y="2761704"/>
              <a:ext cx="688854" cy="364299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fr-FR" b="1" dirty="0">
                  <a:solidFill>
                    <a:schemeClr val="tx1"/>
                  </a:solidFill>
                </a:rPr>
                <a:t>dV</a:t>
              </a:r>
              <a:r>
                <a:rPr lang="fr-FR" b="1" baseline="30000" dirty="0">
                  <a:solidFill>
                    <a:schemeClr val="tx1"/>
                  </a:solidFill>
                </a:rPr>
                <a:t>+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26752" name="Text Box 20"/>
            <p:cNvSpPr txBox="1">
              <a:spLocks noChangeAspect="1" noChangeArrowheads="1"/>
            </p:cNvSpPr>
            <p:nvPr/>
          </p:nvSpPr>
          <p:spPr bwMode="auto">
            <a:xfrm>
              <a:off x="3928409" y="3149801"/>
              <a:ext cx="819031" cy="364299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400" b="1" dirty="0">
                  <a:solidFill>
                    <a:schemeClr val="tx1"/>
                  </a:solidFill>
                </a:rPr>
                <a:t>V1</a:t>
              </a:r>
            </a:p>
          </p:txBody>
        </p:sp>
        <p:sp>
          <p:nvSpPr>
            <p:cNvPr id="26753" name="Line 21"/>
            <p:cNvSpPr>
              <a:spLocks noChangeAspect="1" noChangeShapeType="1"/>
            </p:cNvSpPr>
            <p:nvPr/>
          </p:nvSpPr>
          <p:spPr bwMode="auto">
            <a:xfrm>
              <a:off x="4074858" y="3673366"/>
              <a:ext cx="188034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 b="1"/>
            </a:p>
          </p:txBody>
        </p:sp>
        <p:sp>
          <p:nvSpPr>
            <p:cNvPr id="26754" name="Rectangle 22"/>
            <p:cNvSpPr>
              <a:spLocks noChangeAspect="1" noChangeArrowheads="1"/>
            </p:cNvSpPr>
            <p:nvPr/>
          </p:nvSpPr>
          <p:spPr bwMode="auto">
            <a:xfrm>
              <a:off x="3698791" y="3504947"/>
              <a:ext cx="370643" cy="34050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2000" b="1"/>
            </a:p>
          </p:txBody>
        </p:sp>
        <p:sp>
          <p:nvSpPr>
            <p:cNvPr id="26755" name="Text Box 23"/>
            <p:cNvSpPr txBox="1">
              <a:spLocks noChangeAspect="1" noChangeArrowheads="1"/>
            </p:cNvSpPr>
            <p:nvPr/>
          </p:nvSpPr>
          <p:spPr bwMode="auto">
            <a:xfrm>
              <a:off x="3680710" y="3515931"/>
              <a:ext cx="495396" cy="364299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600" b="1" dirty="0" smtClean="0">
                  <a:solidFill>
                    <a:schemeClr val="tx1"/>
                  </a:solidFill>
                </a:rPr>
                <a:t>23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26756" name="Rectangle 24"/>
            <p:cNvSpPr>
              <a:spLocks noChangeArrowheads="1"/>
            </p:cNvSpPr>
            <p:nvPr/>
          </p:nvSpPr>
          <p:spPr bwMode="auto">
            <a:xfrm>
              <a:off x="4266507" y="3504947"/>
              <a:ext cx="788295" cy="316702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2000" b="1"/>
            </a:p>
          </p:txBody>
        </p:sp>
        <p:sp>
          <p:nvSpPr>
            <p:cNvPr id="26757" name="Text Box 25"/>
            <p:cNvSpPr txBox="1">
              <a:spLocks noChangeAspect="1" noChangeArrowheads="1"/>
            </p:cNvSpPr>
            <p:nvPr/>
          </p:nvSpPr>
          <p:spPr bwMode="auto">
            <a:xfrm>
              <a:off x="4226731" y="3479318"/>
              <a:ext cx="819031" cy="364299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fr-FR" b="1" dirty="0">
                  <a:solidFill>
                    <a:schemeClr val="tx1"/>
                  </a:solidFill>
                </a:rPr>
                <a:t>dV</a:t>
              </a:r>
              <a:r>
                <a:rPr lang="fr-FR" b="1" baseline="30000" dirty="0">
                  <a:solidFill>
                    <a:schemeClr val="tx1"/>
                  </a:solidFill>
                </a:rPr>
                <a:t>-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26758" name="Text Box 26"/>
            <p:cNvSpPr txBox="1">
              <a:spLocks noChangeAspect="1" noChangeArrowheads="1"/>
            </p:cNvSpPr>
            <p:nvPr/>
          </p:nvSpPr>
          <p:spPr bwMode="auto">
            <a:xfrm>
              <a:off x="3917560" y="3871076"/>
              <a:ext cx="819031" cy="364299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400" b="1" dirty="0">
                  <a:solidFill>
                    <a:schemeClr val="tx1"/>
                  </a:solidFill>
                </a:rPr>
                <a:t>V0</a:t>
              </a:r>
            </a:p>
          </p:txBody>
        </p:sp>
        <p:sp>
          <p:nvSpPr>
            <p:cNvPr id="41169" name="Line 27"/>
            <p:cNvSpPr>
              <a:spLocks noChangeAspect="1" noChangeShapeType="1"/>
            </p:cNvSpPr>
            <p:nvPr/>
          </p:nvSpPr>
          <p:spPr bwMode="auto">
            <a:xfrm flipV="1">
              <a:off x="2428860" y="2800789"/>
              <a:ext cx="0" cy="12814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lg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760" name="Line 28"/>
            <p:cNvSpPr>
              <a:spLocks noChangeAspect="1" noChangeShapeType="1"/>
            </p:cNvSpPr>
            <p:nvPr/>
          </p:nvSpPr>
          <p:spPr bwMode="auto">
            <a:xfrm>
              <a:off x="3807272" y="1766059"/>
              <a:ext cx="180802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 b="1"/>
            </a:p>
          </p:txBody>
        </p:sp>
        <p:sp>
          <p:nvSpPr>
            <p:cNvPr id="26761" name="Line 29"/>
            <p:cNvSpPr>
              <a:spLocks noChangeAspect="1" noChangeShapeType="1"/>
            </p:cNvSpPr>
            <p:nvPr/>
          </p:nvSpPr>
          <p:spPr bwMode="auto">
            <a:xfrm>
              <a:off x="3792807" y="3314559"/>
              <a:ext cx="18261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 b="1"/>
            </a:p>
          </p:txBody>
        </p:sp>
        <p:sp>
          <p:nvSpPr>
            <p:cNvPr id="26762" name="Line 30"/>
            <p:cNvSpPr>
              <a:spLocks noChangeAspect="1" noChangeShapeType="1"/>
            </p:cNvSpPr>
            <p:nvPr/>
          </p:nvSpPr>
          <p:spPr bwMode="auto">
            <a:xfrm>
              <a:off x="3797415" y="4044988"/>
              <a:ext cx="180802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 b="1"/>
            </a:p>
          </p:txBody>
        </p:sp>
        <p:sp>
          <p:nvSpPr>
            <p:cNvPr id="26763" name="Line 31"/>
            <p:cNvSpPr>
              <a:spLocks noChangeAspect="1" noChangeShapeType="1"/>
            </p:cNvSpPr>
            <p:nvPr/>
          </p:nvSpPr>
          <p:spPr bwMode="auto">
            <a:xfrm>
              <a:off x="3783767" y="4931477"/>
              <a:ext cx="18261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 b="1"/>
            </a:p>
          </p:txBody>
        </p:sp>
        <p:grpSp>
          <p:nvGrpSpPr>
            <p:cNvPr id="3" name="Group 32"/>
            <p:cNvGrpSpPr>
              <a:grpSpLocks noChangeAspect="1"/>
            </p:cNvGrpSpPr>
            <p:nvPr/>
          </p:nvGrpSpPr>
          <p:grpSpPr bwMode="auto">
            <a:xfrm>
              <a:off x="3691559" y="4206085"/>
              <a:ext cx="513476" cy="340500"/>
              <a:chOff x="1277" y="5600"/>
              <a:chExt cx="559" cy="409"/>
            </a:xfrm>
          </p:grpSpPr>
          <p:sp>
            <p:nvSpPr>
              <p:cNvPr id="26783" name="Rectangle 34"/>
              <p:cNvSpPr>
                <a:spLocks noChangeAspect="1" noChangeArrowheads="1"/>
              </p:cNvSpPr>
              <p:nvPr/>
            </p:nvSpPr>
            <p:spPr bwMode="auto">
              <a:xfrm>
                <a:off x="1289" y="5592"/>
                <a:ext cx="408" cy="421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defRPr/>
                </a:pPr>
                <a:endParaRPr lang="fr-FR" sz="2000" b="1"/>
              </a:p>
            </p:txBody>
          </p:sp>
          <p:sp>
            <p:nvSpPr>
              <p:cNvPr id="26786" name="Text Box 37"/>
              <p:cNvSpPr txBox="1">
                <a:spLocks noChangeAspect="1" noChangeArrowheads="1"/>
              </p:cNvSpPr>
              <p:nvPr/>
            </p:nvSpPr>
            <p:spPr bwMode="auto">
              <a:xfrm>
                <a:off x="1277" y="5608"/>
                <a:ext cx="559" cy="382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>
                  <a:defRPr/>
                </a:pPr>
                <a:r>
                  <a:rPr lang="fr-FR" sz="1600" b="1" dirty="0" smtClean="0">
                    <a:solidFill>
                      <a:schemeClr val="tx1"/>
                    </a:solidFill>
                  </a:rPr>
                  <a:t>24</a:t>
                </a:r>
                <a:endParaRPr lang="fr-FR" sz="1600" b="1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26771" name="Line 44"/>
            <p:cNvSpPr>
              <a:spLocks noChangeAspect="1" noChangeShapeType="1"/>
            </p:cNvSpPr>
            <p:nvPr/>
          </p:nvSpPr>
          <p:spPr bwMode="auto">
            <a:xfrm flipH="1">
              <a:off x="2428860" y="5088920"/>
              <a:ext cx="14760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 b="1"/>
            </a:p>
          </p:txBody>
        </p:sp>
        <p:sp>
          <p:nvSpPr>
            <p:cNvPr id="26772" name="Line 45"/>
            <p:cNvSpPr>
              <a:spLocks noChangeAspect="1" noChangeShapeType="1"/>
            </p:cNvSpPr>
            <p:nvPr/>
          </p:nvSpPr>
          <p:spPr bwMode="auto">
            <a:xfrm flipH="1">
              <a:off x="2428860" y="1033800"/>
              <a:ext cx="14760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 b="1"/>
            </a:p>
          </p:txBody>
        </p:sp>
        <p:sp>
          <p:nvSpPr>
            <p:cNvPr id="180" name="Line 15"/>
            <p:cNvSpPr>
              <a:spLocks noChangeAspect="1" noChangeShapeType="1"/>
            </p:cNvSpPr>
            <p:nvPr/>
          </p:nvSpPr>
          <p:spPr bwMode="auto">
            <a:xfrm>
              <a:off x="4093930" y="2319136"/>
              <a:ext cx="188034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 b="1"/>
            </a:p>
          </p:txBody>
        </p:sp>
        <p:sp>
          <p:nvSpPr>
            <p:cNvPr id="181" name="Rectangle 16"/>
            <p:cNvSpPr>
              <a:spLocks noChangeAspect="1" noChangeArrowheads="1"/>
            </p:cNvSpPr>
            <p:nvPr/>
          </p:nvSpPr>
          <p:spPr bwMode="auto">
            <a:xfrm>
              <a:off x="3717863" y="2150716"/>
              <a:ext cx="374259" cy="342331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2000" b="1"/>
            </a:p>
          </p:txBody>
        </p:sp>
        <p:sp>
          <p:nvSpPr>
            <p:cNvPr id="182" name="Text Box 17"/>
            <p:cNvSpPr txBox="1">
              <a:spLocks noChangeAspect="1" noChangeArrowheads="1"/>
            </p:cNvSpPr>
            <p:nvPr/>
          </p:nvSpPr>
          <p:spPr bwMode="auto">
            <a:xfrm>
              <a:off x="3704722" y="2140448"/>
              <a:ext cx="473700" cy="364299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600" b="1" dirty="0">
                  <a:solidFill>
                    <a:schemeClr val="tx1"/>
                  </a:solidFill>
                </a:rPr>
                <a:t>21</a:t>
              </a:r>
            </a:p>
          </p:txBody>
        </p:sp>
        <p:sp>
          <p:nvSpPr>
            <p:cNvPr id="185" name="Rectangle 18"/>
            <p:cNvSpPr>
              <a:spLocks noChangeArrowheads="1"/>
            </p:cNvSpPr>
            <p:nvPr/>
          </p:nvSpPr>
          <p:spPr bwMode="auto">
            <a:xfrm>
              <a:off x="4285579" y="2150716"/>
              <a:ext cx="786487" cy="320363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2000" b="1"/>
            </a:p>
          </p:txBody>
        </p:sp>
        <p:sp>
          <p:nvSpPr>
            <p:cNvPr id="186" name="Text Box 19"/>
            <p:cNvSpPr txBox="1">
              <a:spLocks noChangeAspect="1" noChangeArrowheads="1"/>
            </p:cNvSpPr>
            <p:nvPr/>
          </p:nvSpPr>
          <p:spPr bwMode="auto">
            <a:xfrm>
              <a:off x="4321740" y="2132410"/>
              <a:ext cx="688854" cy="364299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fr-FR" b="1" dirty="0" smtClean="0">
                  <a:solidFill>
                    <a:schemeClr val="tx1"/>
                  </a:solidFill>
                </a:rPr>
                <a:t>KM1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189" name="Line 44"/>
            <p:cNvSpPr>
              <a:spLocks noChangeAspect="1" noChangeShapeType="1"/>
            </p:cNvSpPr>
            <p:nvPr/>
          </p:nvSpPr>
          <p:spPr bwMode="auto">
            <a:xfrm flipH="1">
              <a:off x="3394002" y="4759026"/>
              <a:ext cx="5040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 b="1"/>
            </a:p>
          </p:txBody>
        </p:sp>
        <p:sp>
          <p:nvSpPr>
            <p:cNvPr id="195" name="Line 44"/>
            <p:cNvSpPr>
              <a:spLocks noChangeAspect="1" noChangeShapeType="1"/>
            </p:cNvSpPr>
            <p:nvPr/>
          </p:nvSpPr>
          <p:spPr bwMode="auto">
            <a:xfrm flipH="1">
              <a:off x="3392171" y="1932925"/>
              <a:ext cx="488164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 b="1"/>
            </a:p>
          </p:txBody>
        </p:sp>
        <p:sp>
          <p:nvSpPr>
            <p:cNvPr id="202" name="Line 9"/>
            <p:cNvSpPr>
              <a:spLocks noChangeAspect="1" noChangeShapeType="1"/>
            </p:cNvSpPr>
            <p:nvPr/>
          </p:nvSpPr>
          <p:spPr bwMode="auto">
            <a:xfrm>
              <a:off x="2428860" y="1027404"/>
              <a:ext cx="0" cy="406800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 b="1"/>
            </a:p>
          </p:txBody>
        </p:sp>
        <p:sp>
          <p:nvSpPr>
            <p:cNvPr id="232" name="Text Box 20"/>
            <p:cNvSpPr txBox="1">
              <a:spLocks noChangeAspect="1" noChangeArrowheads="1"/>
            </p:cNvSpPr>
            <p:nvPr/>
          </p:nvSpPr>
          <p:spPr bwMode="auto">
            <a:xfrm>
              <a:off x="3970002" y="2500306"/>
              <a:ext cx="819031" cy="364299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400" b="1" dirty="0" smtClean="0">
                  <a:solidFill>
                    <a:schemeClr val="tx1"/>
                  </a:solidFill>
                </a:rPr>
                <a:t>K1</a:t>
              </a:r>
              <a:endParaRPr lang="fr-FR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233" name="Line 29"/>
            <p:cNvSpPr>
              <a:spLocks noChangeAspect="1" noChangeShapeType="1"/>
            </p:cNvSpPr>
            <p:nvPr/>
          </p:nvSpPr>
          <p:spPr bwMode="auto">
            <a:xfrm>
              <a:off x="3807104" y="2665064"/>
              <a:ext cx="18261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 b="1"/>
            </a:p>
          </p:txBody>
        </p:sp>
        <p:sp>
          <p:nvSpPr>
            <p:cNvPr id="100" name="Text Box 13"/>
            <p:cNvSpPr txBox="1">
              <a:spLocks noChangeAspect="1" noChangeArrowheads="1"/>
            </p:cNvSpPr>
            <p:nvPr/>
          </p:nvSpPr>
          <p:spPr bwMode="auto">
            <a:xfrm>
              <a:off x="2438385" y="3564767"/>
              <a:ext cx="1041076" cy="364299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400" b="1" dirty="0" smtClean="0">
                  <a:solidFill>
                    <a:schemeClr val="tx1"/>
                  </a:solidFill>
                </a:rPr>
                <a:t>K2.Auto</a:t>
              </a:r>
              <a:endParaRPr lang="fr-FR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101" name="Line 31"/>
            <p:cNvSpPr>
              <a:spLocks noChangeAspect="1" noChangeShapeType="1"/>
            </p:cNvSpPr>
            <p:nvPr/>
          </p:nvSpPr>
          <p:spPr bwMode="auto">
            <a:xfrm>
              <a:off x="3286116" y="3714752"/>
              <a:ext cx="18261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 b="1"/>
            </a:p>
          </p:txBody>
        </p:sp>
        <p:sp>
          <p:nvSpPr>
            <p:cNvPr id="102" name="Rectangle 18"/>
            <p:cNvSpPr>
              <a:spLocks noChangeArrowheads="1"/>
            </p:cNvSpPr>
            <p:nvPr/>
          </p:nvSpPr>
          <p:spPr bwMode="auto">
            <a:xfrm>
              <a:off x="4264657" y="4215309"/>
              <a:ext cx="786487" cy="320363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2000" b="1"/>
            </a:p>
          </p:txBody>
        </p:sp>
        <p:sp>
          <p:nvSpPr>
            <p:cNvPr id="103" name="Text Box 19"/>
            <p:cNvSpPr txBox="1">
              <a:spLocks noChangeAspect="1" noChangeArrowheads="1"/>
            </p:cNvSpPr>
            <p:nvPr/>
          </p:nvSpPr>
          <p:spPr bwMode="auto">
            <a:xfrm>
              <a:off x="4300818" y="4197003"/>
              <a:ext cx="688854" cy="364299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fr-FR" b="1" dirty="0" smtClean="0">
                  <a:solidFill>
                    <a:schemeClr val="tx1"/>
                  </a:solidFill>
                </a:rPr>
                <a:t>KM2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108" name="Line 15"/>
            <p:cNvSpPr>
              <a:spLocks noChangeAspect="1" noChangeShapeType="1"/>
            </p:cNvSpPr>
            <p:nvPr/>
          </p:nvSpPr>
          <p:spPr bwMode="auto">
            <a:xfrm>
              <a:off x="4073853" y="4380867"/>
              <a:ext cx="188034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 b="1"/>
            </a:p>
          </p:txBody>
        </p:sp>
      </p:grpSp>
      <p:pic>
        <p:nvPicPr>
          <p:cNvPr id="91" name="Image 90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1590" y="52306"/>
            <a:ext cx="3661212" cy="2268000"/>
          </a:xfrm>
          <a:prstGeom prst="rect">
            <a:avLst/>
          </a:prstGeom>
          <a:ln>
            <a:solidFill>
              <a:srgbClr val="FF0000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92" name="ZoneTexte 91"/>
          <p:cNvSpPr txBox="1">
            <a:spLocks noChangeArrowheads="1"/>
          </p:cNvSpPr>
          <p:nvPr/>
        </p:nvSpPr>
        <p:spPr bwMode="auto">
          <a:xfrm>
            <a:off x="6286512" y="214290"/>
            <a:ext cx="2571750" cy="4000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/>
            <a:r>
              <a:rPr lang="ar-DZ" sz="2000" dirty="0">
                <a:solidFill>
                  <a:schemeClr val="tx1"/>
                </a:solidFill>
              </a:rPr>
              <a:t>- متمن من وجهة نظر </a:t>
            </a:r>
            <a:r>
              <a:rPr lang="fr-FR" sz="2000" dirty="0">
                <a:solidFill>
                  <a:schemeClr val="tx1"/>
                </a:solidFill>
              </a:rPr>
              <a:t>API</a:t>
            </a:r>
            <a:r>
              <a:rPr lang="ar-DZ" sz="2000" dirty="0">
                <a:solidFill>
                  <a:schemeClr val="tx1"/>
                </a:solidFill>
              </a:rPr>
              <a:t> :</a:t>
            </a:r>
            <a:endParaRPr lang="fr-FR" sz="2000" dirty="0">
              <a:solidFill>
                <a:schemeClr val="tx1"/>
              </a:solidFill>
            </a:endParaRPr>
          </a:p>
        </p:txBody>
      </p:sp>
      <p:grpSp>
        <p:nvGrpSpPr>
          <p:cNvPr id="93" name="Groupe 104"/>
          <p:cNvGrpSpPr/>
          <p:nvPr/>
        </p:nvGrpSpPr>
        <p:grpSpPr>
          <a:xfrm>
            <a:off x="857224" y="2571744"/>
            <a:ext cx="2643206" cy="4088812"/>
            <a:chOff x="2428860" y="1027404"/>
            <a:chExt cx="2643206" cy="4088812"/>
          </a:xfrm>
        </p:grpSpPr>
        <p:sp>
          <p:nvSpPr>
            <p:cNvPr id="94" name="Line 43"/>
            <p:cNvSpPr>
              <a:spLocks noChangeShapeType="1"/>
            </p:cNvSpPr>
            <p:nvPr/>
          </p:nvSpPr>
          <p:spPr bwMode="auto">
            <a:xfrm flipH="1">
              <a:off x="3894056" y="1041052"/>
              <a:ext cx="0" cy="406800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 b="1"/>
            </a:p>
          </p:txBody>
        </p:sp>
        <p:sp>
          <p:nvSpPr>
            <p:cNvPr id="95" name="Line 9"/>
            <p:cNvSpPr>
              <a:spLocks noChangeAspect="1" noChangeShapeType="1"/>
            </p:cNvSpPr>
            <p:nvPr/>
          </p:nvSpPr>
          <p:spPr bwMode="auto">
            <a:xfrm>
              <a:off x="3384850" y="1928802"/>
              <a:ext cx="0" cy="284400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 b="1"/>
            </a:p>
          </p:txBody>
        </p:sp>
        <p:sp>
          <p:nvSpPr>
            <p:cNvPr id="96" name="Rectangle 10"/>
            <p:cNvSpPr>
              <a:spLocks noChangeAspect="1" noChangeArrowheads="1"/>
            </p:cNvSpPr>
            <p:nvPr/>
          </p:nvSpPr>
          <p:spPr bwMode="auto">
            <a:xfrm>
              <a:off x="3704215" y="1244324"/>
              <a:ext cx="374259" cy="34050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2000" b="1"/>
            </a:p>
          </p:txBody>
        </p:sp>
        <p:sp>
          <p:nvSpPr>
            <p:cNvPr id="97" name="Rectangle 11"/>
            <p:cNvSpPr>
              <a:spLocks noChangeAspect="1" noChangeArrowheads="1"/>
            </p:cNvSpPr>
            <p:nvPr/>
          </p:nvSpPr>
          <p:spPr bwMode="auto">
            <a:xfrm>
              <a:off x="3751223" y="1286429"/>
              <a:ext cx="280242" cy="256291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2000" b="1"/>
            </a:p>
          </p:txBody>
        </p:sp>
        <p:sp>
          <p:nvSpPr>
            <p:cNvPr id="98" name="Text Box 12"/>
            <p:cNvSpPr txBox="1">
              <a:spLocks noChangeAspect="1" noChangeArrowheads="1"/>
            </p:cNvSpPr>
            <p:nvPr/>
          </p:nvSpPr>
          <p:spPr bwMode="auto">
            <a:xfrm>
              <a:off x="3564468" y="1244324"/>
              <a:ext cx="667158" cy="421049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en-US" sz="1600" b="1" dirty="0">
                  <a:solidFill>
                    <a:schemeClr val="tx1"/>
                  </a:solidFill>
                </a:rPr>
                <a:t>20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99" name="Text Box 13"/>
            <p:cNvSpPr txBox="1">
              <a:spLocks noChangeAspect="1" noChangeArrowheads="1"/>
            </p:cNvSpPr>
            <p:nvPr/>
          </p:nvSpPr>
          <p:spPr bwMode="auto">
            <a:xfrm>
              <a:off x="3929472" y="4751917"/>
              <a:ext cx="955990" cy="364299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600" b="1" dirty="0" smtClean="0">
                  <a:solidFill>
                    <a:srgbClr val="FF0000"/>
                  </a:solidFill>
                </a:rPr>
                <a:t>I8.I3</a:t>
              </a:r>
              <a:endParaRPr lang="fr-FR" sz="1600" b="1" dirty="0">
                <a:solidFill>
                  <a:srgbClr val="FF0000"/>
                </a:solidFill>
              </a:endParaRPr>
            </a:p>
          </p:txBody>
        </p:sp>
        <p:sp>
          <p:nvSpPr>
            <p:cNvPr id="104" name="Text Box 14"/>
            <p:cNvSpPr txBox="1">
              <a:spLocks noChangeAspect="1" noChangeArrowheads="1"/>
            </p:cNvSpPr>
            <p:nvPr/>
          </p:nvSpPr>
          <p:spPr bwMode="auto">
            <a:xfrm>
              <a:off x="3968801" y="1590660"/>
              <a:ext cx="1083001" cy="46315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600" b="1" dirty="0" smtClean="0">
                  <a:solidFill>
                    <a:srgbClr val="FF0000"/>
                  </a:solidFill>
                </a:rPr>
                <a:t>I1.I4</a:t>
              </a:r>
              <a:endParaRPr lang="fr-FR" sz="1600" b="1" dirty="0">
                <a:solidFill>
                  <a:srgbClr val="FF0000"/>
                </a:solidFill>
              </a:endParaRPr>
            </a:p>
          </p:txBody>
        </p:sp>
        <p:sp>
          <p:nvSpPr>
            <p:cNvPr id="105" name="Line 15"/>
            <p:cNvSpPr>
              <a:spLocks noChangeAspect="1" noChangeShapeType="1"/>
            </p:cNvSpPr>
            <p:nvPr/>
          </p:nvSpPr>
          <p:spPr bwMode="auto">
            <a:xfrm>
              <a:off x="4080282" y="2948430"/>
              <a:ext cx="188034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 b="1"/>
            </a:p>
          </p:txBody>
        </p:sp>
        <p:sp>
          <p:nvSpPr>
            <p:cNvPr id="106" name="Rectangle 16"/>
            <p:cNvSpPr>
              <a:spLocks noChangeAspect="1" noChangeArrowheads="1"/>
            </p:cNvSpPr>
            <p:nvPr/>
          </p:nvSpPr>
          <p:spPr bwMode="auto">
            <a:xfrm>
              <a:off x="3704215" y="2780010"/>
              <a:ext cx="374259" cy="342331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2000" b="1"/>
            </a:p>
          </p:txBody>
        </p:sp>
        <p:sp>
          <p:nvSpPr>
            <p:cNvPr id="107" name="Text Box 17"/>
            <p:cNvSpPr txBox="1">
              <a:spLocks noChangeAspect="1" noChangeArrowheads="1"/>
            </p:cNvSpPr>
            <p:nvPr/>
          </p:nvSpPr>
          <p:spPr bwMode="auto">
            <a:xfrm>
              <a:off x="3691074" y="2769742"/>
              <a:ext cx="473700" cy="364299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600" b="1" dirty="0" smtClean="0">
                  <a:solidFill>
                    <a:schemeClr val="tx1"/>
                  </a:solidFill>
                </a:rPr>
                <a:t>22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10" name="Rectangle 18"/>
            <p:cNvSpPr>
              <a:spLocks noChangeArrowheads="1"/>
            </p:cNvSpPr>
            <p:nvPr/>
          </p:nvSpPr>
          <p:spPr bwMode="auto">
            <a:xfrm>
              <a:off x="4271931" y="2780010"/>
              <a:ext cx="786487" cy="320363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2000" b="1"/>
            </a:p>
          </p:txBody>
        </p:sp>
        <p:sp>
          <p:nvSpPr>
            <p:cNvPr id="119" name="Text Box 19"/>
            <p:cNvSpPr txBox="1">
              <a:spLocks noChangeAspect="1" noChangeArrowheads="1"/>
            </p:cNvSpPr>
            <p:nvPr/>
          </p:nvSpPr>
          <p:spPr bwMode="auto">
            <a:xfrm>
              <a:off x="4308092" y="2761704"/>
              <a:ext cx="688854" cy="364299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fr-FR" b="1" dirty="0" smtClean="0">
                  <a:solidFill>
                    <a:srgbClr val="0000FF"/>
                  </a:solidFill>
                </a:rPr>
                <a:t>O3</a:t>
              </a:r>
              <a:endParaRPr lang="fr-FR" b="1" dirty="0">
                <a:solidFill>
                  <a:srgbClr val="0000FF"/>
                </a:solidFill>
              </a:endParaRPr>
            </a:p>
          </p:txBody>
        </p:sp>
        <p:sp>
          <p:nvSpPr>
            <p:cNvPr id="151" name="Text Box 20"/>
            <p:cNvSpPr txBox="1">
              <a:spLocks noChangeAspect="1" noChangeArrowheads="1"/>
            </p:cNvSpPr>
            <p:nvPr/>
          </p:nvSpPr>
          <p:spPr bwMode="auto">
            <a:xfrm>
              <a:off x="3997684" y="3149801"/>
              <a:ext cx="819031" cy="364299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600" b="1" dirty="0" smtClean="0">
                  <a:solidFill>
                    <a:srgbClr val="FF0000"/>
                  </a:solidFill>
                </a:rPr>
                <a:t>I5</a:t>
              </a:r>
              <a:endParaRPr lang="fr-FR" sz="1600" b="1" dirty="0">
                <a:solidFill>
                  <a:srgbClr val="FF0000"/>
                </a:solidFill>
              </a:endParaRPr>
            </a:p>
          </p:txBody>
        </p:sp>
        <p:sp>
          <p:nvSpPr>
            <p:cNvPr id="152" name="Line 21"/>
            <p:cNvSpPr>
              <a:spLocks noChangeAspect="1" noChangeShapeType="1"/>
            </p:cNvSpPr>
            <p:nvPr/>
          </p:nvSpPr>
          <p:spPr bwMode="auto">
            <a:xfrm>
              <a:off x="4074858" y="3673366"/>
              <a:ext cx="188034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 b="1"/>
            </a:p>
          </p:txBody>
        </p:sp>
        <p:sp>
          <p:nvSpPr>
            <p:cNvPr id="153" name="Rectangle 22"/>
            <p:cNvSpPr>
              <a:spLocks noChangeAspect="1" noChangeArrowheads="1"/>
            </p:cNvSpPr>
            <p:nvPr/>
          </p:nvSpPr>
          <p:spPr bwMode="auto">
            <a:xfrm>
              <a:off x="3698791" y="3504947"/>
              <a:ext cx="370643" cy="34050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2000" b="1"/>
            </a:p>
          </p:txBody>
        </p:sp>
        <p:sp>
          <p:nvSpPr>
            <p:cNvPr id="154" name="Text Box 23"/>
            <p:cNvSpPr txBox="1">
              <a:spLocks noChangeAspect="1" noChangeArrowheads="1"/>
            </p:cNvSpPr>
            <p:nvPr/>
          </p:nvSpPr>
          <p:spPr bwMode="auto">
            <a:xfrm>
              <a:off x="3680710" y="3515931"/>
              <a:ext cx="495396" cy="364299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600" b="1" dirty="0" smtClean="0">
                  <a:solidFill>
                    <a:schemeClr val="tx1"/>
                  </a:solidFill>
                </a:rPr>
                <a:t>23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55" name="Rectangle 24"/>
            <p:cNvSpPr>
              <a:spLocks noChangeArrowheads="1"/>
            </p:cNvSpPr>
            <p:nvPr/>
          </p:nvSpPr>
          <p:spPr bwMode="auto">
            <a:xfrm>
              <a:off x="4266507" y="3504947"/>
              <a:ext cx="788295" cy="316702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2000" b="1"/>
            </a:p>
          </p:txBody>
        </p:sp>
        <p:sp>
          <p:nvSpPr>
            <p:cNvPr id="156" name="Text Box 25"/>
            <p:cNvSpPr txBox="1">
              <a:spLocks noChangeAspect="1" noChangeArrowheads="1"/>
            </p:cNvSpPr>
            <p:nvPr/>
          </p:nvSpPr>
          <p:spPr bwMode="auto">
            <a:xfrm>
              <a:off x="4226731" y="3479318"/>
              <a:ext cx="819031" cy="364299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fr-FR" b="1" dirty="0" smtClean="0">
                  <a:solidFill>
                    <a:srgbClr val="0000FF"/>
                  </a:solidFill>
                </a:rPr>
                <a:t>O4</a:t>
              </a:r>
              <a:endParaRPr lang="fr-FR" b="1" dirty="0">
                <a:solidFill>
                  <a:srgbClr val="0000FF"/>
                </a:solidFill>
              </a:endParaRPr>
            </a:p>
          </p:txBody>
        </p:sp>
        <p:sp>
          <p:nvSpPr>
            <p:cNvPr id="157" name="Text Box 26"/>
            <p:cNvSpPr txBox="1">
              <a:spLocks noChangeAspect="1" noChangeArrowheads="1"/>
            </p:cNvSpPr>
            <p:nvPr/>
          </p:nvSpPr>
          <p:spPr bwMode="auto">
            <a:xfrm>
              <a:off x="3959125" y="3871076"/>
              <a:ext cx="819031" cy="364299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600" b="1" dirty="0" smtClean="0">
                  <a:solidFill>
                    <a:srgbClr val="FF0000"/>
                  </a:solidFill>
                </a:rPr>
                <a:t>I6</a:t>
              </a:r>
              <a:endParaRPr lang="fr-FR" sz="1600" b="1" dirty="0">
                <a:solidFill>
                  <a:srgbClr val="FF0000"/>
                </a:solidFill>
              </a:endParaRPr>
            </a:p>
          </p:txBody>
        </p:sp>
        <p:sp>
          <p:nvSpPr>
            <p:cNvPr id="158" name="Line 27"/>
            <p:cNvSpPr>
              <a:spLocks noChangeAspect="1" noChangeShapeType="1"/>
            </p:cNvSpPr>
            <p:nvPr/>
          </p:nvSpPr>
          <p:spPr bwMode="auto">
            <a:xfrm flipV="1">
              <a:off x="2428860" y="2800789"/>
              <a:ext cx="0" cy="12814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lg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9" name="Line 28"/>
            <p:cNvSpPr>
              <a:spLocks noChangeAspect="1" noChangeShapeType="1"/>
            </p:cNvSpPr>
            <p:nvPr/>
          </p:nvSpPr>
          <p:spPr bwMode="auto">
            <a:xfrm>
              <a:off x="3807272" y="1766059"/>
              <a:ext cx="180802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 b="1"/>
            </a:p>
          </p:txBody>
        </p:sp>
        <p:sp>
          <p:nvSpPr>
            <p:cNvPr id="163" name="Line 29"/>
            <p:cNvSpPr>
              <a:spLocks noChangeAspect="1" noChangeShapeType="1"/>
            </p:cNvSpPr>
            <p:nvPr/>
          </p:nvSpPr>
          <p:spPr bwMode="auto">
            <a:xfrm>
              <a:off x="3792807" y="3314559"/>
              <a:ext cx="18261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 b="1"/>
            </a:p>
          </p:txBody>
        </p:sp>
        <p:sp>
          <p:nvSpPr>
            <p:cNvPr id="164" name="Line 30"/>
            <p:cNvSpPr>
              <a:spLocks noChangeAspect="1" noChangeShapeType="1"/>
            </p:cNvSpPr>
            <p:nvPr/>
          </p:nvSpPr>
          <p:spPr bwMode="auto">
            <a:xfrm>
              <a:off x="3797415" y="4044988"/>
              <a:ext cx="180802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 b="1"/>
            </a:p>
          </p:txBody>
        </p:sp>
        <p:sp>
          <p:nvSpPr>
            <p:cNvPr id="165" name="Line 31"/>
            <p:cNvSpPr>
              <a:spLocks noChangeAspect="1" noChangeShapeType="1"/>
            </p:cNvSpPr>
            <p:nvPr/>
          </p:nvSpPr>
          <p:spPr bwMode="auto">
            <a:xfrm>
              <a:off x="3797622" y="4931477"/>
              <a:ext cx="18261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 b="1"/>
            </a:p>
          </p:txBody>
        </p:sp>
        <p:grpSp>
          <p:nvGrpSpPr>
            <p:cNvPr id="166" name="Group 32"/>
            <p:cNvGrpSpPr>
              <a:grpSpLocks noChangeAspect="1"/>
            </p:cNvGrpSpPr>
            <p:nvPr/>
          </p:nvGrpSpPr>
          <p:grpSpPr bwMode="auto">
            <a:xfrm>
              <a:off x="3691559" y="4199422"/>
              <a:ext cx="513476" cy="350490"/>
              <a:chOff x="1277" y="5592"/>
              <a:chExt cx="559" cy="421"/>
            </a:xfrm>
          </p:grpSpPr>
          <p:sp>
            <p:nvSpPr>
              <p:cNvPr id="190" name="Rectangle 34"/>
              <p:cNvSpPr>
                <a:spLocks noChangeAspect="1" noChangeArrowheads="1"/>
              </p:cNvSpPr>
              <p:nvPr/>
            </p:nvSpPr>
            <p:spPr bwMode="auto">
              <a:xfrm>
                <a:off x="1289" y="5592"/>
                <a:ext cx="408" cy="421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defRPr/>
                </a:pPr>
                <a:endParaRPr lang="fr-FR" sz="2000" b="1"/>
              </a:p>
            </p:txBody>
          </p:sp>
          <p:sp>
            <p:nvSpPr>
              <p:cNvPr id="191" name="Text Box 37"/>
              <p:cNvSpPr txBox="1">
                <a:spLocks noChangeAspect="1" noChangeArrowheads="1"/>
              </p:cNvSpPr>
              <p:nvPr/>
            </p:nvSpPr>
            <p:spPr bwMode="auto">
              <a:xfrm>
                <a:off x="1277" y="5608"/>
                <a:ext cx="559" cy="382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>
                  <a:defRPr/>
                </a:pPr>
                <a:r>
                  <a:rPr lang="fr-FR" sz="1600" b="1" dirty="0" smtClean="0">
                    <a:solidFill>
                      <a:schemeClr val="tx1"/>
                    </a:solidFill>
                  </a:rPr>
                  <a:t>24</a:t>
                </a:r>
                <a:endParaRPr lang="fr-FR" sz="1600" b="1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67" name="Line 44"/>
            <p:cNvSpPr>
              <a:spLocks noChangeAspect="1" noChangeShapeType="1"/>
            </p:cNvSpPr>
            <p:nvPr/>
          </p:nvSpPr>
          <p:spPr bwMode="auto">
            <a:xfrm flipH="1">
              <a:off x="2428860" y="5088920"/>
              <a:ext cx="14760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 b="1"/>
            </a:p>
          </p:txBody>
        </p:sp>
        <p:sp>
          <p:nvSpPr>
            <p:cNvPr id="168" name="Line 45"/>
            <p:cNvSpPr>
              <a:spLocks noChangeAspect="1" noChangeShapeType="1"/>
            </p:cNvSpPr>
            <p:nvPr/>
          </p:nvSpPr>
          <p:spPr bwMode="auto">
            <a:xfrm flipH="1">
              <a:off x="2428860" y="1033800"/>
              <a:ext cx="14760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 b="1"/>
            </a:p>
          </p:txBody>
        </p:sp>
        <p:sp>
          <p:nvSpPr>
            <p:cNvPr id="169" name="Line 15"/>
            <p:cNvSpPr>
              <a:spLocks noChangeAspect="1" noChangeShapeType="1"/>
            </p:cNvSpPr>
            <p:nvPr/>
          </p:nvSpPr>
          <p:spPr bwMode="auto">
            <a:xfrm>
              <a:off x="4093930" y="2319136"/>
              <a:ext cx="188034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 b="1"/>
            </a:p>
          </p:txBody>
        </p:sp>
        <p:sp>
          <p:nvSpPr>
            <p:cNvPr id="170" name="Rectangle 16"/>
            <p:cNvSpPr>
              <a:spLocks noChangeAspect="1" noChangeArrowheads="1"/>
            </p:cNvSpPr>
            <p:nvPr/>
          </p:nvSpPr>
          <p:spPr bwMode="auto">
            <a:xfrm>
              <a:off x="3717863" y="2150716"/>
              <a:ext cx="374259" cy="342331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2000" b="1"/>
            </a:p>
          </p:txBody>
        </p:sp>
        <p:sp>
          <p:nvSpPr>
            <p:cNvPr id="171" name="Text Box 17"/>
            <p:cNvSpPr txBox="1">
              <a:spLocks noChangeAspect="1" noChangeArrowheads="1"/>
            </p:cNvSpPr>
            <p:nvPr/>
          </p:nvSpPr>
          <p:spPr bwMode="auto">
            <a:xfrm>
              <a:off x="3704722" y="2140448"/>
              <a:ext cx="473700" cy="364299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600" b="1" dirty="0">
                  <a:solidFill>
                    <a:schemeClr val="tx1"/>
                  </a:solidFill>
                </a:rPr>
                <a:t>21</a:t>
              </a:r>
            </a:p>
          </p:txBody>
        </p:sp>
        <p:sp>
          <p:nvSpPr>
            <p:cNvPr id="172" name="Rectangle 18"/>
            <p:cNvSpPr>
              <a:spLocks noChangeArrowheads="1"/>
            </p:cNvSpPr>
            <p:nvPr/>
          </p:nvSpPr>
          <p:spPr bwMode="auto">
            <a:xfrm>
              <a:off x="4285579" y="2150716"/>
              <a:ext cx="786487" cy="320363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2000" b="1"/>
            </a:p>
          </p:txBody>
        </p:sp>
        <p:sp>
          <p:nvSpPr>
            <p:cNvPr id="173" name="Text Box 19"/>
            <p:cNvSpPr txBox="1">
              <a:spLocks noChangeAspect="1" noChangeArrowheads="1"/>
            </p:cNvSpPr>
            <p:nvPr/>
          </p:nvSpPr>
          <p:spPr bwMode="auto">
            <a:xfrm>
              <a:off x="4321740" y="2132410"/>
              <a:ext cx="688854" cy="364299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fr-FR" b="1" dirty="0" smtClean="0">
                  <a:solidFill>
                    <a:srgbClr val="0000FF"/>
                  </a:solidFill>
                </a:rPr>
                <a:t>O1</a:t>
              </a:r>
              <a:endParaRPr lang="fr-FR" b="1" dirty="0">
                <a:solidFill>
                  <a:srgbClr val="0000FF"/>
                </a:solidFill>
              </a:endParaRPr>
            </a:p>
          </p:txBody>
        </p:sp>
        <p:sp>
          <p:nvSpPr>
            <p:cNvPr id="174" name="Line 44"/>
            <p:cNvSpPr>
              <a:spLocks noChangeAspect="1" noChangeShapeType="1"/>
            </p:cNvSpPr>
            <p:nvPr/>
          </p:nvSpPr>
          <p:spPr bwMode="auto">
            <a:xfrm flipH="1">
              <a:off x="3394002" y="4759026"/>
              <a:ext cx="5040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 b="1"/>
            </a:p>
          </p:txBody>
        </p:sp>
        <p:sp>
          <p:nvSpPr>
            <p:cNvPr id="175" name="Line 44"/>
            <p:cNvSpPr>
              <a:spLocks noChangeAspect="1" noChangeShapeType="1"/>
            </p:cNvSpPr>
            <p:nvPr/>
          </p:nvSpPr>
          <p:spPr bwMode="auto">
            <a:xfrm flipH="1">
              <a:off x="3392171" y="1932925"/>
              <a:ext cx="488164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 b="1"/>
            </a:p>
          </p:txBody>
        </p:sp>
        <p:sp>
          <p:nvSpPr>
            <p:cNvPr id="176" name="Line 9"/>
            <p:cNvSpPr>
              <a:spLocks noChangeAspect="1" noChangeShapeType="1"/>
            </p:cNvSpPr>
            <p:nvPr/>
          </p:nvSpPr>
          <p:spPr bwMode="auto">
            <a:xfrm>
              <a:off x="2428860" y="1027404"/>
              <a:ext cx="0" cy="406800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 b="1"/>
            </a:p>
          </p:txBody>
        </p:sp>
        <p:sp>
          <p:nvSpPr>
            <p:cNvPr id="177" name="Text Box 20"/>
            <p:cNvSpPr txBox="1">
              <a:spLocks noChangeAspect="1" noChangeArrowheads="1"/>
            </p:cNvSpPr>
            <p:nvPr/>
          </p:nvSpPr>
          <p:spPr bwMode="auto">
            <a:xfrm>
              <a:off x="4011567" y="2458741"/>
              <a:ext cx="819031" cy="364299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600" b="1" dirty="0" smtClean="0">
                  <a:solidFill>
                    <a:srgbClr val="FF0000"/>
                  </a:solidFill>
                </a:rPr>
                <a:t>I7</a:t>
              </a:r>
              <a:endParaRPr lang="fr-FR" sz="1600" b="1" dirty="0">
                <a:solidFill>
                  <a:srgbClr val="FF0000"/>
                </a:solidFill>
              </a:endParaRPr>
            </a:p>
          </p:txBody>
        </p:sp>
        <p:sp>
          <p:nvSpPr>
            <p:cNvPr id="178" name="Line 29"/>
            <p:cNvSpPr>
              <a:spLocks noChangeAspect="1" noChangeShapeType="1"/>
            </p:cNvSpPr>
            <p:nvPr/>
          </p:nvSpPr>
          <p:spPr bwMode="auto">
            <a:xfrm>
              <a:off x="3807104" y="2637354"/>
              <a:ext cx="18261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 b="1"/>
            </a:p>
          </p:txBody>
        </p:sp>
        <p:sp>
          <p:nvSpPr>
            <p:cNvPr id="179" name="Text Box 13"/>
            <p:cNvSpPr txBox="1">
              <a:spLocks noChangeAspect="1" noChangeArrowheads="1"/>
            </p:cNvSpPr>
            <p:nvPr/>
          </p:nvSpPr>
          <p:spPr bwMode="auto">
            <a:xfrm>
              <a:off x="2745106" y="3550912"/>
              <a:ext cx="1041076" cy="364299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600" b="1" dirty="0" smtClean="0">
                  <a:solidFill>
                    <a:srgbClr val="FF0000"/>
                  </a:solidFill>
                </a:rPr>
                <a:t>I8.I2</a:t>
              </a:r>
              <a:endParaRPr lang="fr-FR" sz="1600" b="1" dirty="0">
                <a:solidFill>
                  <a:srgbClr val="FF0000"/>
                </a:solidFill>
              </a:endParaRPr>
            </a:p>
          </p:txBody>
        </p:sp>
        <p:sp>
          <p:nvSpPr>
            <p:cNvPr id="183" name="Line 31"/>
            <p:cNvSpPr>
              <a:spLocks noChangeAspect="1" noChangeShapeType="1"/>
            </p:cNvSpPr>
            <p:nvPr/>
          </p:nvSpPr>
          <p:spPr bwMode="auto">
            <a:xfrm>
              <a:off x="3286116" y="3714752"/>
              <a:ext cx="18261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 b="1"/>
            </a:p>
          </p:txBody>
        </p:sp>
        <p:sp>
          <p:nvSpPr>
            <p:cNvPr id="184" name="Rectangle 18"/>
            <p:cNvSpPr>
              <a:spLocks noChangeArrowheads="1"/>
            </p:cNvSpPr>
            <p:nvPr/>
          </p:nvSpPr>
          <p:spPr bwMode="auto">
            <a:xfrm>
              <a:off x="4264657" y="4215309"/>
              <a:ext cx="786487" cy="320363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2000" b="1"/>
            </a:p>
          </p:txBody>
        </p:sp>
        <p:sp>
          <p:nvSpPr>
            <p:cNvPr id="187" name="Text Box 19"/>
            <p:cNvSpPr txBox="1">
              <a:spLocks noChangeAspect="1" noChangeArrowheads="1"/>
            </p:cNvSpPr>
            <p:nvPr/>
          </p:nvSpPr>
          <p:spPr bwMode="auto">
            <a:xfrm>
              <a:off x="4300818" y="4197003"/>
              <a:ext cx="688854" cy="364299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fr-FR" b="1" dirty="0" smtClean="0">
                  <a:solidFill>
                    <a:srgbClr val="0000FF"/>
                  </a:solidFill>
                </a:rPr>
                <a:t>O2</a:t>
              </a:r>
              <a:endParaRPr lang="fr-FR" b="1" dirty="0">
                <a:solidFill>
                  <a:srgbClr val="0000FF"/>
                </a:solidFill>
              </a:endParaRPr>
            </a:p>
          </p:txBody>
        </p:sp>
        <p:sp>
          <p:nvSpPr>
            <p:cNvPr id="188" name="Line 15"/>
            <p:cNvSpPr>
              <a:spLocks noChangeAspect="1" noChangeShapeType="1"/>
            </p:cNvSpPr>
            <p:nvPr/>
          </p:nvSpPr>
          <p:spPr bwMode="auto">
            <a:xfrm>
              <a:off x="4073853" y="4380867"/>
              <a:ext cx="188034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 b="1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5357818" y="23813"/>
            <a:ext cx="3668469" cy="67710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pPr algn="r" rtl="1">
              <a:defRPr/>
            </a:pPr>
            <a:r>
              <a:rPr lang="ar-SA" sz="2000" b="1" u="sng" dirty="0" smtClean="0">
                <a:solidFill>
                  <a:srgbClr val="6600CC"/>
                </a:solidFill>
              </a:rPr>
              <a:t>ـ </a:t>
            </a:r>
            <a:r>
              <a:rPr lang="ar-SA" sz="2000" b="1" u="sng" dirty="0">
                <a:solidFill>
                  <a:srgbClr val="6600CC"/>
                </a:solidFill>
              </a:rPr>
              <a:t>تعاقب متعدد :</a:t>
            </a:r>
            <a:endParaRPr lang="fr-FR" sz="2000" b="1" u="sng" dirty="0">
              <a:solidFill>
                <a:srgbClr val="6600CC"/>
              </a:solidFill>
            </a:endParaRPr>
          </a:p>
          <a:p>
            <a:pPr algn="r" rtl="1">
              <a:defRPr/>
            </a:pPr>
            <a:r>
              <a:rPr lang="ar-SA" b="1" dirty="0">
                <a:latin typeface="Verdana" pitchFamily="34" charset="0"/>
              </a:rPr>
              <a:t>         </a:t>
            </a:r>
            <a:r>
              <a:rPr lang="ar-SA" b="1" dirty="0">
                <a:solidFill>
                  <a:srgbClr val="009999"/>
                </a:solidFill>
              </a:rPr>
              <a:t>1 </a:t>
            </a:r>
            <a:r>
              <a:rPr lang="ar-SA" b="1" dirty="0" err="1">
                <a:solidFill>
                  <a:srgbClr val="009999"/>
                </a:solidFill>
              </a:rPr>
              <a:t>ـ</a:t>
            </a:r>
            <a:r>
              <a:rPr lang="ar-SA" b="1" dirty="0">
                <a:solidFill>
                  <a:srgbClr val="009999"/>
                </a:solidFill>
              </a:rPr>
              <a:t> تفرع وتجمع </a:t>
            </a:r>
            <a:r>
              <a:rPr lang="ar-SA" b="1" dirty="0" err="1">
                <a:solidFill>
                  <a:srgbClr val="009999"/>
                </a:solidFill>
              </a:rPr>
              <a:t>بـ</a:t>
            </a:r>
            <a:r>
              <a:rPr lang="ar-SA" b="1" dirty="0">
                <a:solidFill>
                  <a:srgbClr val="009999"/>
                </a:solidFill>
              </a:rPr>
              <a:t> "و" " </a:t>
            </a:r>
            <a:r>
              <a:rPr lang="fr-FR" b="1" dirty="0">
                <a:solidFill>
                  <a:srgbClr val="009999"/>
                </a:solidFill>
              </a:rPr>
              <a:t>ET</a:t>
            </a:r>
            <a:r>
              <a:rPr lang="ar-DZ" b="1" dirty="0">
                <a:solidFill>
                  <a:srgbClr val="009999"/>
                </a:solidFill>
              </a:rPr>
              <a:t> " :</a:t>
            </a:r>
          </a:p>
        </p:txBody>
      </p:sp>
      <p:grpSp>
        <p:nvGrpSpPr>
          <p:cNvPr id="2" name="Groupe 89"/>
          <p:cNvGrpSpPr>
            <a:grpSpLocks/>
          </p:cNvGrpSpPr>
          <p:nvPr/>
        </p:nvGrpSpPr>
        <p:grpSpPr bwMode="auto">
          <a:xfrm>
            <a:off x="5902356" y="1357298"/>
            <a:ext cx="3098800" cy="2773362"/>
            <a:chOff x="458788" y="471488"/>
            <a:chExt cx="3098800" cy="2773362"/>
          </a:xfrm>
        </p:grpSpPr>
        <p:sp>
          <p:nvSpPr>
            <p:cNvPr id="23774" name="Line 64"/>
            <p:cNvSpPr>
              <a:spLocks noChangeShapeType="1"/>
            </p:cNvSpPr>
            <p:nvPr/>
          </p:nvSpPr>
          <p:spPr bwMode="auto">
            <a:xfrm>
              <a:off x="1724025" y="471488"/>
              <a:ext cx="0" cy="669925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23772" name="Line 62"/>
            <p:cNvSpPr>
              <a:spLocks noChangeShapeType="1"/>
            </p:cNvSpPr>
            <p:nvPr/>
          </p:nvSpPr>
          <p:spPr bwMode="auto">
            <a:xfrm>
              <a:off x="2619375" y="1203325"/>
              <a:ext cx="0" cy="1223963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23767" name="Line 57"/>
            <p:cNvSpPr>
              <a:spLocks noChangeShapeType="1"/>
            </p:cNvSpPr>
            <p:nvPr/>
          </p:nvSpPr>
          <p:spPr bwMode="auto">
            <a:xfrm>
              <a:off x="927100" y="1209675"/>
              <a:ext cx="0" cy="1223963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23775" name="Line 65"/>
            <p:cNvSpPr>
              <a:spLocks noChangeShapeType="1"/>
            </p:cNvSpPr>
            <p:nvPr/>
          </p:nvSpPr>
          <p:spPr bwMode="auto">
            <a:xfrm>
              <a:off x="1727200" y="2489200"/>
              <a:ext cx="0" cy="75565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23730" name="Rectangle 8"/>
            <p:cNvSpPr>
              <a:spLocks noChangeAspect="1" noChangeArrowheads="1"/>
            </p:cNvSpPr>
            <p:nvPr/>
          </p:nvSpPr>
          <p:spPr bwMode="auto">
            <a:xfrm>
              <a:off x="1581150" y="652463"/>
              <a:ext cx="287338" cy="287337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23731" name="Rectangle 9"/>
            <p:cNvSpPr>
              <a:spLocks noChangeAspect="1" noChangeArrowheads="1"/>
            </p:cNvSpPr>
            <p:nvPr/>
          </p:nvSpPr>
          <p:spPr bwMode="auto">
            <a:xfrm>
              <a:off x="1624013" y="695325"/>
              <a:ext cx="195262" cy="195263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23732" name="Text Box 10"/>
            <p:cNvSpPr txBox="1">
              <a:spLocks noChangeArrowheads="1"/>
            </p:cNvSpPr>
            <p:nvPr/>
          </p:nvSpPr>
          <p:spPr bwMode="auto">
            <a:xfrm>
              <a:off x="1575219" y="649872"/>
              <a:ext cx="266700" cy="276225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en-US" sz="1400" b="1" dirty="0">
                  <a:solidFill>
                    <a:srgbClr val="000000"/>
                  </a:solidFill>
                </a:rPr>
                <a:t>1</a:t>
              </a:r>
              <a:endParaRPr lang="fr-FR" sz="1400" b="1" dirty="0">
                <a:solidFill>
                  <a:srgbClr val="000000"/>
                </a:solidFill>
              </a:endParaRPr>
            </a:p>
          </p:txBody>
        </p:sp>
        <p:sp>
          <p:nvSpPr>
            <p:cNvPr id="23733" name="Text Box 11"/>
            <p:cNvSpPr txBox="1">
              <a:spLocks noChangeArrowheads="1"/>
            </p:cNvSpPr>
            <p:nvPr/>
          </p:nvSpPr>
          <p:spPr bwMode="auto">
            <a:xfrm>
              <a:off x="1826781" y="856389"/>
              <a:ext cx="887406" cy="30956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400" b="1" dirty="0" err="1" smtClean="0">
                  <a:solidFill>
                    <a:srgbClr val="0000FF"/>
                  </a:solidFill>
                </a:rPr>
                <a:t>Dcy.a</a:t>
              </a:r>
              <a:endParaRPr lang="fr-FR" sz="1400" b="1" dirty="0">
                <a:solidFill>
                  <a:srgbClr val="0000FF"/>
                </a:solidFill>
              </a:endParaRPr>
            </a:p>
          </p:txBody>
        </p:sp>
        <p:sp>
          <p:nvSpPr>
            <p:cNvPr id="23734" name="Line 13"/>
            <p:cNvSpPr>
              <a:spLocks noChangeShapeType="1"/>
            </p:cNvSpPr>
            <p:nvPr/>
          </p:nvSpPr>
          <p:spPr bwMode="auto">
            <a:xfrm>
              <a:off x="1063625" y="1549400"/>
              <a:ext cx="177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23735" name="Rectangle 14"/>
            <p:cNvSpPr>
              <a:spLocks noChangeAspect="1" noChangeArrowheads="1"/>
            </p:cNvSpPr>
            <p:nvPr/>
          </p:nvSpPr>
          <p:spPr bwMode="auto">
            <a:xfrm>
              <a:off x="803275" y="1422400"/>
              <a:ext cx="258763" cy="258763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23736" name="Text Box 15"/>
            <p:cNvSpPr txBox="1">
              <a:spLocks noChangeArrowheads="1"/>
            </p:cNvSpPr>
            <p:nvPr/>
          </p:nvSpPr>
          <p:spPr bwMode="auto">
            <a:xfrm>
              <a:off x="788988" y="1390650"/>
              <a:ext cx="266700" cy="276225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400" b="1">
                  <a:solidFill>
                    <a:srgbClr val="000000"/>
                  </a:solidFill>
                </a:rPr>
                <a:t>2</a:t>
              </a:r>
            </a:p>
          </p:txBody>
        </p:sp>
        <p:sp>
          <p:nvSpPr>
            <p:cNvPr id="23737" name="Rectangle 16"/>
            <p:cNvSpPr>
              <a:spLocks noChangeArrowheads="1"/>
            </p:cNvSpPr>
            <p:nvPr/>
          </p:nvSpPr>
          <p:spPr bwMode="auto">
            <a:xfrm>
              <a:off x="1247775" y="1422400"/>
              <a:ext cx="620713" cy="24130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23738" name="Text Box 17"/>
            <p:cNvSpPr txBox="1">
              <a:spLocks noChangeArrowheads="1"/>
            </p:cNvSpPr>
            <p:nvPr/>
          </p:nvSpPr>
          <p:spPr bwMode="auto">
            <a:xfrm>
              <a:off x="1301750" y="1392072"/>
              <a:ext cx="566738" cy="276225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fr-FR" sz="1400" b="1" dirty="0" err="1">
                  <a:solidFill>
                    <a:srgbClr val="FF0000"/>
                  </a:solidFill>
                </a:rPr>
                <a:t>dV</a:t>
              </a:r>
              <a:r>
                <a:rPr lang="fr-FR" sz="1400" b="1" baseline="30000" dirty="0">
                  <a:solidFill>
                    <a:srgbClr val="FF0000"/>
                  </a:solidFill>
                </a:rPr>
                <a:t>+</a:t>
              </a:r>
              <a:endParaRPr lang="fr-FR" sz="1400" b="1" dirty="0">
                <a:solidFill>
                  <a:srgbClr val="FF0000"/>
                </a:solidFill>
              </a:endParaRPr>
            </a:p>
          </p:txBody>
        </p:sp>
        <p:sp>
          <p:nvSpPr>
            <p:cNvPr id="23739" name="Text Box 18"/>
            <p:cNvSpPr txBox="1">
              <a:spLocks noChangeArrowheads="1"/>
            </p:cNvSpPr>
            <p:nvPr/>
          </p:nvSpPr>
          <p:spPr bwMode="auto">
            <a:xfrm>
              <a:off x="935247" y="1661124"/>
              <a:ext cx="568325" cy="27781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400" b="1" dirty="0">
                  <a:solidFill>
                    <a:srgbClr val="0000FF"/>
                  </a:solidFill>
                </a:rPr>
                <a:t>b</a:t>
              </a:r>
            </a:p>
          </p:txBody>
        </p:sp>
        <p:sp>
          <p:nvSpPr>
            <p:cNvPr id="23785" name="Line 20"/>
            <p:cNvSpPr>
              <a:spLocks noChangeShapeType="1"/>
            </p:cNvSpPr>
            <p:nvPr/>
          </p:nvSpPr>
          <p:spPr bwMode="auto">
            <a:xfrm>
              <a:off x="1060450" y="2100263"/>
              <a:ext cx="177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23786" name="Rectangle 21"/>
            <p:cNvSpPr>
              <a:spLocks noChangeAspect="1" noChangeArrowheads="1"/>
            </p:cNvSpPr>
            <p:nvPr/>
          </p:nvSpPr>
          <p:spPr bwMode="auto">
            <a:xfrm>
              <a:off x="800100" y="1973263"/>
              <a:ext cx="258763" cy="26035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23787" name="Text Box 22"/>
            <p:cNvSpPr txBox="1">
              <a:spLocks noChangeArrowheads="1"/>
            </p:cNvSpPr>
            <p:nvPr/>
          </p:nvSpPr>
          <p:spPr bwMode="auto">
            <a:xfrm>
              <a:off x="793844" y="1953753"/>
              <a:ext cx="266303" cy="278106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400" b="1" dirty="0">
                  <a:solidFill>
                    <a:srgbClr val="000000"/>
                  </a:solidFill>
                </a:rPr>
                <a:t>3</a:t>
              </a:r>
            </a:p>
          </p:txBody>
        </p:sp>
        <p:sp>
          <p:nvSpPr>
            <p:cNvPr id="23788" name="Rectangle 23"/>
            <p:cNvSpPr>
              <a:spLocks noChangeArrowheads="1"/>
            </p:cNvSpPr>
            <p:nvPr/>
          </p:nvSpPr>
          <p:spPr bwMode="auto">
            <a:xfrm>
              <a:off x="1244600" y="1973263"/>
              <a:ext cx="620713" cy="242887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23789" name="Text Box 24"/>
            <p:cNvSpPr txBox="1">
              <a:spLocks noChangeArrowheads="1"/>
            </p:cNvSpPr>
            <p:nvPr/>
          </p:nvSpPr>
          <p:spPr bwMode="auto">
            <a:xfrm>
              <a:off x="1298468" y="1948281"/>
              <a:ext cx="566845" cy="278106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fr-FR" sz="1400" b="1" dirty="0" err="1">
                  <a:solidFill>
                    <a:srgbClr val="FF0000"/>
                  </a:solidFill>
                </a:rPr>
                <a:t>dV</a:t>
              </a:r>
              <a:r>
                <a:rPr lang="fr-FR" sz="1400" b="1" baseline="30000" dirty="0">
                  <a:solidFill>
                    <a:srgbClr val="FF0000"/>
                  </a:solidFill>
                </a:rPr>
                <a:t>-</a:t>
              </a:r>
              <a:endParaRPr lang="fr-FR" sz="1400" b="1" dirty="0">
                <a:solidFill>
                  <a:srgbClr val="FF0000"/>
                </a:solidFill>
              </a:endParaRPr>
            </a:p>
          </p:txBody>
        </p:sp>
        <p:sp>
          <p:nvSpPr>
            <p:cNvPr id="23741" name="Text Box 25"/>
            <p:cNvSpPr txBox="1">
              <a:spLocks noChangeArrowheads="1"/>
            </p:cNvSpPr>
            <p:nvPr/>
          </p:nvSpPr>
          <p:spPr bwMode="auto">
            <a:xfrm>
              <a:off x="2621172" y="1657350"/>
              <a:ext cx="566738" cy="27781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400" b="1" dirty="0">
                  <a:solidFill>
                    <a:srgbClr val="0000FF"/>
                  </a:solidFill>
                </a:rPr>
                <a:t>c</a:t>
              </a:r>
            </a:p>
          </p:txBody>
        </p:sp>
        <p:sp>
          <p:nvSpPr>
            <p:cNvPr id="23742" name="Line 26"/>
            <p:cNvSpPr>
              <a:spLocks noChangeShapeType="1"/>
            </p:cNvSpPr>
            <p:nvPr/>
          </p:nvSpPr>
          <p:spPr bwMode="auto">
            <a:xfrm>
              <a:off x="1668992" y="1038755"/>
              <a:ext cx="125413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23743" name="Line 27"/>
            <p:cNvSpPr>
              <a:spLocks noChangeShapeType="1"/>
            </p:cNvSpPr>
            <p:nvPr/>
          </p:nvSpPr>
          <p:spPr bwMode="auto">
            <a:xfrm>
              <a:off x="862013" y="1828800"/>
              <a:ext cx="125412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23744" name="Line 28"/>
            <p:cNvSpPr>
              <a:spLocks noChangeShapeType="1"/>
            </p:cNvSpPr>
            <p:nvPr/>
          </p:nvSpPr>
          <p:spPr bwMode="auto">
            <a:xfrm>
              <a:off x="1660525" y="2611438"/>
              <a:ext cx="125413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23745" name="Line 30"/>
            <p:cNvSpPr>
              <a:spLocks noChangeShapeType="1"/>
            </p:cNvSpPr>
            <p:nvPr/>
          </p:nvSpPr>
          <p:spPr bwMode="auto">
            <a:xfrm>
              <a:off x="2751138" y="1549400"/>
              <a:ext cx="177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23746" name="Rectangle 31"/>
            <p:cNvSpPr>
              <a:spLocks noChangeAspect="1" noChangeArrowheads="1"/>
            </p:cNvSpPr>
            <p:nvPr/>
          </p:nvSpPr>
          <p:spPr bwMode="auto">
            <a:xfrm>
              <a:off x="2490788" y="1422400"/>
              <a:ext cx="258762" cy="258763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23747" name="Text Box 32"/>
            <p:cNvSpPr txBox="1">
              <a:spLocks noChangeArrowheads="1"/>
            </p:cNvSpPr>
            <p:nvPr/>
          </p:nvSpPr>
          <p:spPr bwMode="auto">
            <a:xfrm>
              <a:off x="2476500" y="1390650"/>
              <a:ext cx="266700" cy="276225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400" b="1" dirty="0">
                  <a:solidFill>
                    <a:srgbClr val="000000"/>
                  </a:solidFill>
                </a:rPr>
                <a:t>4</a:t>
              </a:r>
            </a:p>
          </p:txBody>
        </p:sp>
        <p:sp>
          <p:nvSpPr>
            <p:cNvPr id="23748" name="Rectangle 33"/>
            <p:cNvSpPr>
              <a:spLocks noChangeArrowheads="1"/>
            </p:cNvSpPr>
            <p:nvPr/>
          </p:nvSpPr>
          <p:spPr bwMode="auto">
            <a:xfrm>
              <a:off x="2935288" y="1422400"/>
              <a:ext cx="622300" cy="24130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23749" name="Text Box 34"/>
            <p:cNvSpPr txBox="1">
              <a:spLocks noChangeArrowheads="1"/>
            </p:cNvSpPr>
            <p:nvPr/>
          </p:nvSpPr>
          <p:spPr bwMode="auto">
            <a:xfrm>
              <a:off x="2989263" y="1392072"/>
              <a:ext cx="568325" cy="276225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fr-FR" sz="1400" b="1" dirty="0" err="1">
                  <a:solidFill>
                    <a:srgbClr val="FF0000"/>
                  </a:solidFill>
                </a:rPr>
                <a:t>dG</a:t>
              </a:r>
              <a:r>
                <a:rPr lang="fr-FR" sz="1400" b="1" baseline="30000" dirty="0">
                  <a:solidFill>
                    <a:srgbClr val="FF0000"/>
                  </a:solidFill>
                </a:rPr>
                <a:t>+</a:t>
              </a:r>
              <a:endParaRPr lang="fr-FR" sz="1400" b="1" dirty="0">
                <a:solidFill>
                  <a:srgbClr val="FF0000"/>
                </a:solidFill>
              </a:endParaRPr>
            </a:p>
          </p:txBody>
        </p:sp>
        <p:sp>
          <p:nvSpPr>
            <p:cNvPr id="23780" name="Line 36"/>
            <p:cNvSpPr>
              <a:spLocks noChangeShapeType="1"/>
            </p:cNvSpPr>
            <p:nvPr/>
          </p:nvSpPr>
          <p:spPr bwMode="auto">
            <a:xfrm>
              <a:off x="2747963" y="2100263"/>
              <a:ext cx="177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23781" name="Rectangle 37"/>
            <p:cNvSpPr>
              <a:spLocks noChangeAspect="1" noChangeArrowheads="1"/>
            </p:cNvSpPr>
            <p:nvPr/>
          </p:nvSpPr>
          <p:spPr bwMode="auto">
            <a:xfrm>
              <a:off x="2487613" y="1973263"/>
              <a:ext cx="258762" cy="26035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23782" name="Text Box 38"/>
            <p:cNvSpPr txBox="1">
              <a:spLocks noChangeArrowheads="1"/>
            </p:cNvSpPr>
            <p:nvPr/>
          </p:nvSpPr>
          <p:spPr bwMode="auto">
            <a:xfrm>
              <a:off x="2486711" y="1953753"/>
              <a:ext cx="266700" cy="278106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400" b="1" dirty="0">
                  <a:solidFill>
                    <a:srgbClr val="000000"/>
                  </a:solidFill>
                </a:rPr>
                <a:t>5</a:t>
              </a:r>
            </a:p>
          </p:txBody>
        </p:sp>
        <p:sp>
          <p:nvSpPr>
            <p:cNvPr id="23783" name="Rectangle 39"/>
            <p:cNvSpPr>
              <a:spLocks noChangeArrowheads="1"/>
            </p:cNvSpPr>
            <p:nvPr/>
          </p:nvSpPr>
          <p:spPr bwMode="auto">
            <a:xfrm>
              <a:off x="2932113" y="1973263"/>
              <a:ext cx="622300" cy="242887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23784" name="Text Box 40"/>
            <p:cNvSpPr txBox="1">
              <a:spLocks noChangeArrowheads="1"/>
            </p:cNvSpPr>
            <p:nvPr/>
          </p:nvSpPr>
          <p:spPr bwMode="auto">
            <a:xfrm>
              <a:off x="2986723" y="1942934"/>
              <a:ext cx="567690" cy="278106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fr-FR" sz="1400" b="1" dirty="0" err="1">
                  <a:solidFill>
                    <a:srgbClr val="FF0000"/>
                  </a:solidFill>
                </a:rPr>
                <a:t>dG</a:t>
              </a:r>
              <a:r>
                <a:rPr lang="fr-FR" sz="1400" b="1" baseline="30000" dirty="0">
                  <a:solidFill>
                    <a:srgbClr val="FF0000"/>
                  </a:solidFill>
                </a:rPr>
                <a:t>-</a:t>
              </a:r>
              <a:endParaRPr lang="fr-FR" sz="1400" b="1" dirty="0">
                <a:solidFill>
                  <a:srgbClr val="FF0000"/>
                </a:solidFill>
              </a:endParaRPr>
            </a:p>
          </p:txBody>
        </p:sp>
        <p:sp>
          <p:nvSpPr>
            <p:cNvPr id="23751" name="Text Box 41"/>
            <p:cNvSpPr txBox="1">
              <a:spLocks noChangeArrowheads="1"/>
            </p:cNvSpPr>
            <p:nvPr/>
          </p:nvSpPr>
          <p:spPr bwMode="auto">
            <a:xfrm>
              <a:off x="1766239" y="2451872"/>
              <a:ext cx="568325" cy="27781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400" b="1" dirty="0">
                  <a:solidFill>
                    <a:srgbClr val="0000FF"/>
                  </a:solidFill>
                </a:rPr>
                <a:t>f</a:t>
              </a:r>
            </a:p>
          </p:txBody>
        </p:sp>
        <p:sp>
          <p:nvSpPr>
            <p:cNvPr id="23752" name="Line 42"/>
            <p:cNvSpPr>
              <a:spLocks noChangeShapeType="1"/>
            </p:cNvSpPr>
            <p:nvPr/>
          </p:nvSpPr>
          <p:spPr bwMode="auto">
            <a:xfrm flipV="1">
              <a:off x="466725" y="1733550"/>
              <a:ext cx="0" cy="96838"/>
            </a:xfrm>
            <a:prstGeom prst="line">
              <a:avLst/>
            </a:prstGeom>
            <a:ln>
              <a:headEnd/>
              <a:tailEnd type="triangle" w="lg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23753" name="Line 43"/>
            <p:cNvSpPr>
              <a:spLocks noChangeShapeType="1"/>
            </p:cNvSpPr>
            <p:nvPr/>
          </p:nvSpPr>
          <p:spPr bwMode="auto">
            <a:xfrm>
              <a:off x="2555875" y="1828800"/>
              <a:ext cx="125413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23754" name="Line 44"/>
            <p:cNvSpPr>
              <a:spLocks noChangeShapeType="1"/>
            </p:cNvSpPr>
            <p:nvPr/>
          </p:nvSpPr>
          <p:spPr bwMode="auto">
            <a:xfrm>
              <a:off x="1858963" y="2860675"/>
              <a:ext cx="177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23755" name="Rectangle 45"/>
            <p:cNvSpPr>
              <a:spLocks noChangeAspect="1" noChangeArrowheads="1"/>
            </p:cNvSpPr>
            <p:nvPr/>
          </p:nvSpPr>
          <p:spPr bwMode="auto">
            <a:xfrm>
              <a:off x="1598613" y="2711450"/>
              <a:ext cx="258762" cy="26035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23756" name="Text Box 46"/>
            <p:cNvSpPr txBox="1">
              <a:spLocks noChangeArrowheads="1"/>
            </p:cNvSpPr>
            <p:nvPr/>
          </p:nvSpPr>
          <p:spPr bwMode="auto">
            <a:xfrm>
              <a:off x="1579781" y="2691616"/>
              <a:ext cx="266700" cy="27781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400" b="1" dirty="0">
                  <a:solidFill>
                    <a:srgbClr val="000000"/>
                  </a:solidFill>
                </a:rPr>
                <a:t>6</a:t>
              </a:r>
            </a:p>
          </p:txBody>
        </p:sp>
        <p:sp>
          <p:nvSpPr>
            <p:cNvPr id="23757" name="Rectangle 47"/>
            <p:cNvSpPr>
              <a:spLocks noChangeArrowheads="1"/>
            </p:cNvSpPr>
            <p:nvPr/>
          </p:nvSpPr>
          <p:spPr bwMode="auto">
            <a:xfrm>
              <a:off x="2043113" y="2733675"/>
              <a:ext cx="622300" cy="242888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23758" name="Text Box 48"/>
            <p:cNvSpPr txBox="1">
              <a:spLocks noChangeArrowheads="1"/>
            </p:cNvSpPr>
            <p:nvPr/>
          </p:nvSpPr>
          <p:spPr bwMode="auto">
            <a:xfrm>
              <a:off x="2086214" y="2703347"/>
              <a:ext cx="568325" cy="27781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fr-FR" sz="1400" b="1" dirty="0">
                  <a:solidFill>
                    <a:srgbClr val="FF0000"/>
                  </a:solidFill>
                </a:rPr>
                <a:t>KM</a:t>
              </a:r>
            </a:p>
          </p:txBody>
        </p:sp>
        <p:sp>
          <p:nvSpPr>
            <p:cNvPr id="23759" name="Line 49"/>
            <p:cNvSpPr>
              <a:spLocks noChangeShapeType="1"/>
            </p:cNvSpPr>
            <p:nvPr/>
          </p:nvSpPr>
          <p:spPr bwMode="auto">
            <a:xfrm>
              <a:off x="1649413" y="3116263"/>
              <a:ext cx="1397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23760" name="Text Box 50"/>
            <p:cNvSpPr txBox="1">
              <a:spLocks noChangeArrowheads="1"/>
            </p:cNvSpPr>
            <p:nvPr/>
          </p:nvSpPr>
          <p:spPr bwMode="auto">
            <a:xfrm>
              <a:off x="1757163" y="2935288"/>
              <a:ext cx="622300" cy="27781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400" b="1" dirty="0">
                  <a:solidFill>
                    <a:srgbClr val="0000FF"/>
                  </a:solidFill>
                </a:rPr>
                <a:t>g</a:t>
              </a:r>
            </a:p>
          </p:txBody>
        </p:sp>
        <p:sp>
          <p:nvSpPr>
            <p:cNvPr id="23762" name="Line 52"/>
            <p:cNvSpPr>
              <a:spLocks noChangeShapeType="1"/>
            </p:cNvSpPr>
            <p:nvPr/>
          </p:nvSpPr>
          <p:spPr bwMode="auto">
            <a:xfrm>
              <a:off x="711200" y="2441575"/>
              <a:ext cx="2132013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23763" name="Line 53"/>
            <p:cNvSpPr>
              <a:spLocks noChangeShapeType="1"/>
            </p:cNvSpPr>
            <p:nvPr/>
          </p:nvSpPr>
          <p:spPr bwMode="auto">
            <a:xfrm>
              <a:off x="708025" y="2487613"/>
              <a:ext cx="2132013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23765" name="Line 55"/>
            <p:cNvSpPr>
              <a:spLocks noChangeShapeType="1"/>
            </p:cNvSpPr>
            <p:nvPr/>
          </p:nvSpPr>
          <p:spPr bwMode="auto">
            <a:xfrm>
              <a:off x="709613" y="1203325"/>
              <a:ext cx="2132012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23766" name="Line 56"/>
            <p:cNvSpPr>
              <a:spLocks noChangeShapeType="1"/>
            </p:cNvSpPr>
            <p:nvPr/>
          </p:nvSpPr>
          <p:spPr bwMode="auto">
            <a:xfrm>
              <a:off x="709613" y="1144588"/>
              <a:ext cx="2132012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23777" name="Line 67"/>
            <p:cNvSpPr>
              <a:spLocks noChangeShapeType="1"/>
            </p:cNvSpPr>
            <p:nvPr/>
          </p:nvSpPr>
          <p:spPr bwMode="auto">
            <a:xfrm>
              <a:off x="468313" y="476250"/>
              <a:ext cx="0" cy="276860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23778" name="Line 68"/>
            <p:cNvSpPr>
              <a:spLocks noChangeShapeType="1"/>
            </p:cNvSpPr>
            <p:nvPr/>
          </p:nvSpPr>
          <p:spPr bwMode="auto">
            <a:xfrm flipH="1">
              <a:off x="458788" y="482600"/>
              <a:ext cx="1260475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23779" name="Line 69"/>
            <p:cNvSpPr>
              <a:spLocks noChangeShapeType="1"/>
            </p:cNvSpPr>
            <p:nvPr/>
          </p:nvSpPr>
          <p:spPr bwMode="auto">
            <a:xfrm flipH="1">
              <a:off x="465138" y="3236913"/>
              <a:ext cx="1266825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/>
            </a:p>
          </p:txBody>
        </p:sp>
      </p:grpSp>
      <p:grpSp>
        <p:nvGrpSpPr>
          <p:cNvPr id="91" name="Groupe 90"/>
          <p:cNvGrpSpPr/>
          <p:nvPr/>
        </p:nvGrpSpPr>
        <p:grpSpPr>
          <a:xfrm>
            <a:off x="45056" y="1357298"/>
            <a:ext cx="5669952" cy="2709168"/>
            <a:chOff x="45056" y="1357298"/>
            <a:chExt cx="5669952" cy="2709168"/>
          </a:xfrm>
        </p:grpSpPr>
        <p:grpSp>
          <p:nvGrpSpPr>
            <p:cNvPr id="90" name="Groupe 89"/>
            <p:cNvGrpSpPr/>
            <p:nvPr/>
          </p:nvGrpSpPr>
          <p:grpSpPr>
            <a:xfrm>
              <a:off x="45056" y="1357298"/>
              <a:ext cx="5669952" cy="2709168"/>
              <a:chOff x="360268" y="1428736"/>
              <a:chExt cx="5669952" cy="2709168"/>
            </a:xfrm>
          </p:grpSpPr>
          <p:sp>
            <p:nvSpPr>
              <p:cNvPr id="113" name="Rectangle 112"/>
              <p:cNvSpPr/>
              <p:nvPr/>
            </p:nvSpPr>
            <p:spPr>
              <a:xfrm>
                <a:off x="370036" y="1428736"/>
                <a:ext cx="5652000" cy="2700000"/>
              </a:xfrm>
              <a:prstGeom prst="rect">
                <a:avLst/>
              </a:prstGeom>
              <a:ln w="15875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cxnSp>
            <p:nvCxnSpPr>
              <p:cNvPr id="126" name="Connecteur droit 125"/>
              <p:cNvCxnSpPr/>
              <p:nvPr/>
            </p:nvCxnSpPr>
            <p:spPr>
              <a:xfrm>
                <a:off x="370828" y="1873130"/>
                <a:ext cx="5652000" cy="0"/>
              </a:xfrm>
              <a:prstGeom prst="line">
                <a:avLst/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27" name="Connecteur droit 126"/>
              <p:cNvCxnSpPr/>
              <p:nvPr/>
            </p:nvCxnSpPr>
            <p:spPr>
              <a:xfrm>
                <a:off x="378220" y="2254460"/>
                <a:ext cx="5652000" cy="0"/>
              </a:xfrm>
              <a:prstGeom prst="line">
                <a:avLst/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28" name="Connecteur droit 127"/>
              <p:cNvCxnSpPr/>
              <p:nvPr/>
            </p:nvCxnSpPr>
            <p:spPr>
              <a:xfrm>
                <a:off x="360268" y="2610668"/>
                <a:ext cx="5652000" cy="0"/>
              </a:xfrm>
              <a:prstGeom prst="line">
                <a:avLst/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29" name="Connecteur droit 128"/>
              <p:cNvCxnSpPr/>
              <p:nvPr/>
            </p:nvCxnSpPr>
            <p:spPr>
              <a:xfrm>
                <a:off x="367660" y="2991998"/>
                <a:ext cx="5652000" cy="0"/>
              </a:xfrm>
              <a:prstGeom prst="line">
                <a:avLst/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30" name="Connecteur droit 129"/>
              <p:cNvCxnSpPr/>
              <p:nvPr/>
            </p:nvCxnSpPr>
            <p:spPr>
              <a:xfrm>
                <a:off x="373996" y="3350170"/>
                <a:ext cx="5652000" cy="0"/>
              </a:xfrm>
              <a:prstGeom prst="line">
                <a:avLst/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31" name="Connecteur droit 130"/>
              <p:cNvCxnSpPr/>
              <p:nvPr/>
            </p:nvCxnSpPr>
            <p:spPr>
              <a:xfrm>
                <a:off x="371114" y="3731500"/>
                <a:ext cx="5652000" cy="0"/>
              </a:xfrm>
              <a:prstGeom prst="line">
                <a:avLst/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34" name="Connecteur droit 133"/>
              <p:cNvCxnSpPr/>
              <p:nvPr/>
            </p:nvCxnSpPr>
            <p:spPr>
              <a:xfrm rot="5400000">
                <a:off x="2363949" y="2787110"/>
                <a:ext cx="2700000" cy="1588"/>
              </a:xfrm>
              <a:prstGeom prst="line">
                <a:avLst/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35" name="Connecteur droit 134"/>
              <p:cNvCxnSpPr/>
              <p:nvPr/>
            </p:nvCxnSpPr>
            <p:spPr>
              <a:xfrm rot="5400000">
                <a:off x="1538225" y="2781534"/>
                <a:ext cx="2700000" cy="1588"/>
              </a:xfrm>
              <a:prstGeom prst="line">
                <a:avLst/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36" name="Connecteur droit 135"/>
              <p:cNvCxnSpPr/>
              <p:nvPr/>
            </p:nvCxnSpPr>
            <p:spPr>
              <a:xfrm rot="5400000">
                <a:off x="30636" y="2777942"/>
                <a:ext cx="2700000" cy="1588"/>
              </a:xfrm>
              <a:prstGeom prst="line">
                <a:avLst/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137" name="Rectangle 136"/>
            <p:cNvSpPr/>
            <p:nvPr/>
          </p:nvSpPr>
          <p:spPr>
            <a:xfrm>
              <a:off x="4256788" y="1357298"/>
              <a:ext cx="684804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/>
              <a:r>
                <a:rPr lang="ar-DZ" b="1" dirty="0" smtClean="0">
                  <a:solidFill>
                    <a:schemeClr val="tx1"/>
                  </a:solidFill>
                </a:rPr>
                <a:t>التعيين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138" name="Rectangle 137"/>
            <p:cNvSpPr/>
            <p:nvPr/>
          </p:nvSpPr>
          <p:spPr>
            <a:xfrm>
              <a:off x="1319072" y="1388830"/>
              <a:ext cx="684804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/>
              <a:r>
                <a:rPr lang="ar-DZ" b="1" dirty="0" smtClean="0">
                  <a:solidFill>
                    <a:schemeClr val="tx1"/>
                  </a:solidFill>
                </a:rPr>
                <a:t>التعيين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139" name="Rectangle 138"/>
            <p:cNvSpPr/>
            <p:nvPr/>
          </p:nvSpPr>
          <p:spPr>
            <a:xfrm>
              <a:off x="2637691" y="1388830"/>
              <a:ext cx="737701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/>
              <a:r>
                <a:rPr lang="ar-DZ" b="1" dirty="0" smtClean="0">
                  <a:solidFill>
                    <a:schemeClr val="tx1"/>
                  </a:solidFill>
                </a:rPr>
                <a:t>المداخل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140" name="Rectangle 139"/>
            <p:cNvSpPr/>
            <p:nvPr/>
          </p:nvSpPr>
          <p:spPr>
            <a:xfrm>
              <a:off x="106997" y="1388830"/>
              <a:ext cx="792205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r" rtl="1"/>
              <a:r>
                <a:rPr lang="ar-DZ" b="1" dirty="0" smtClean="0">
                  <a:solidFill>
                    <a:schemeClr val="tx1"/>
                  </a:solidFill>
                </a:rPr>
                <a:t>المخارج</a:t>
              </a:r>
              <a:endParaRPr lang="fr-FR" dirty="0">
                <a:solidFill>
                  <a:schemeClr val="tx1"/>
                </a:solidFill>
              </a:endParaRPr>
            </a:p>
          </p:txBody>
        </p:sp>
        <p:sp>
          <p:nvSpPr>
            <p:cNvPr id="141" name="Rectangle 140"/>
            <p:cNvSpPr/>
            <p:nvPr/>
          </p:nvSpPr>
          <p:spPr>
            <a:xfrm>
              <a:off x="3542408" y="1785926"/>
              <a:ext cx="1962397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 rtl="1"/>
              <a:r>
                <a:rPr lang="ar-DZ" b="1" dirty="0" smtClean="0">
                  <a:solidFill>
                    <a:schemeClr val="tx1"/>
                  </a:solidFill>
                </a:rPr>
                <a:t>زر انطلاق الدورة </a:t>
              </a:r>
              <a:r>
                <a:rPr lang="fr-FR" b="1" dirty="0" err="1" smtClean="0">
                  <a:solidFill>
                    <a:schemeClr val="tx1"/>
                  </a:solidFill>
                </a:rPr>
                <a:t>Dcy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144" name="Rectangle 143"/>
            <p:cNvSpPr/>
            <p:nvPr/>
          </p:nvSpPr>
          <p:spPr>
            <a:xfrm>
              <a:off x="4582446" y="2920560"/>
              <a:ext cx="954107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 rtl="1"/>
              <a:r>
                <a:rPr lang="ar-DZ" b="1" dirty="0" smtClean="0">
                  <a:solidFill>
                    <a:schemeClr val="tx1"/>
                  </a:solidFill>
                </a:rPr>
                <a:t>الملتقط  </a:t>
              </a:r>
              <a:r>
                <a:rPr lang="fr-FR" b="1" dirty="0" smtClean="0">
                  <a:solidFill>
                    <a:schemeClr val="tx1"/>
                  </a:solidFill>
                </a:rPr>
                <a:t>c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147" name="Rectangle 146"/>
            <p:cNvSpPr/>
            <p:nvPr/>
          </p:nvSpPr>
          <p:spPr>
            <a:xfrm>
              <a:off x="4597883" y="3277657"/>
              <a:ext cx="902811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 rtl="1">
                <a:defRPr/>
              </a:pPr>
              <a:r>
                <a:rPr lang="ar-DZ" b="1" dirty="0" smtClean="0">
                  <a:solidFill>
                    <a:schemeClr val="tx1"/>
                  </a:solidFill>
                </a:rPr>
                <a:t>الملتقط  </a:t>
              </a:r>
              <a:r>
                <a:rPr lang="fr-FR" b="1" dirty="0" smtClean="0">
                  <a:solidFill>
                    <a:schemeClr val="tx1"/>
                  </a:solidFill>
                </a:rPr>
                <a:t>f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149" name="Rectangle 148"/>
            <p:cNvSpPr/>
            <p:nvPr/>
          </p:nvSpPr>
          <p:spPr>
            <a:xfrm>
              <a:off x="2796333" y="1810066"/>
              <a:ext cx="377026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/>
              <a:r>
                <a:rPr lang="fr-FR" b="1" dirty="0" smtClean="0">
                  <a:solidFill>
                    <a:schemeClr val="tx1"/>
                  </a:solidFill>
                </a:rPr>
                <a:t>I1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150" name="Rectangle 149"/>
            <p:cNvSpPr/>
            <p:nvPr/>
          </p:nvSpPr>
          <p:spPr>
            <a:xfrm>
              <a:off x="2796333" y="2178741"/>
              <a:ext cx="377026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/>
              <a:r>
                <a:rPr lang="fr-FR" b="1" dirty="0" smtClean="0">
                  <a:solidFill>
                    <a:schemeClr val="tx1"/>
                  </a:solidFill>
                </a:rPr>
                <a:t>I2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151" name="Rectangle 150"/>
            <p:cNvSpPr/>
            <p:nvPr/>
          </p:nvSpPr>
          <p:spPr>
            <a:xfrm>
              <a:off x="2796333" y="2571744"/>
              <a:ext cx="377026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/>
              <a:r>
                <a:rPr lang="fr-FR" b="1" dirty="0" smtClean="0">
                  <a:solidFill>
                    <a:schemeClr val="tx1"/>
                  </a:solidFill>
                </a:rPr>
                <a:t>I3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152" name="Rectangle 151"/>
            <p:cNvSpPr/>
            <p:nvPr/>
          </p:nvSpPr>
          <p:spPr>
            <a:xfrm>
              <a:off x="2796333" y="2905762"/>
              <a:ext cx="377026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/>
              <a:r>
                <a:rPr lang="fr-FR" b="1" dirty="0" smtClean="0">
                  <a:solidFill>
                    <a:schemeClr val="tx1"/>
                  </a:solidFill>
                </a:rPr>
                <a:t>I4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153" name="Rectangle 152"/>
            <p:cNvSpPr/>
            <p:nvPr/>
          </p:nvSpPr>
          <p:spPr>
            <a:xfrm>
              <a:off x="2796333" y="3274437"/>
              <a:ext cx="377026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/>
              <a:r>
                <a:rPr lang="fr-FR" b="1" dirty="0" smtClean="0">
                  <a:solidFill>
                    <a:schemeClr val="tx1"/>
                  </a:solidFill>
                </a:rPr>
                <a:t>I5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154" name="Rectangle 153"/>
            <p:cNvSpPr/>
            <p:nvPr/>
          </p:nvSpPr>
          <p:spPr>
            <a:xfrm>
              <a:off x="2796333" y="3667440"/>
              <a:ext cx="377026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/>
              <a:r>
                <a:rPr lang="fr-FR" b="1" dirty="0" smtClean="0">
                  <a:solidFill>
                    <a:schemeClr val="tx1"/>
                  </a:solidFill>
                </a:rPr>
                <a:t>I6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158" name="Rectangle 157"/>
            <p:cNvSpPr/>
            <p:nvPr/>
          </p:nvSpPr>
          <p:spPr>
            <a:xfrm>
              <a:off x="1245526" y="3294591"/>
              <a:ext cx="1237838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 rtl="1">
                <a:defRPr/>
              </a:pPr>
              <a:r>
                <a:rPr lang="ar-DZ" b="1" dirty="0" smtClean="0">
                  <a:solidFill>
                    <a:schemeClr val="tx1"/>
                  </a:solidFill>
                </a:rPr>
                <a:t>الملامس </a:t>
              </a:r>
              <a:r>
                <a:rPr lang="fr-FR" b="1" dirty="0" smtClean="0">
                  <a:solidFill>
                    <a:schemeClr val="tx1"/>
                  </a:solidFill>
                </a:rPr>
                <a:t>KM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159" name="Rectangle 158"/>
            <p:cNvSpPr/>
            <p:nvPr/>
          </p:nvSpPr>
          <p:spPr>
            <a:xfrm>
              <a:off x="1231348" y="1823496"/>
              <a:ext cx="1271502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 rtl="1"/>
              <a:r>
                <a:rPr lang="ar-DZ" b="1" dirty="0" smtClean="0">
                  <a:solidFill>
                    <a:schemeClr val="tx1"/>
                  </a:solidFill>
                </a:rPr>
                <a:t>الموزع  </a:t>
              </a:r>
              <a:r>
                <a:rPr lang="fr-FR" b="1" dirty="0" err="1" smtClean="0">
                  <a:solidFill>
                    <a:schemeClr val="tx1"/>
                  </a:solidFill>
                </a:rPr>
                <a:t>dV</a:t>
              </a:r>
              <a:r>
                <a:rPr lang="fr-FR" b="1" dirty="0" smtClean="0">
                  <a:solidFill>
                    <a:schemeClr val="tx1"/>
                  </a:solidFill>
                </a:rPr>
                <a:t>+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160" name="Rectangle 159"/>
            <p:cNvSpPr/>
            <p:nvPr/>
          </p:nvSpPr>
          <p:spPr>
            <a:xfrm>
              <a:off x="1226771" y="2189131"/>
              <a:ext cx="1265155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 rtl="1">
                <a:defRPr/>
              </a:pPr>
              <a:r>
                <a:rPr lang="ar-DZ" b="1" dirty="0" smtClean="0">
                  <a:solidFill>
                    <a:schemeClr val="tx1"/>
                  </a:solidFill>
                </a:rPr>
                <a:t>الموزع </a:t>
              </a:r>
              <a:r>
                <a:rPr lang="fr-FR" b="1" dirty="0" smtClean="0">
                  <a:solidFill>
                    <a:schemeClr val="tx1"/>
                  </a:solidFill>
                </a:rPr>
                <a:t> </a:t>
              </a:r>
              <a:r>
                <a:rPr lang="ar-DZ" b="1" dirty="0" smtClean="0">
                  <a:solidFill>
                    <a:schemeClr val="tx1"/>
                  </a:solidFill>
                </a:rPr>
                <a:t> </a:t>
              </a:r>
              <a:r>
                <a:rPr lang="fr-FR" b="1" dirty="0" err="1" smtClean="0">
                  <a:solidFill>
                    <a:schemeClr val="tx1"/>
                  </a:solidFill>
                </a:rPr>
                <a:t>dV</a:t>
              </a:r>
              <a:r>
                <a:rPr lang="fr-FR" b="1" dirty="0" smtClean="0">
                  <a:solidFill>
                    <a:schemeClr val="tx1"/>
                  </a:solidFill>
                </a:rPr>
                <a:t>-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161" name="Rectangle 160"/>
            <p:cNvSpPr/>
            <p:nvPr/>
          </p:nvSpPr>
          <p:spPr>
            <a:xfrm>
              <a:off x="328882" y="1815452"/>
              <a:ext cx="492443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/>
              <a:r>
                <a:rPr lang="fr-FR" b="1" dirty="0" smtClean="0">
                  <a:solidFill>
                    <a:schemeClr val="tx1"/>
                  </a:solidFill>
                </a:rPr>
                <a:t>O1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162" name="Rectangle 161"/>
            <p:cNvSpPr/>
            <p:nvPr/>
          </p:nvSpPr>
          <p:spPr>
            <a:xfrm>
              <a:off x="299508" y="2172642"/>
              <a:ext cx="492443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/>
              <a:r>
                <a:rPr lang="fr-FR" b="1" dirty="0" smtClean="0">
                  <a:solidFill>
                    <a:schemeClr val="tx1"/>
                  </a:solidFill>
                </a:rPr>
                <a:t>O2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163" name="Rectangle 162"/>
            <p:cNvSpPr/>
            <p:nvPr/>
          </p:nvSpPr>
          <p:spPr>
            <a:xfrm>
              <a:off x="299696" y="2548334"/>
              <a:ext cx="492443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/>
              <a:r>
                <a:rPr lang="fr-FR" b="1" dirty="0" smtClean="0">
                  <a:solidFill>
                    <a:schemeClr val="tx1"/>
                  </a:solidFill>
                </a:rPr>
                <a:t>O3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164" name="Rectangle 163"/>
            <p:cNvSpPr/>
            <p:nvPr/>
          </p:nvSpPr>
          <p:spPr>
            <a:xfrm>
              <a:off x="263883" y="2911963"/>
              <a:ext cx="492443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/>
              <a:r>
                <a:rPr lang="fr-FR" b="1" dirty="0" smtClean="0">
                  <a:solidFill>
                    <a:schemeClr val="tx1"/>
                  </a:solidFill>
                </a:rPr>
                <a:t>O4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165" name="Rectangle 164"/>
            <p:cNvSpPr/>
            <p:nvPr/>
          </p:nvSpPr>
          <p:spPr>
            <a:xfrm>
              <a:off x="4546587" y="2168517"/>
              <a:ext cx="954107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 rtl="1">
                <a:defRPr/>
              </a:pPr>
              <a:r>
                <a:rPr lang="ar-DZ" b="1" dirty="0" smtClean="0">
                  <a:solidFill>
                    <a:schemeClr val="tx1"/>
                  </a:solidFill>
                </a:rPr>
                <a:t>الملتقط  </a:t>
              </a:r>
              <a:r>
                <a:rPr lang="fr-FR" b="1" dirty="0" smtClean="0">
                  <a:solidFill>
                    <a:schemeClr val="tx1"/>
                  </a:solidFill>
                </a:rPr>
                <a:t>a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166" name="Rectangle 165"/>
            <p:cNvSpPr/>
            <p:nvPr/>
          </p:nvSpPr>
          <p:spPr>
            <a:xfrm>
              <a:off x="4533762" y="2559602"/>
              <a:ext cx="966932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 rtl="1">
                <a:defRPr/>
              </a:pPr>
              <a:r>
                <a:rPr lang="ar-DZ" b="1" dirty="0" smtClean="0">
                  <a:solidFill>
                    <a:schemeClr val="tx1"/>
                  </a:solidFill>
                </a:rPr>
                <a:t>الملتقط  </a:t>
              </a:r>
              <a:r>
                <a:rPr lang="fr-FR" b="1" dirty="0" smtClean="0">
                  <a:solidFill>
                    <a:schemeClr val="tx1"/>
                  </a:solidFill>
                </a:rPr>
                <a:t>b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167" name="Rectangle 166"/>
            <p:cNvSpPr/>
            <p:nvPr/>
          </p:nvSpPr>
          <p:spPr>
            <a:xfrm>
              <a:off x="4588934" y="3660248"/>
              <a:ext cx="966932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 rtl="1">
                <a:defRPr/>
              </a:pPr>
              <a:r>
                <a:rPr lang="ar-DZ" b="1" dirty="0" smtClean="0">
                  <a:solidFill>
                    <a:schemeClr val="tx1"/>
                  </a:solidFill>
                </a:rPr>
                <a:t>الملتقط  </a:t>
              </a:r>
              <a:r>
                <a:rPr lang="fr-FR" b="1" dirty="0" smtClean="0">
                  <a:solidFill>
                    <a:schemeClr val="tx1"/>
                  </a:solidFill>
                </a:rPr>
                <a:t>g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168" name="Rectangle 167"/>
            <p:cNvSpPr/>
            <p:nvPr/>
          </p:nvSpPr>
          <p:spPr>
            <a:xfrm>
              <a:off x="1212281" y="2546365"/>
              <a:ext cx="1297150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 rtl="1"/>
              <a:r>
                <a:rPr lang="ar-DZ" b="1" dirty="0" smtClean="0">
                  <a:solidFill>
                    <a:schemeClr val="tx1"/>
                  </a:solidFill>
                </a:rPr>
                <a:t>الموزع  </a:t>
              </a:r>
              <a:r>
                <a:rPr lang="fr-FR" b="1" dirty="0" err="1" smtClean="0">
                  <a:solidFill>
                    <a:schemeClr val="tx1"/>
                  </a:solidFill>
                </a:rPr>
                <a:t>dG</a:t>
              </a:r>
              <a:r>
                <a:rPr lang="fr-FR" b="1" dirty="0" smtClean="0">
                  <a:solidFill>
                    <a:schemeClr val="tx1"/>
                  </a:solidFill>
                </a:rPr>
                <a:t>+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169" name="Rectangle 168"/>
            <p:cNvSpPr/>
            <p:nvPr/>
          </p:nvSpPr>
          <p:spPr>
            <a:xfrm>
              <a:off x="1294319" y="2920467"/>
              <a:ext cx="1239442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 rtl="1">
                <a:defRPr/>
              </a:pPr>
              <a:r>
                <a:rPr lang="ar-DZ" b="1" dirty="0" smtClean="0">
                  <a:solidFill>
                    <a:schemeClr val="tx1"/>
                  </a:solidFill>
                </a:rPr>
                <a:t>الموزع  </a:t>
              </a:r>
              <a:r>
                <a:rPr lang="fr-FR" b="1" dirty="0" err="1" smtClean="0">
                  <a:solidFill>
                    <a:schemeClr val="tx1"/>
                  </a:solidFill>
                </a:rPr>
                <a:t>dG</a:t>
              </a:r>
              <a:r>
                <a:rPr lang="fr-FR" b="1" dirty="0" smtClean="0">
                  <a:solidFill>
                    <a:schemeClr val="tx1"/>
                  </a:solidFill>
                </a:rPr>
                <a:t>-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170" name="Rectangle 169"/>
            <p:cNvSpPr/>
            <p:nvPr/>
          </p:nvSpPr>
          <p:spPr>
            <a:xfrm>
              <a:off x="260319" y="3277657"/>
              <a:ext cx="492443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/>
              <a:r>
                <a:rPr lang="fr-FR" b="1" dirty="0" smtClean="0">
                  <a:solidFill>
                    <a:schemeClr val="tx1"/>
                  </a:solidFill>
                </a:rPr>
                <a:t>O5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5357818" y="23813"/>
            <a:ext cx="3668469" cy="67710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pPr algn="r" rtl="1">
              <a:defRPr/>
            </a:pPr>
            <a:r>
              <a:rPr lang="ar-SA" sz="2000" b="1" u="sng" dirty="0" smtClean="0">
                <a:solidFill>
                  <a:srgbClr val="6600CC"/>
                </a:solidFill>
              </a:rPr>
              <a:t>ـ </a:t>
            </a:r>
            <a:r>
              <a:rPr lang="ar-SA" sz="2000" b="1" u="sng" dirty="0">
                <a:solidFill>
                  <a:srgbClr val="6600CC"/>
                </a:solidFill>
              </a:rPr>
              <a:t>تعاقب متعدد :</a:t>
            </a:r>
            <a:endParaRPr lang="fr-FR" sz="2000" b="1" u="sng" dirty="0">
              <a:solidFill>
                <a:srgbClr val="6600CC"/>
              </a:solidFill>
            </a:endParaRPr>
          </a:p>
          <a:p>
            <a:pPr algn="r" rtl="1">
              <a:defRPr/>
            </a:pPr>
            <a:r>
              <a:rPr lang="ar-SA" b="1" dirty="0">
                <a:latin typeface="Verdana" pitchFamily="34" charset="0"/>
              </a:rPr>
              <a:t>         </a:t>
            </a:r>
            <a:r>
              <a:rPr lang="ar-SA" b="1" dirty="0">
                <a:solidFill>
                  <a:srgbClr val="009999"/>
                </a:solidFill>
              </a:rPr>
              <a:t>1 </a:t>
            </a:r>
            <a:r>
              <a:rPr lang="ar-SA" b="1" dirty="0" err="1">
                <a:solidFill>
                  <a:srgbClr val="009999"/>
                </a:solidFill>
              </a:rPr>
              <a:t>ـ</a:t>
            </a:r>
            <a:r>
              <a:rPr lang="ar-SA" b="1" dirty="0">
                <a:solidFill>
                  <a:srgbClr val="009999"/>
                </a:solidFill>
              </a:rPr>
              <a:t> تفرع وتجمع </a:t>
            </a:r>
            <a:r>
              <a:rPr lang="ar-SA" b="1" dirty="0" err="1">
                <a:solidFill>
                  <a:srgbClr val="009999"/>
                </a:solidFill>
              </a:rPr>
              <a:t>بـ</a:t>
            </a:r>
            <a:r>
              <a:rPr lang="ar-SA" b="1" dirty="0">
                <a:solidFill>
                  <a:srgbClr val="009999"/>
                </a:solidFill>
              </a:rPr>
              <a:t> "و" " </a:t>
            </a:r>
            <a:r>
              <a:rPr lang="fr-FR" b="1" dirty="0">
                <a:solidFill>
                  <a:srgbClr val="009999"/>
                </a:solidFill>
              </a:rPr>
              <a:t>ET</a:t>
            </a:r>
            <a:r>
              <a:rPr lang="ar-DZ" b="1" dirty="0">
                <a:solidFill>
                  <a:srgbClr val="009999"/>
                </a:solidFill>
              </a:rPr>
              <a:t> " :</a:t>
            </a:r>
          </a:p>
        </p:txBody>
      </p:sp>
      <p:grpSp>
        <p:nvGrpSpPr>
          <p:cNvPr id="2" name="Groupe 89"/>
          <p:cNvGrpSpPr>
            <a:grpSpLocks noChangeAspect="1"/>
          </p:cNvGrpSpPr>
          <p:nvPr/>
        </p:nvGrpSpPr>
        <p:grpSpPr bwMode="auto">
          <a:xfrm>
            <a:off x="5072066" y="3013092"/>
            <a:ext cx="3781087" cy="3384000"/>
            <a:chOff x="458788" y="471488"/>
            <a:chExt cx="3098800" cy="2773362"/>
          </a:xfrm>
        </p:grpSpPr>
        <p:sp>
          <p:nvSpPr>
            <p:cNvPr id="23774" name="Line 64"/>
            <p:cNvSpPr>
              <a:spLocks noChangeShapeType="1"/>
            </p:cNvSpPr>
            <p:nvPr/>
          </p:nvSpPr>
          <p:spPr bwMode="auto">
            <a:xfrm>
              <a:off x="1724025" y="471488"/>
              <a:ext cx="0" cy="669925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23772" name="Line 62"/>
            <p:cNvSpPr>
              <a:spLocks noChangeShapeType="1"/>
            </p:cNvSpPr>
            <p:nvPr/>
          </p:nvSpPr>
          <p:spPr bwMode="auto">
            <a:xfrm>
              <a:off x="2619375" y="1203325"/>
              <a:ext cx="0" cy="1223963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23767" name="Line 57"/>
            <p:cNvSpPr>
              <a:spLocks noChangeShapeType="1"/>
            </p:cNvSpPr>
            <p:nvPr/>
          </p:nvSpPr>
          <p:spPr bwMode="auto">
            <a:xfrm>
              <a:off x="927100" y="1209675"/>
              <a:ext cx="0" cy="1223963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23775" name="Line 65"/>
            <p:cNvSpPr>
              <a:spLocks noChangeShapeType="1"/>
            </p:cNvSpPr>
            <p:nvPr/>
          </p:nvSpPr>
          <p:spPr bwMode="auto">
            <a:xfrm>
              <a:off x="1727200" y="2489200"/>
              <a:ext cx="0" cy="75565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23730" name="Rectangle 8"/>
            <p:cNvSpPr>
              <a:spLocks noChangeAspect="1" noChangeArrowheads="1"/>
            </p:cNvSpPr>
            <p:nvPr/>
          </p:nvSpPr>
          <p:spPr bwMode="auto">
            <a:xfrm>
              <a:off x="1581150" y="652463"/>
              <a:ext cx="287338" cy="287337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23731" name="Rectangle 9"/>
            <p:cNvSpPr>
              <a:spLocks noChangeAspect="1" noChangeArrowheads="1"/>
            </p:cNvSpPr>
            <p:nvPr/>
          </p:nvSpPr>
          <p:spPr bwMode="auto">
            <a:xfrm>
              <a:off x="1624013" y="695325"/>
              <a:ext cx="195262" cy="195263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23732" name="Text Box 10"/>
            <p:cNvSpPr txBox="1">
              <a:spLocks noChangeArrowheads="1"/>
            </p:cNvSpPr>
            <p:nvPr/>
          </p:nvSpPr>
          <p:spPr bwMode="auto">
            <a:xfrm>
              <a:off x="1599551" y="664472"/>
              <a:ext cx="266700" cy="276225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en-US" sz="1400" b="1" dirty="0">
                  <a:solidFill>
                    <a:srgbClr val="000000"/>
                  </a:solidFill>
                </a:rPr>
                <a:t>1</a:t>
              </a:r>
              <a:endParaRPr lang="fr-FR" sz="1400" b="1" dirty="0">
                <a:solidFill>
                  <a:srgbClr val="000000"/>
                </a:solidFill>
              </a:endParaRPr>
            </a:p>
          </p:txBody>
        </p:sp>
        <p:sp>
          <p:nvSpPr>
            <p:cNvPr id="23733" name="Text Box 11"/>
            <p:cNvSpPr txBox="1">
              <a:spLocks noChangeArrowheads="1"/>
            </p:cNvSpPr>
            <p:nvPr/>
          </p:nvSpPr>
          <p:spPr bwMode="auto">
            <a:xfrm>
              <a:off x="1826781" y="856389"/>
              <a:ext cx="887406" cy="30956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400" b="1" dirty="0" err="1" smtClean="0">
                  <a:solidFill>
                    <a:srgbClr val="0000FF"/>
                  </a:solidFill>
                </a:rPr>
                <a:t>Dcy.a</a:t>
              </a:r>
              <a:endParaRPr lang="fr-FR" sz="1400" b="1" dirty="0">
                <a:solidFill>
                  <a:srgbClr val="0000FF"/>
                </a:solidFill>
              </a:endParaRPr>
            </a:p>
          </p:txBody>
        </p:sp>
        <p:sp>
          <p:nvSpPr>
            <p:cNvPr id="23734" name="Line 13"/>
            <p:cNvSpPr>
              <a:spLocks noChangeShapeType="1"/>
            </p:cNvSpPr>
            <p:nvPr/>
          </p:nvSpPr>
          <p:spPr bwMode="auto">
            <a:xfrm>
              <a:off x="1063625" y="1549400"/>
              <a:ext cx="177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23735" name="Rectangle 14"/>
            <p:cNvSpPr>
              <a:spLocks noChangeAspect="1" noChangeArrowheads="1"/>
            </p:cNvSpPr>
            <p:nvPr/>
          </p:nvSpPr>
          <p:spPr bwMode="auto">
            <a:xfrm>
              <a:off x="803275" y="1422400"/>
              <a:ext cx="258763" cy="258763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23736" name="Text Box 15"/>
            <p:cNvSpPr txBox="1">
              <a:spLocks noChangeArrowheads="1"/>
            </p:cNvSpPr>
            <p:nvPr/>
          </p:nvSpPr>
          <p:spPr bwMode="auto">
            <a:xfrm>
              <a:off x="798721" y="1405250"/>
              <a:ext cx="266700" cy="276225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400" b="1" dirty="0">
                  <a:solidFill>
                    <a:srgbClr val="000000"/>
                  </a:solidFill>
                </a:rPr>
                <a:t>2</a:t>
              </a:r>
            </a:p>
          </p:txBody>
        </p:sp>
        <p:sp>
          <p:nvSpPr>
            <p:cNvPr id="23737" name="Rectangle 16"/>
            <p:cNvSpPr>
              <a:spLocks noChangeArrowheads="1"/>
            </p:cNvSpPr>
            <p:nvPr/>
          </p:nvSpPr>
          <p:spPr bwMode="auto">
            <a:xfrm>
              <a:off x="1247775" y="1422400"/>
              <a:ext cx="620713" cy="24130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23738" name="Text Box 17"/>
            <p:cNvSpPr txBox="1">
              <a:spLocks noChangeArrowheads="1"/>
            </p:cNvSpPr>
            <p:nvPr/>
          </p:nvSpPr>
          <p:spPr bwMode="auto">
            <a:xfrm>
              <a:off x="1292017" y="1406672"/>
              <a:ext cx="566738" cy="276225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fr-FR" sz="1400" b="1" dirty="0" err="1">
                  <a:solidFill>
                    <a:srgbClr val="FF0000"/>
                  </a:solidFill>
                </a:rPr>
                <a:t>dV</a:t>
              </a:r>
              <a:r>
                <a:rPr lang="fr-FR" sz="1400" b="1" baseline="30000" dirty="0">
                  <a:solidFill>
                    <a:srgbClr val="FF0000"/>
                  </a:solidFill>
                </a:rPr>
                <a:t>+</a:t>
              </a:r>
              <a:endParaRPr lang="fr-FR" sz="1400" b="1" dirty="0">
                <a:solidFill>
                  <a:srgbClr val="FF0000"/>
                </a:solidFill>
              </a:endParaRPr>
            </a:p>
          </p:txBody>
        </p:sp>
        <p:sp>
          <p:nvSpPr>
            <p:cNvPr id="23739" name="Text Box 18"/>
            <p:cNvSpPr txBox="1">
              <a:spLocks noChangeArrowheads="1"/>
            </p:cNvSpPr>
            <p:nvPr/>
          </p:nvSpPr>
          <p:spPr bwMode="auto">
            <a:xfrm>
              <a:off x="935247" y="1661124"/>
              <a:ext cx="568325" cy="27781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400" b="1" dirty="0">
                  <a:solidFill>
                    <a:srgbClr val="0000FF"/>
                  </a:solidFill>
                </a:rPr>
                <a:t>b</a:t>
              </a:r>
            </a:p>
          </p:txBody>
        </p:sp>
        <p:sp>
          <p:nvSpPr>
            <p:cNvPr id="23785" name="Line 20"/>
            <p:cNvSpPr>
              <a:spLocks noChangeShapeType="1"/>
            </p:cNvSpPr>
            <p:nvPr/>
          </p:nvSpPr>
          <p:spPr bwMode="auto">
            <a:xfrm>
              <a:off x="1060450" y="2100263"/>
              <a:ext cx="177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23786" name="Rectangle 21"/>
            <p:cNvSpPr>
              <a:spLocks noChangeAspect="1" noChangeArrowheads="1"/>
            </p:cNvSpPr>
            <p:nvPr/>
          </p:nvSpPr>
          <p:spPr bwMode="auto">
            <a:xfrm>
              <a:off x="800100" y="1973263"/>
              <a:ext cx="258763" cy="26035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23787" name="Text Box 22"/>
            <p:cNvSpPr txBox="1">
              <a:spLocks noChangeArrowheads="1"/>
            </p:cNvSpPr>
            <p:nvPr/>
          </p:nvSpPr>
          <p:spPr bwMode="auto">
            <a:xfrm>
              <a:off x="803577" y="1968353"/>
              <a:ext cx="266303" cy="278106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400" b="1" dirty="0">
                  <a:solidFill>
                    <a:srgbClr val="000000"/>
                  </a:solidFill>
                </a:rPr>
                <a:t>3</a:t>
              </a:r>
            </a:p>
          </p:txBody>
        </p:sp>
        <p:sp>
          <p:nvSpPr>
            <p:cNvPr id="23788" name="Rectangle 23"/>
            <p:cNvSpPr>
              <a:spLocks noChangeArrowheads="1"/>
            </p:cNvSpPr>
            <p:nvPr/>
          </p:nvSpPr>
          <p:spPr bwMode="auto">
            <a:xfrm>
              <a:off x="1244600" y="1973263"/>
              <a:ext cx="620713" cy="242887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23789" name="Text Box 24"/>
            <p:cNvSpPr txBox="1">
              <a:spLocks noChangeArrowheads="1"/>
            </p:cNvSpPr>
            <p:nvPr/>
          </p:nvSpPr>
          <p:spPr bwMode="auto">
            <a:xfrm>
              <a:off x="1288735" y="1962881"/>
              <a:ext cx="566845" cy="278106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fr-FR" sz="1400" b="1" dirty="0" err="1">
                  <a:solidFill>
                    <a:srgbClr val="FF0000"/>
                  </a:solidFill>
                </a:rPr>
                <a:t>dV</a:t>
              </a:r>
              <a:r>
                <a:rPr lang="fr-FR" sz="1400" b="1" baseline="30000" dirty="0">
                  <a:solidFill>
                    <a:srgbClr val="FF0000"/>
                  </a:solidFill>
                </a:rPr>
                <a:t>-</a:t>
              </a:r>
              <a:endParaRPr lang="fr-FR" sz="1400" b="1" dirty="0">
                <a:solidFill>
                  <a:srgbClr val="FF0000"/>
                </a:solidFill>
              </a:endParaRPr>
            </a:p>
          </p:txBody>
        </p:sp>
        <p:sp>
          <p:nvSpPr>
            <p:cNvPr id="23741" name="Text Box 25"/>
            <p:cNvSpPr txBox="1">
              <a:spLocks noChangeArrowheads="1"/>
            </p:cNvSpPr>
            <p:nvPr/>
          </p:nvSpPr>
          <p:spPr bwMode="auto">
            <a:xfrm>
              <a:off x="2621172" y="1657350"/>
              <a:ext cx="566738" cy="27781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400" b="1" dirty="0">
                  <a:solidFill>
                    <a:srgbClr val="0000FF"/>
                  </a:solidFill>
                </a:rPr>
                <a:t>c</a:t>
              </a:r>
            </a:p>
          </p:txBody>
        </p:sp>
        <p:sp>
          <p:nvSpPr>
            <p:cNvPr id="23742" name="Line 26"/>
            <p:cNvSpPr>
              <a:spLocks noChangeShapeType="1"/>
            </p:cNvSpPr>
            <p:nvPr/>
          </p:nvSpPr>
          <p:spPr bwMode="auto">
            <a:xfrm>
              <a:off x="1659259" y="1033889"/>
              <a:ext cx="125413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23743" name="Line 27"/>
            <p:cNvSpPr>
              <a:spLocks noChangeShapeType="1"/>
            </p:cNvSpPr>
            <p:nvPr/>
          </p:nvSpPr>
          <p:spPr bwMode="auto">
            <a:xfrm>
              <a:off x="862013" y="1828800"/>
              <a:ext cx="125412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23744" name="Line 28"/>
            <p:cNvSpPr>
              <a:spLocks noChangeShapeType="1"/>
            </p:cNvSpPr>
            <p:nvPr/>
          </p:nvSpPr>
          <p:spPr bwMode="auto">
            <a:xfrm>
              <a:off x="1660525" y="2611438"/>
              <a:ext cx="125413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23745" name="Line 30"/>
            <p:cNvSpPr>
              <a:spLocks noChangeShapeType="1"/>
            </p:cNvSpPr>
            <p:nvPr/>
          </p:nvSpPr>
          <p:spPr bwMode="auto">
            <a:xfrm>
              <a:off x="2751138" y="1549400"/>
              <a:ext cx="177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23746" name="Rectangle 31"/>
            <p:cNvSpPr>
              <a:spLocks noChangeAspect="1" noChangeArrowheads="1"/>
            </p:cNvSpPr>
            <p:nvPr/>
          </p:nvSpPr>
          <p:spPr bwMode="auto">
            <a:xfrm>
              <a:off x="2490788" y="1422400"/>
              <a:ext cx="258762" cy="258763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23747" name="Text Box 32"/>
            <p:cNvSpPr txBox="1">
              <a:spLocks noChangeArrowheads="1"/>
            </p:cNvSpPr>
            <p:nvPr/>
          </p:nvSpPr>
          <p:spPr bwMode="auto">
            <a:xfrm>
              <a:off x="2486233" y="1405250"/>
              <a:ext cx="266700" cy="276225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400" b="1" dirty="0">
                  <a:solidFill>
                    <a:srgbClr val="000000"/>
                  </a:solidFill>
                </a:rPr>
                <a:t>4</a:t>
              </a:r>
            </a:p>
          </p:txBody>
        </p:sp>
        <p:sp>
          <p:nvSpPr>
            <p:cNvPr id="23748" name="Rectangle 33"/>
            <p:cNvSpPr>
              <a:spLocks noChangeArrowheads="1"/>
            </p:cNvSpPr>
            <p:nvPr/>
          </p:nvSpPr>
          <p:spPr bwMode="auto">
            <a:xfrm>
              <a:off x="2935288" y="1422400"/>
              <a:ext cx="622300" cy="24130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23749" name="Text Box 34"/>
            <p:cNvSpPr txBox="1">
              <a:spLocks noChangeArrowheads="1"/>
            </p:cNvSpPr>
            <p:nvPr/>
          </p:nvSpPr>
          <p:spPr bwMode="auto">
            <a:xfrm>
              <a:off x="2979530" y="1406672"/>
              <a:ext cx="568325" cy="276225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fr-FR" sz="1400" b="1" dirty="0" err="1">
                  <a:solidFill>
                    <a:srgbClr val="FF0000"/>
                  </a:solidFill>
                </a:rPr>
                <a:t>dG</a:t>
              </a:r>
              <a:r>
                <a:rPr lang="fr-FR" sz="1400" b="1" baseline="30000" dirty="0">
                  <a:solidFill>
                    <a:srgbClr val="FF0000"/>
                  </a:solidFill>
                </a:rPr>
                <a:t>+</a:t>
              </a:r>
              <a:endParaRPr lang="fr-FR" sz="1400" b="1" dirty="0">
                <a:solidFill>
                  <a:srgbClr val="FF0000"/>
                </a:solidFill>
              </a:endParaRPr>
            </a:p>
          </p:txBody>
        </p:sp>
        <p:sp>
          <p:nvSpPr>
            <p:cNvPr id="23780" name="Line 36"/>
            <p:cNvSpPr>
              <a:spLocks noChangeShapeType="1"/>
            </p:cNvSpPr>
            <p:nvPr/>
          </p:nvSpPr>
          <p:spPr bwMode="auto">
            <a:xfrm>
              <a:off x="2747963" y="2100263"/>
              <a:ext cx="177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23781" name="Rectangle 37"/>
            <p:cNvSpPr>
              <a:spLocks noChangeAspect="1" noChangeArrowheads="1"/>
            </p:cNvSpPr>
            <p:nvPr/>
          </p:nvSpPr>
          <p:spPr bwMode="auto">
            <a:xfrm>
              <a:off x="2487613" y="1973263"/>
              <a:ext cx="258762" cy="26035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23782" name="Text Box 38"/>
            <p:cNvSpPr txBox="1">
              <a:spLocks noChangeArrowheads="1"/>
            </p:cNvSpPr>
            <p:nvPr/>
          </p:nvSpPr>
          <p:spPr bwMode="auto">
            <a:xfrm>
              <a:off x="2496444" y="1968353"/>
              <a:ext cx="266700" cy="278106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400" b="1" dirty="0">
                  <a:solidFill>
                    <a:srgbClr val="000000"/>
                  </a:solidFill>
                </a:rPr>
                <a:t>5</a:t>
              </a:r>
            </a:p>
          </p:txBody>
        </p:sp>
        <p:sp>
          <p:nvSpPr>
            <p:cNvPr id="23783" name="Rectangle 39"/>
            <p:cNvSpPr>
              <a:spLocks noChangeArrowheads="1"/>
            </p:cNvSpPr>
            <p:nvPr/>
          </p:nvSpPr>
          <p:spPr bwMode="auto">
            <a:xfrm>
              <a:off x="2932113" y="1973263"/>
              <a:ext cx="622300" cy="242887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23784" name="Text Box 40"/>
            <p:cNvSpPr txBox="1">
              <a:spLocks noChangeArrowheads="1"/>
            </p:cNvSpPr>
            <p:nvPr/>
          </p:nvSpPr>
          <p:spPr bwMode="auto">
            <a:xfrm>
              <a:off x="2976990" y="1957534"/>
              <a:ext cx="567690" cy="278106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fr-FR" sz="1400" b="1" dirty="0" err="1">
                  <a:solidFill>
                    <a:srgbClr val="FF0000"/>
                  </a:solidFill>
                </a:rPr>
                <a:t>dG</a:t>
              </a:r>
              <a:r>
                <a:rPr lang="fr-FR" sz="1400" b="1" baseline="30000" dirty="0">
                  <a:solidFill>
                    <a:srgbClr val="FF0000"/>
                  </a:solidFill>
                </a:rPr>
                <a:t>-</a:t>
              </a:r>
              <a:endParaRPr lang="fr-FR" sz="1400" b="1" dirty="0">
                <a:solidFill>
                  <a:srgbClr val="FF0000"/>
                </a:solidFill>
              </a:endParaRPr>
            </a:p>
          </p:txBody>
        </p:sp>
        <p:sp>
          <p:nvSpPr>
            <p:cNvPr id="23751" name="Text Box 41"/>
            <p:cNvSpPr txBox="1">
              <a:spLocks noChangeArrowheads="1"/>
            </p:cNvSpPr>
            <p:nvPr/>
          </p:nvSpPr>
          <p:spPr bwMode="auto">
            <a:xfrm>
              <a:off x="1766239" y="2451872"/>
              <a:ext cx="568325" cy="27781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400" b="1" dirty="0">
                  <a:solidFill>
                    <a:srgbClr val="0000FF"/>
                  </a:solidFill>
                </a:rPr>
                <a:t>f</a:t>
              </a:r>
            </a:p>
          </p:txBody>
        </p:sp>
        <p:sp>
          <p:nvSpPr>
            <p:cNvPr id="23752" name="Line 42"/>
            <p:cNvSpPr>
              <a:spLocks noChangeShapeType="1"/>
            </p:cNvSpPr>
            <p:nvPr/>
          </p:nvSpPr>
          <p:spPr bwMode="auto">
            <a:xfrm flipV="1">
              <a:off x="466725" y="1733550"/>
              <a:ext cx="0" cy="96838"/>
            </a:xfrm>
            <a:prstGeom prst="line">
              <a:avLst/>
            </a:prstGeom>
            <a:ln>
              <a:headEnd/>
              <a:tailEnd type="triangle" w="lg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23753" name="Line 43"/>
            <p:cNvSpPr>
              <a:spLocks noChangeShapeType="1"/>
            </p:cNvSpPr>
            <p:nvPr/>
          </p:nvSpPr>
          <p:spPr bwMode="auto">
            <a:xfrm>
              <a:off x="2555875" y="1828800"/>
              <a:ext cx="125413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23754" name="Line 44"/>
            <p:cNvSpPr>
              <a:spLocks noChangeShapeType="1"/>
            </p:cNvSpPr>
            <p:nvPr/>
          </p:nvSpPr>
          <p:spPr bwMode="auto">
            <a:xfrm>
              <a:off x="1858963" y="2860675"/>
              <a:ext cx="177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23755" name="Rectangle 45"/>
            <p:cNvSpPr>
              <a:spLocks noChangeAspect="1" noChangeArrowheads="1"/>
            </p:cNvSpPr>
            <p:nvPr/>
          </p:nvSpPr>
          <p:spPr bwMode="auto">
            <a:xfrm>
              <a:off x="1598613" y="2711450"/>
              <a:ext cx="258762" cy="26035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23756" name="Text Box 46"/>
            <p:cNvSpPr txBox="1">
              <a:spLocks noChangeArrowheads="1"/>
            </p:cNvSpPr>
            <p:nvPr/>
          </p:nvSpPr>
          <p:spPr bwMode="auto">
            <a:xfrm>
              <a:off x="1604114" y="2711082"/>
              <a:ext cx="266700" cy="27781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400" b="1" dirty="0">
                  <a:solidFill>
                    <a:srgbClr val="000000"/>
                  </a:solidFill>
                </a:rPr>
                <a:t>6</a:t>
              </a:r>
            </a:p>
          </p:txBody>
        </p:sp>
        <p:sp>
          <p:nvSpPr>
            <p:cNvPr id="23757" name="Rectangle 47"/>
            <p:cNvSpPr>
              <a:spLocks noChangeArrowheads="1"/>
            </p:cNvSpPr>
            <p:nvPr/>
          </p:nvSpPr>
          <p:spPr bwMode="auto">
            <a:xfrm>
              <a:off x="2043113" y="2733675"/>
              <a:ext cx="622300" cy="242888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23758" name="Text Box 48"/>
            <p:cNvSpPr txBox="1">
              <a:spLocks noChangeArrowheads="1"/>
            </p:cNvSpPr>
            <p:nvPr/>
          </p:nvSpPr>
          <p:spPr bwMode="auto">
            <a:xfrm>
              <a:off x="2086214" y="2713080"/>
              <a:ext cx="568325" cy="27781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fr-FR" sz="1400" b="1" dirty="0">
                  <a:solidFill>
                    <a:srgbClr val="FF0000"/>
                  </a:solidFill>
                </a:rPr>
                <a:t>KM</a:t>
              </a:r>
            </a:p>
          </p:txBody>
        </p:sp>
        <p:sp>
          <p:nvSpPr>
            <p:cNvPr id="23759" name="Line 49"/>
            <p:cNvSpPr>
              <a:spLocks noChangeShapeType="1"/>
            </p:cNvSpPr>
            <p:nvPr/>
          </p:nvSpPr>
          <p:spPr bwMode="auto">
            <a:xfrm>
              <a:off x="1649413" y="3116263"/>
              <a:ext cx="1397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23760" name="Text Box 50"/>
            <p:cNvSpPr txBox="1">
              <a:spLocks noChangeArrowheads="1"/>
            </p:cNvSpPr>
            <p:nvPr/>
          </p:nvSpPr>
          <p:spPr bwMode="auto">
            <a:xfrm>
              <a:off x="1757163" y="2935288"/>
              <a:ext cx="622300" cy="27781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400" b="1" dirty="0">
                  <a:solidFill>
                    <a:srgbClr val="0000FF"/>
                  </a:solidFill>
                </a:rPr>
                <a:t>g</a:t>
              </a:r>
            </a:p>
          </p:txBody>
        </p:sp>
        <p:sp>
          <p:nvSpPr>
            <p:cNvPr id="23762" name="Line 52"/>
            <p:cNvSpPr>
              <a:spLocks noChangeShapeType="1"/>
            </p:cNvSpPr>
            <p:nvPr/>
          </p:nvSpPr>
          <p:spPr bwMode="auto">
            <a:xfrm>
              <a:off x="711200" y="2441575"/>
              <a:ext cx="2132013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23763" name="Line 53"/>
            <p:cNvSpPr>
              <a:spLocks noChangeShapeType="1"/>
            </p:cNvSpPr>
            <p:nvPr/>
          </p:nvSpPr>
          <p:spPr bwMode="auto">
            <a:xfrm>
              <a:off x="708025" y="2487613"/>
              <a:ext cx="2132013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23765" name="Line 55"/>
            <p:cNvSpPr>
              <a:spLocks noChangeShapeType="1"/>
            </p:cNvSpPr>
            <p:nvPr/>
          </p:nvSpPr>
          <p:spPr bwMode="auto">
            <a:xfrm>
              <a:off x="709613" y="1203325"/>
              <a:ext cx="2132012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23766" name="Line 56"/>
            <p:cNvSpPr>
              <a:spLocks noChangeShapeType="1"/>
            </p:cNvSpPr>
            <p:nvPr/>
          </p:nvSpPr>
          <p:spPr bwMode="auto">
            <a:xfrm>
              <a:off x="709613" y="1144588"/>
              <a:ext cx="2132012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23777" name="Line 67"/>
            <p:cNvSpPr>
              <a:spLocks noChangeShapeType="1"/>
            </p:cNvSpPr>
            <p:nvPr/>
          </p:nvSpPr>
          <p:spPr bwMode="auto">
            <a:xfrm>
              <a:off x="468313" y="476250"/>
              <a:ext cx="0" cy="276860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23778" name="Line 68"/>
            <p:cNvSpPr>
              <a:spLocks noChangeShapeType="1"/>
            </p:cNvSpPr>
            <p:nvPr/>
          </p:nvSpPr>
          <p:spPr bwMode="auto">
            <a:xfrm flipH="1">
              <a:off x="458788" y="482600"/>
              <a:ext cx="1260475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23779" name="Line 69"/>
            <p:cNvSpPr>
              <a:spLocks noChangeShapeType="1"/>
            </p:cNvSpPr>
            <p:nvPr/>
          </p:nvSpPr>
          <p:spPr bwMode="auto">
            <a:xfrm flipH="1">
              <a:off x="465138" y="3236913"/>
              <a:ext cx="1266825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/>
            </a:p>
          </p:txBody>
        </p:sp>
      </p:grpSp>
      <p:pic>
        <p:nvPicPr>
          <p:cNvPr id="91" name="Image 90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" y="0"/>
            <a:ext cx="5176985" cy="2556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179" name="Groupe 89"/>
          <p:cNvGrpSpPr>
            <a:grpSpLocks noChangeAspect="1"/>
          </p:cNvGrpSpPr>
          <p:nvPr/>
        </p:nvGrpSpPr>
        <p:grpSpPr bwMode="auto">
          <a:xfrm>
            <a:off x="428596" y="3045396"/>
            <a:ext cx="3781087" cy="3427149"/>
            <a:chOff x="458788" y="471488"/>
            <a:chExt cx="3098800" cy="2808724"/>
          </a:xfrm>
        </p:grpSpPr>
        <p:sp>
          <p:nvSpPr>
            <p:cNvPr id="180" name="Line 64"/>
            <p:cNvSpPr>
              <a:spLocks noChangeShapeType="1"/>
            </p:cNvSpPr>
            <p:nvPr/>
          </p:nvSpPr>
          <p:spPr bwMode="auto">
            <a:xfrm>
              <a:off x="1724025" y="471488"/>
              <a:ext cx="0" cy="669925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181" name="Line 62"/>
            <p:cNvSpPr>
              <a:spLocks noChangeShapeType="1"/>
            </p:cNvSpPr>
            <p:nvPr/>
          </p:nvSpPr>
          <p:spPr bwMode="auto">
            <a:xfrm>
              <a:off x="2619375" y="1203325"/>
              <a:ext cx="0" cy="1223963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182" name="Line 57"/>
            <p:cNvSpPr>
              <a:spLocks noChangeShapeType="1"/>
            </p:cNvSpPr>
            <p:nvPr/>
          </p:nvSpPr>
          <p:spPr bwMode="auto">
            <a:xfrm>
              <a:off x="927100" y="1209675"/>
              <a:ext cx="0" cy="1223963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183" name="Line 65"/>
            <p:cNvSpPr>
              <a:spLocks noChangeShapeType="1"/>
            </p:cNvSpPr>
            <p:nvPr/>
          </p:nvSpPr>
          <p:spPr bwMode="auto">
            <a:xfrm>
              <a:off x="1727200" y="2489200"/>
              <a:ext cx="0" cy="75565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184" name="Rectangle 8"/>
            <p:cNvSpPr>
              <a:spLocks noChangeAspect="1" noChangeArrowheads="1"/>
            </p:cNvSpPr>
            <p:nvPr/>
          </p:nvSpPr>
          <p:spPr bwMode="auto">
            <a:xfrm>
              <a:off x="1581150" y="652463"/>
              <a:ext cx="287338" cy="287337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185" name="Rectangle 9"/>
            <p:cNvSpPr>
              <a:spLocks noChangeAspect="1" noChangeArrowheads="1"/>
            </p:cNvSpPr>
            <p:nvPr/>
          </p:nvSpPr>
          <p:spPr bwMode="auto">
            <a:xfrm>
              <a:off x="1624013" y="695325"/>
              <a:ext cx="195262" cy="195263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186" name="Text Box 10"/>
            <p:cNvSpPr txBox="1">
              <a:spLocks noChangeArrowheads="1"/>
            </p:cNvSpPr>
            <p:nvPr/>
          </p:nvSpPr>
          <p:spPr bwMode="auto">
            <a:xfrm>
              <a:off x="1599551" y="664472"/>
              <a:ext cx="266700" cy="276225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en-US" sz="1600" b="1" dirty="0">
                  <a:solidFill>
                    <a:srgbClr val="000000"/>
                  </a:solidFill>
                </a:rPr>
                <a:t>1</a:t>
              </a:r>
              <a:endParaRPr lang="fr-FR" sz="1600" b="1" dirty="0">
                <a:solidFill>
                  <a:srgbClr val="000000"/>
                </a:solidFill>
              </a:endParaRPr>
            </a:p>
          </p:txBody>
        </p:sp>
        <p:sp>
          <p:nvSpPr>
            <p:cNvPr id="187" name="Text Box 11"/>
            <p:cNvSpPr txBox="1">
              <a:spLocks noChangeArrowheads="1"/>
            </p:cNvSpPr>
            <p:nvPr/>
          </p:nvSpPr>
          <p:spPr bwMode="auto">
            <a:xfrm>
              <a:off x="1782040" y="889944"/>
              <a:ext cx="887406" cy="30956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600" b="1" dirty="0" smtClean="0">
                  <a:solidFill>
                    <a:srgbClr val="0000FF"/>
                  </a:solidFill>
                </a:rPr>
                <a:t>I1.I2</a:t>
              </a:r>
              <a:endParaRPr lang="fr-FR" sz="1600" b="1" dirty="0">
                <a:solidFill>
                  <a:srgbClr val="0000FF"/>
                </a:solidFill>
              </a:endParaRPr>
            </a:p>
          </p:txBody>
        </p:sp>
        <p:sp>
          <p:nvSpPr>
            <p:cNvPr id="188" name="Line 13"/>
            <p:cNvSpPr>
              <a:spLocks noChangeShapeType="1"/>
            </p:cNvSpPr>
            <p:nvPr/>
          </p:nvSpPr>
          <p:spPr bwMode="auto">
            <a:xfrm>
              <a:off x="1063625" y="1549400"/>
              <a:ext cx="177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189" name="Rectangle 14"/>
            <p:cNvSpPr>
              <a:spLocks noChangeAspect="1" noChangeArrowheads="1"/>
            </p:cNvSpPr>
            <p:nvPr/>
          </p:nvSpPr>
          <p:spPr bwMode="auto">
            <a:xfrm>
              <a:off x="803275" y="1422400"/>
              <a:ext cx="258763" cy="258763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190" name="Text Box 15"/>
            <p:cNvSpPr txBox="1">
              <a:spLocks noChangeArrowheads="1"/>
            </p:cNvSpPr>
            <p:nvPr/>
          </p:nvSpPr>
          <p:spPr bwMode="auto">
            <a:xfrm>
              <a:off x="798721" y="1405250"/>
              <a:ext cx="266700" cy="276225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600" b="1" dirty="0">
                  <a:solidFill>
                    <a:srgbClr val="000000"/>
                  </a:solidFill>
                </a:rPr>
                <a:t>2</a:t>
              </a:r>
            </a:p>
          </p:txBody>
        </p:sp>
        <p:sp>
          <p:nvSpPr>
            <p:cNvPr id="191" name="Rectangle 16"/>
            <p:cNvSpPr>
              <a:spLocks noChangeArrowheads="1"/>
            </p:cNvSpPr>
            <p:nvPr/>
          </p:nvSpPr>
          <p:spPr bwMode="auto">
            <a:xfrm>
              <a:off x="1247775" y="1422400"/>
              <a:ext cx="620713" cy="24130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192" name="Text Box 17"/>
            <p:cNvSpPr txBox="1">
              <a:spLocks noChangeArrowheads="1"/>
            </p:cNvSpPr>
            <p:nvPr/>
          </p:nvSpPr>
          <p:spPr bwMode="auto">
            <a:xfrm>
              <a:off x="1280832" y="1384302"/>
              <a:ext cx="566738" cy="276225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fr-FR" b="1" dirty="0" smtClean="0">
                  <a:solidFill>
                    <a:srgbClr val="FF0000"/>
                  </a:solidFill>
                </a:rPr>
                <a:t>O1</a:t>
              </a:r>
              <a:endParaRPr lang="fr-FR" b="1" dirty="0">
                <a:solidFill>
                  <a:srgbClr val="FF0000"/>
                </a:solidFill>
              </a:endParaRPr>
            </a:p>
          </p:txBody>
        </p:sp>
        <p:sp>
          <p:nvSpPr>
            <p:cNvPr id="193" name="Text Box 18"/>
            <p:cNvSpPr txBox="1">
              <a:spLocks noChangeArrowheads="1"/>
            </p:cNvSpPr>
            <p:nvPr/>
          </p:nvSpPr>
          <p:spPr bwMode="auto">
            <a:xfrm>
              <a:off x="946433" y="1694680"/>
              <a:ext cx="568325" cy="27781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600" b="1" dirty="0" smtClean="0">
                  <a:solidFill>
                    <a:srgbClr val="0000FF"/>
                  </a:solidFill>
                </a:rPr>
                <a:t>I3</a:t>
              </a:r>
              <a:endParaRPr lang="fr-FR" sz="1600" b="1" dirty="0">
                <a:solidFill>
                  <a:srgbClr val="0000FF"/>
                </a:solidFill>
              </a:endParaRPr>
            </a:p>
          </p:txBody>
        </p:sp>
        <p:sp>
          <p:nvSpPr>
            <p:cNvPr id="194" name="Line 20"/>
            <p:cNvSpPr>
              <a:spLocks noChangeShapeType="1"/>
            </p:cNvSpPr>
            <p:nvPr/>
          </p:nvSpPr>
          <p:spPr bwMode="auto">
            <a:xfrm>
              <a:off x="1060450" y="2100263"/>
              <a:ext cx="177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195" name="Rectangle 21"/>
            <p:cNvSpPr>
              <a:spLocks noChangeAspect="1" noChangeArrowheads="1"/>
            </p:cNvSpPr>
            <p:nvPr/>
          </p:nvSpPr>
          <p:spPr bwMode="auto">
            <a:xfrm>
              <a:off x="800100" y="1973263"/>
              <a:ext cx="258763" cy="26035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196" name="Text Box 22"/>
            <p:cNvSpPr txBox="1">
              <a:spLocks noChangeArrowheads="1"/>
            </p:cNvSpPr>
            <p:nvPr/>
          </p:nvSpPr>
          <p:spPr bwMode="auto">
            <a:xfrm>
              <a:off x="803577" y="1968353"/>
              <a:ext cx="266303" cy="278106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600" b="1" dirty="0">
                  <a:solidFill>
                    <a:srgbClr val="000000"/>
                  </a:solidFill>
                </a:rPr>
                <a:t>3</a:t>
              </a:r>
            </a:p>
          </p:txBody>
        </p:sp>
        <p:sp>
          <p:nvSpPr>
            <p:cNvPr id="197" name="Rectangle 23"/>
            <p:cNvSpPr>
              <a:spLocks noChangeArrowheads="1"/>
            </p:cNvSpPr>
            <p:nvPr/>
          </p:nvSpPr>
          <p:spPr bwMode="auto">
            <a:xfrm>
              <a:off x="1244600" y="1973263"/>
              <a:ext cx="620713" cy="242887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198" name="Text Box 24"/>
            <p:cNvSpPr txBox="1">
              <a:spLocks noChangeArrowheads="1"/>
            </p:cNvSpPr>
            <p:nvPr/>
          </p:nvSpPr>
          <p:spPr bwMode="auto">
            <a:xfrm>
              <a:off x="1277550" y="1940510"/>
              <a:ext cx="566845" cy="278106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fr-FR" b="1" dirty="0" smtClean="0">
                  <a:solidFill>
                    <a:srgbClr val="FF0000"/>
                  </a:solidFill>
                </a:rPr>
                <a:t>O2</a:t>
              </a:r>
              <a:endParaRPr lang="fr-FR" b="1" dirty="0">
                <a:solidFill>
                  <a:srgbClr val="FF0000"/>
                </a:solidFill>
              </a:endParaRPr>
            </a:p>
          </p:txBody>
        </p:sp>
        <p:sp>
          <p:nvSpPr>
            <p:cNvPr id="199" name="Text Box 25"/>
            <p:cNvSpPr txBox="1">
              <a:spLocks noChangeArrowheads="1"/>
            </p:cNvSpPr>
            <p:nvPr/>
          </p:nvSpPr>
          <p:spPr bwMode="auto">
            <a:xfrm>
              <a:off x="2677324" y="1679720"/>
              <a:ext cx="566738" cy="27781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600" b="1" dirty="0" smtClean="0">
                  <a:solidFill>
                    <a:srgbClr val="0000FF"/>
                  </a:solidFill>
                </a:rPr>
                <a:t>I4</a:t>
              </a:r>
              <a:endParaRPr lang="fr-FR" sz="1600" b="1" dirty="0">
                <a:solidFill>
                  <a:srgbClr val="0000FF"/>
                </a:solidFill>
              </a:endParaRPr>
            </a:p>
          </p:txBody>
        </p:sp>
        <p:sp>
          <p:nvSpPr>
            <p:cNvPr id="200" name="Line 26"/>
            <p:cNvSpPr>
              <a:spLocks noChangeShapeType="1"/>
            </p:cNvSpPr>
            <p:nvPr/>
          </p:nvSpPr>
          <p:spPr bwMode="auto">
            <a:xfrm>
              <a:off x="1659259" y="1033889"/>
              <a:ext cx="125413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201" name="Line 27"/>
            <p:cNvSpPr>
              <a:spLocks noChangeShapeType="1"/>
            </p:cNvSpPr>
            <p:nvPr/>
          </p:nvSpPr>
          <p:spPr bwMode="auto">
            <a:xfrm>
              <a:off x="862013" y="1828800"/>
              <a:ext cx="125412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202" name="Line 28"/>
            <p:cNvSpPr>
              <a:spLocks noChangeShapeType="1"/>
            </p:cNvSpPr>
            <p:nvPr/>
          </p:nvSpPr>
          <p:spPr bwMode="auto">
            <a:xfrm>
              <a:off x="1660525" y="2611438"/>
              <a:ext cx="125413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203" name="Line 30"/>
            <p:cNvSpPr>
              <a:spLocks noChangeShapeType="1"/>
            </p:cNvSpPr>
            <p:nvPr/>
          </p:nvSpPr>
          <p:spPr bwMode="auto">
            <a:xfrm>
              <a:off x="2751138" y="1549400"/>
              <a:ext cx="177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204" name="Rectangle 31"/>
            <p:cNvSpPr>
              <a:spLocks noChangeAspect="1" noChangeArrowheads="1"/>
            </p:cNvSpPr>
            <p:nvPr/>
          </p:nvSpPr>
          <p:spPr bwMode="auto">
            <a:xfrm>
              <a:off x="2490788" y="1422400"/>
              <a:ext cx="258762" cy="258763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205" name="Text Box 32"/>
            <p:cNvSpPr txBox="1">
              <a:spLocks noChangeArrowheads="1"/>
            </p:cNvSpPr>
            <p:nvPr/>
          </p:nvSpPr>
          <p:spPr bwMode="auto">
            <a:xfrm>
              <a:off x="2486233" y="1405250"/>
              <a:ext cx="266700" cy="276225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600" b="1" dirty="0">
                  <a:solidFill>
                    <a:srgbClr val="000000"/>
                  </a:solidFill>
                </a:rPr>
                <a:t>4</a:t>
              </a:r>
            </a:p>
          </p:txBody>
        </p:sp>
        <p:sp>
          <p:nvSpPr>
            <p:cNvPr id="206" name="Rectangle 33"/>
            <p:cNvSpPr>
              <a:spLocks noChangeArrowheads="1"/>
            </p:cNvSpPr>
            <p:nvPr/>
          </p:nvSpPr>
          <p:spPr bwMode="auto">
            <a:xfrm>
              <a:off x="2935288" y="1422400"/>
              <a:ext cx="622300" cy="24130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207" name="Text Box 34"/>
            <p:cNvSpPr txBox="1">
              <a:spLocks noChangeArrowheads="1"/>
            </p:cNvSpPr>
            <p:nvPr/>
          </p:nvSpPr>
          <p:spPr bwMode="auto">
            <a:xfrm>
              <a:off x="2968344" y="1384302"/>
              <a:ext cx="568325" cy="276225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fr-FR" b="1" dirty="0" smtClean="0">
                  <a:solidFill>
                    <a:srgbClr val="FF0000"/>
                  </a:solidFill>
                </a:rPr>
                <a:t>O3</a:t>
              </a:r>
              <a:endParaRPr lang="fr-FR" b="1" dirty="0">
                <a:solidFill>
                  <a:srgbClr val="FF0000"/>
                </a:solidFill>
              </a:endParaRPr>
            </a:p>
          </p:txBody>
        </p:sp>
        <p:sp>
          <p:nvSpPr>
            <p:cNvPr id="208" name="Line 36"/>
            <p:cNvSpPr>
              <a:spLocks noChangeShapeType="1"/>
            </p:cNvSpPr>
            <p:nvPr/>
          </p:nvSpPr>
          <p:spPr bwMode="auto">
            <a:xfrm>
              <a:off x="2747963" y="2100263"/>
              <a:ext cx="177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209" name="Rectangle 37"/>
            <p:cNvSpPr>
              <a:spLocks noChangeAspect="1" noChangeArrowheads="1"/>
            </p:cNvSpPr>
            <p:nvPr/>
          </p:nvSpPr>
          <p:spPr bwMode="auto">
            <a:xfrm>
              <a:off x="2487613" y="1973263"/>
              <a:ext cx="258762" cy="26035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210" name="Text Box 38"/>
            <p:cNvSpPr txBox="1">
              <a:spLocks noChangeArrowheads="1"/>
            </p:cNvSpPr>
            <p:nvPr/>
          </p:nvSpPr>
          <p:spPr bwMode="auto">
            <a:xfrm>
              <a:off x="2496444" y="1968353"/>
              <a:ext cx="266700" cy="278106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600" b="1" dirty="0">
                  <a:solidFill>
                    <a:srgbClr val="000000"/>
                  </a:solidFill>
                </a:rPr>
                <a:t>5</a:t>
              </a:r>
            </a:p>
          </p:txBody>
        </p:sp>
        <p:sp>
          <p:nvSpPr>
            <p:cNvPr id="211" name="Rectangle 39"/>
            <p:cNvSpPr>
              <a:spLocks noChangeArrowheads="1"/>
            </p:cNvSpPr>
            <p:nvPr/>
          </p:nvSpPr>
          <p:spPr bwMode="auto">
            <a:xfrm>
              <a:off x="2932113" y="1973263"/>
              <a:ext cx="622300" cy="242887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212" name="Text Box 40"/>
            <p:cNvSpPr txBox="1">
              <a:spLocks noChangeArrowheads="1"/>
            </p:cNvSpPr>
            <p:nvPr/>
          </p:nvSpPr>
          <p:spPr bwMode="auto">
            <a:xfrm>
              <a:off x="2965805" y="1935163"/>
              <a:ext cx="567690" cy="278106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fr-FR" b="1" dirty="0" smtClean="0">
                  <a:solidFill>
                    <a:srgbClr val="FF0000"/>
                  </a:solidFill>
                </a:rPr>
                <a:t>O4</a:t>
              </a:r>
              <a:endParaRPr lang="fr-FR" b="1" dirty="0">
                <a:solidFill>
                  <a:srgbClr val="FF0000"/>
                </a:solidFill>
              </a:endParaRPr>
            </a:p>
          </p:txBody>
        </p:sp>
        <p:sp>
          <p:nvSpPr>
            <p:cNvPr id="213" name="Text Box 41"/>
            <p:cNvSpPr txBox="1">
              <a:spLocks noChangeArrowheads="1"/>
            </p:cNvSpPr>
            <p:nvPr/>
          </p:nvSpPr>
          <p:spPr bwMode="auto">
            <a:xfrm>
              <a:off x="1766239" y="2451872"/>
              <a:ext cx="568325" cy="27781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600" b="1" dirty="0" smtClean="0">
                  <a:solidFill>
                    <a:srgbClr val="0000FF"/>
                  </a:solidFill>
                </a:rPr>
                <a:t>I5</a:t>
              </a:r>
              <a:endParaRPr lang="fr-FR" sz="1600" b="1" dirty="0">
                <a:solidFill>
                  <a:srgbClr val="0000FF"/>
                </a:solidFill>
              </a:endParaRPr>
            </a:p>
          </p:txBody>
        </p:sp>
        <p:sp>
          <p:nvSpPr>
            <p:cNvPr id="214" name="Line 42"/>
            <p:cNvSpPr>
              <a:spLocks noChangeShapeType="1"/>
            </p:cNvSpPr>
            <p:nvPr/>
          </p:nvSpPr>
          <p:spPr bwMode="auto">
            <a:xfrm flipV="1">
              <a:off x="466725" y="1733550"/>
              <a:ext cx="0" cy="96838"/>
            </a:xfrm>
            <a:prstGeom prst="line">
              <a:avLst/>
            </a:prstGeom>
            <a:ln>
              <a:headEnd/>
              <a:tailEnd type="triangle" w="lg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215" name="Line 43"/>
            <p:cNvSpPr>
              <a:spLocks noChangeShapeType="1"/>
            </p:cNvSpPr>
            <p:nvPr/>
          </p:nvSpPr>
          <p:spPr bwMode="auto">
            <a:xfrm>
              <a:off x="2555875" y="1828800"/>
              <a:ext cx="125413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216" name="Line 44"/>
            <p:cNvSpPr>
              <a:spLocks noChangeShapeType="1"/>
            </p:cNvSpPr>
            <p:nvPr/>
          </p:nvSpPr>
          <p:spPr bwMode="auto">
            <a:xfrm>
              <a:off x="1858963" y="2860675"/>
              <a:ext cx="1778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217" name="Rectangle 45"/>
            <p:cNvSpPr>
              <a:spLocks noChangeAspect="1" noChangeArrowheads="1"/>
            </p:cNvSpPr>
            <p:nvPr/>
          </p:nvSpPr>
          <p:spPr bwMode="auto">
            <a:xfrm>
              <a:off x="1598613" y="2711450"/>
              <a:ext cx="258762" cy="26035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218" name="Text Box 46"/>
            <p:cNvSpPr txBox="1">
              <a:spLocks noChangeArrowheads="1"/>
            </p:cNvSpPr>
            <p:nvPr/>
          </p:nvSpPr>
          <p:spPr bwMode="auto">
            <a:xfrm>
              <a:off x="1604114" y="2711082"/>
              <a:ext cx="266700" cy="27781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600" b="1" dirty="0">
                  <a:solidFill>
                    <a:srgbClr val="000000"/>
                  </a:solidFill>
                </a:rPr>
                <a:t>6</a:t>
              </a:r>
            </a:p>
          </p:txBody>
        </p:sp>
        <p:sp>
          <p:nvSpPr>
            <p:cNvPr id="219" name="Rectangle 47"/>
            <p:cNvSpPr>
              <a:spLocks noChangeArrowheads="1"/>
            </p:cNvSpPr>
            <p:nvPr/>
          </p:nvSpPr>
          <p:spPr bwMode="auto">
            <a:xfrm>
              <a:off x="2043113" y="2733675"/>
              <a:ext cx="622300" cy="242888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220" name="Text Box 48"/>
            <p:cNvSpPr txBox="1">
              <a:spLocks noChangeArrowheads="1"/>
            </p:cNvSpPr>
            <p:nvPr/>
          </p:nvSpPr>
          <p:spPr bwMode="auto">
            <a:xfrm>
              <a:off x="2075029" y="2690709"/>
              <a:ext cx="568325" cy="27781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fr-FR" b="1" dirty="0" smtClean="0">
                  <a:solidFill>
                    <a:srgbClr val="FF0000"/>
                  </a:solidFill>
                </a:rPr>
                <a:t>O5</a:t>
              </a:r>
              <a:endParaRPr lang="fr-FR" b="1" dirty="0">
                <a:solidFill>
                  <a:srgbClr val="FF0000"/>
                </a:solidFill>
              </a:endParaRPr>
            </a:p>
          </p:txBody>
        </p:sp>
        <p:sp>
          <p:nvSpPr>
            <p:cNvPr id="221" name="Line 49"/>
            <p:cNvSpPr>
              <a:spLocks noChangeShapeType="1"/>
            </p:cNvSpPr>
            <p:nvPr/>
          </p:nvSpPr>
          <p:spPr bwMode="auto">
            <a:xfrm>
              <a:off x="1649413" y="3116263"/>
              <a:ext cx="1397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222" name="Text Box 50"/>
            <p:cNvSpPr txBox="1">
              <a:spLocks noChangeArrowheads="1"/>
            </p:cNvSpPr>
            <p:nvPr/>
          </p:nvSpPr>
          <p:spPr bwMode="auto">
            <a:xfrm>
              <a:off x="1757163" y="3002399"/>
              <a:ext cx="622300" cy="27781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600" b="1" dirty="0" smtClean="0">
                  <a:solidFill>
                    <a:srgbClr val="0000FF"/>
                  </a:solidFill>
                </a:rPr>
                <a:t>I6</a:t>
              </a:r>
              <a:endParaRPr lang="fr-FR" sz="1600" b="1" dirty="0">
                <a:solidFill>
                  <a:srgbClr val="0000FF"/>
                </a:solidFill>
              </a:endParaRPr>
            </a:p>
          </p:txBody>
        </p:sp>
        <p:sp>
          <p:nvSpPr>
            <p:cNvPr id="223" name="Line 52"/>
            <p:cNvSpPr>
              <a:spLocks noChangeShapeType="1"/>
            </p:cNvSpPr>
            <p:nvPr/>
          </p:nvSpPr>
          <p:spPr bwMode="auto">
            <a:xfrm>
              <a:off x="711200" y="2441575"/>
              <a:ext cx="2132013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224" name="Line 53"/>
            <p:cNvSpPr>
              <a:spLocks noChangeShapeType="1"/>
            </p:cNvSpPr>
            <p:nvPr/>
          </p:nvSpPr>
          <p:spPr bwMode="auto">
            <a:xfrm>
              <a:off x="708025" y="2487613"/>
              <a:ext cx="2132013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225" name="Line 55"/>
            <p:cNvSpPr>
              <a:spLocks noChangeShapeType="1"/>
            </p:cNvSpPr>
            <p:nvPr/>
          </p:nvSpPr>
          <p:spPr bwMode="auto">
            <a:xfrm>
              <a:off x="709613" y="1203325"/>
              <a:ext cx="2132012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226" name="Line 56"/>
            <p:cNvSpPr>
              <a:spLocks noChangeShapeType="1"/>
            </p:cNvSpPr>
            <p:nvPr/>
          </p:nvSpPr>
          <p:spPr bwMode="auto">
            <a:xfrm>
              <a:off x="709613" y="1144588"/>
              <a:ext cx="2132012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227" name="Line 67"/>
            <p:cNvSpPr>
              <a:spLocks noChangeShapeType="1"/>
            </p:cNvSpPr>
            <p:nvPr/>
          </p:nvSpPr>
          <p:spPr bwMode="auto">
            <a:xfrm>
              <a:off x="468313" y="476250"/>
              <a:ext cx="0" cy="276860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228" name="Line 68"/>
            <p:cNvSpPr>
              <a:spLocks noChangeShapeType="1"/>
            </p:cNvSpPr>
            <p:nvPr/>
          </p:nvSpPr>
          <p:spPr bwMode="auto">
            <a:xfrm flipH="1">
              <a:off x="458788" y="482600"/>
              <a:ext cx="1260475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229" name="Line 69"/>
            <p:cNvSpPr>
              <a:spLocks noChangeShapeType="1"/>
            </p:cNvSpPr>
            <p:nvPr/>
          </p:nvSpPr>
          <p:spPr bwMode="auto">
            <a:xfrm flipH="1">
              <a:off x="465138" y="3236913"/>
              <a:ext cx="1266825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roupe 99"/>
          <p:cNvGrpSpPr/>
          <p:nvPr/>
        </p:nvGrpSpPr>
        <p:grpSpPr>
          <a:xfrm>
            <a:off x="5029862" y="843584"/>
            <a:ext cx="4071049" cy="3852000"/>
            <a:chOff x="5029862" y="843584"/>
            <a:chExt cx="4071049" cy="3852000"/>
          </a:xfrm>
        </p:grpSpPr>
        <p:sp>
          <p:nvSpPr>
            <p:cNvPr id="26740" name="Line 8"/>
            <p:cNvSpPr>
              <a:spLocks noChangeAspect="1" noChangeShapeType="1"/>
            </p:cNvSpPr>
            <p:nvPr/>
          </p:nvSpPr>
          <p:spPr bwMode="auto">
            <a:xfrm>
              <a:off x="5326376" y="2074839"/>
              <a:ext cx="0" cy="1286945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 b="1"/>
            </a:p>
          </p:txBody>
        </p:sp>
        <p:sp>
          <p:nvSpPr>
            <p:cNvPr id="26773" name="Rectangle 46"/>
            <p:cNvSpPr>
              <a:spLocks noChangeAspect="1" noChangeArrowheads="1"/>
            </p:cNvSpPr>
            <p:nvPr/>
          </p:nvSpPr>
          <p:spPr bwMode="auto">
            <a:xfrm>
              <a:off x="5029862" y="2424492"/>
              <a:ext cx="573141" cy="413726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>
                <a:defRPr/>
              </a:pPr>
              <a:endParaRPr lang="fr-FR" sz="2000" b="1"/>
            </a:p>
          </p:txBody>
        </p:sp>
        <p:sp>
          <p:nvSpPr>
            <p:cNvPr id="26774" name="Line 47"/>
            <p:cNvSpPr>
              <a:spLocks noChangeAspect="1" noChangeShapeType="1"/>
            </p:cNvSpPr>
            <p:nvPr/>
          </p:nvSpPr>
          <p:spPr bwMode="auto">
            <a:xfrm>
              <a:off x="5114451" y="2424492"/>
              <a:ext cx="0" cy="415557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 b="1"/>
            </a:p>
          </p:txBody>
        </p:sp>
        <p:sp>
          <p:nvSpPr>
            <p:cNvPr id="26775" name="Line 48"/>
            <p:cNvSpPr>
              <a:spLocks noChangeAspect="1" noChangeShapeType="1"/>
            </p:cNvSpPr>
            <p:nvPr/>
          </p:nvSpPr>
          <p:spPr bwMode="auto">
            <a:xfrm>
              <a:off x="5521642" y="2424492"/>
              <a:ext cx="0" cy="415557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 b="1"/>
            </a:p>
          </p:txBody>
        </p:sp>
        <p:sp>
          <p:nvSpPr>
            <p:cNvPr id="26776" name="Text Box 49"/>
            <p:cNvSpPr txBox="1">
              <a:spLocks noChangeAspect="1" noChangeArrowheads="1"/>
            </p:cNvSpPr>
            <p:nvPr/>
          </p:nvSpPr>
          <p:spPr bwMode="auto">
            <a:xfrm>
              <a:off x="5141959" y="2439138"/>
              <a:ext cx="477316" cy="38626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fr-FR" b="1" dirty="0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26777" name="Line 50"/>
            <p:cNvSpPr>
              <a:spLocks noChangeAspect="1" noChangeShapeType="1"/>
            </p:cNvSpPr>
            <p:nvPr/>
          </p:nvSpPr>
          <p:spPr bwMode="auto">
            <a:xfrm>
              <a:off x="5210664" y="3012130"/>
              <a:ext cx="226002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 b="1"/>
            </a:p>
          </p:txBody>
        </p:sp>
        <p:sp>
          <p:nvSpPr>
            <p:cNvPr id="26778" name="Text Box 51"/>
            <p:cNvSpPr txBox="1">
              <a:spLocks noChangeAspect="1" noChangeArrowheads="1"/>
            </p:cNvSpPr>
            <p:nvPr/>
          </p:nvSpPr>
          <p:spPr bwMode="auto">
            <a:xfrm>
              <a:off x="5373385" y="2869340"/>
              <a:ext cx="820839" cy="30777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fr-FR" sz="1400" b="1" dirty="0" smtClean="0">
                  <a:solidFill>
                    <a:schemeClr val="tx1"/>
                  </a:solidFill>
                </a:rPr>
                <a:t>X24</a:t>
              </a:r>
              <a:endParaRPr lang="fr-FR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26779" name="Line 52"/>
            <p:cNvSpPr>
              <a:spLocks noChangeAspect="1" noChangeShapeType="1"/>
            </p:cNvSpPr>
            <p:nvPr/>
          </p:nvSpPr>
          <p:spPr bwMode="auto">
            <a:xfrm rot="-120000" flipV="1">
              <a:off x="5669129" y="1656368"/>
              <a:ext cx="1656000" cy="74847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 b="1"/>
            </a:p>
          </p:txBody>
        </p:sp>
        <p:sp>
          <p:nvSpPr>
            <p:cNvPr id="26780" name="Line 53"/>
            <p:cNvSpPr>
              <a:spLocks noChangeAspect="1" noChangeShapeType="1"/>
            </p:cNvSpPr>
            <p:nvPr/>
          </p:nvSpPr>
          <p:spPr bwMode="auto">
            <a:xfrm rot="420000">
              <a:off x="5412065" y="3284858"/>
              <a:ext cx="1800000" cy="1020202"/>
            </a:xfrm>
            <a:prstGeom prst="line">
              <a:avLst/>
            </a:prstGeom>
            <a:ln>
              <a:headEnd type="triangle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 b="1"/>
            </a:p>
          </p:txBody>
        </p:sp>
        <p:sp>
          <p:nvSpPr>
            <p:cNvPr id="164" name="ZoneTexte 163"/>
            <p:cNvSpPr txBox="1"/>
            <p:nvPr/>
          </p:nvSpPr>
          <p:spPr bwMode="auto">
            <a:xfrm>
              <a:off x="5938813" y="3904968"/>
              <a:ext cx="898353" cy="353347"/>
            </a:xfrm>
            <a:prstGeom prst="rect">
              <a:avLst/>
            </a:prstGeom>
            <a:noFill/>
            <a:scene3d>
              <a:camera prst="orthographicFront">
                <a:rot lat="0" lon="0" rev="19200000"/>
              </a:camera>
              <a:lightRig rig="threePt" dir="t"/>
            </a:scene3d>
            <a:sp3d/>
          </p:spPr>
          <p:txBody>
            <a:bodyPr>
              <a:spAutoFit/>
              <a:scene3d>
                <a:camera prst="orthographicFront">
                  <a:rot lat="600000" lon="0" rev="1800000"/>
                </a:camera>
                <a:lightRig rig="threePt" dir="t"/>
              </a:scene3d>
            </a:bodyPr>
            <a:lstStyle/>
            <a:p>
              <a:pPr>
                <a:defRPr/>
              </a:pPr>
              <a:r>
                <a:rPr lang="ar-DZ" sz="1600" b="1" dirty="0"/>
                <a:t>جواب</a:t>
              </a:r>
              <a:endParaRPr lang="fr-FR" sz="1600" b="1" dirty="0"/>
            </a:p>
          </p:txBody>
        </p:sp>
        <p:sp>
          <p:nvSpPr>
            <p:cNvPr id="165" name="ZoneTexte 164"/>
            <p:cNvSpPr txBox="1"/>
            <p:nvPr/>
          </p:nvSpPr>
          <p:spPr bwMode="auto">
            <a:xfrm>
              <a:off x="6010251" y="1847559"/>
              <a:ext cx="898353" cy="353347"/>
            </a:xfrm>
            <a:prstGeom prst="rect">
              <a:avLst/>
            </a:prstGeom>
            <a:noFill/>
          </p:spPr>
          <p:txBody>
            <a:bodyPr>
              <a:spAutoFit/>
              <a:scene3d>
                <a:camera prst="orthographicFront">
                  <a:rot lat="600000" lon="0" rev="1800000"/>
                </a:camera>
                <a:lightRig rig="threePt" dir="t"/>
              </a:scene3d>
            </a:bodyPr>
            <a:lstStyle/>
            <a:p>
              <a:pPr>
                <a:defRPr/>
              </a:pPr>
              <a:r>
                <a:rPr lang="ar-DZ" sz="1600" b="1" dirty="0"/>
                <a:t>نداء</a:t>
              </a:r>
              <a:endParaRPr lang="fr-FR" sz="1600" b="1" dirty="0"/>
            </a:p>
          </p:txBody>
        </p:sp>
        <p:sp>
          <p:nvSpPr>
            <p:cNvPr id="60" name="Line 43"/>
            <p:cNvSpPr>
              <a:spLocks noChangeShapeType="1"/>
            </p:cNvSpPr>
            <p:nvPr/>
          </p:nvSpPr>
          <p:spPr bwMode="auto">
            <a:xfrm flipH="1">
              <a:off x="7431425" y="870880"/>
              <a:ext cx="0" cy="381600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 b="1"/>
            </a:p>
          </p:txBody>
        </p:sp>
        <p:sp>
          <p:nvSpPr>
            <p:cNvPr id="62" name="Rectangle 10"/>
            <p:cNvSpPr>
              <a:spLocks noChangeAspect="1" noChangeArrowheads="1"/>
            </p:cNvSpPr>
            <p:nvPr/>
          </p:nvSpPr>
          <p:spPr bwMode="auto">
            <a:xfrm>
              <a:off x="7241584" y="1074152"/>
              <a:ext cx="374259" cy="34050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2000" b="1"/>
            </a:p>
          </p:txBody>
        </p:sp>
        <p:sp>
          <p:nvSpPr>
            <p:cNvPr id="63" name="Rectangle 11"/>
            <p:cNvSpPr>
              <a:spLocks noChangeAspect="1" noChangeArrowheads="1"/>
            </p:cNvSpPr>
            <p:nvPr/>
          </p:nvSpPr>
          <p:spPr bwMode="auto">
            <a:xfrm>
              <a:off x="7288592" y="1116257"/>
              <a:ext cx="280242" cy="256291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2000" b="1"/>
            </a:p>
          </p:txBody>
        </p:sp>
        <p:sp>
          <p:nvSpPr>
            <p:cNvPr id="64" name="Text Box 12"/>
            <p:cNvSpPr txBox="1">
              <a:spLocks noChangeAspect="1" noChangeArrowheads="1"/>
            </p:cNvSpPr>
            <p:nvPr/>
          </p:nvSpPr>
          <p:spPr bwMode="auto">
            <a:xfrm>
              <a:off x="7103844" y="1070866"/>
              <a:ext cx="667158" cy="421049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en-US" sz="1600" b="1" dirty="0">
                  <a:solidFill>
                    <a:schemeClr val="tx1"/>
                  </a:solidFill>
                </a:rPr>
                <a:t>20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65" name="Text Box 13"/>
            <p:cNvSpPr txBox="1">
              <a:spLocks noChangeAspect="1" noChangeArrowheads="1"/>
            </p:cNvSpPr>
            <p:nvPr/>
          </p:nvSpPr>
          <p:spPr bwMode="auto">
            <a:xfrm>
              <a:off x="7466427" y="4330398"/>
              <a:ext cx="820839" cy="364299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400" b="1" dirty="0">
                  <a:solidFill>
                    <a:schemeClr val="tx1"/>
                  </a:solidFill>
                </a:rPr>
                <a:t>X2</a:t>
              </a:r>
            </a:p>
          </p:txBody>
        </p:sp>
        <p:sp>
          <p:nvSpPr>
            <p:cNvPr id="66" name="Text Box 14"/>
            <p:cNvSpPr txBox="1">
              <a:spLocks noChangeAspect="1" noChangeArrowheads="1"/>
            </p:cNvSpPr>
            <p:nvPr/>
          </p:nvSpPr>
          <p:spPr bwMode="auto">
            <a:xfrm>
              <a:off x="7467012" y="1433187"/>
              <a:ext cx="1083001" cy="46315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400" b="1" dirty="0">
                  <a:solidFill>
                    <a:schemeClr val="tx1"/>
                  </a:solidFill>
                </a:rPr>
                <a:t>X2</a:t>
              </a:r>
              <a:r>
                <a:rPr lang="ar-DZ" sz="1400" b="1" dirty="0">
                  <a:solidFill>
                    <a:schemeClr val="tx1"/>
                  </a:solidFill>
                </a:rPr>
                <a:t>. </a:t>
              </a:r>
              <a:r>
                <a:rPr lang="fr-FR" sz="1400" b="1" dirty="0">
                  <a:solidFill>
                    <a:schemeClr val="tx1"/>
                  </a:solidFill>
                </a:rPr>
                <a:t>X104</a:t>
              </a:r>
            </a:p>
          </p:txBody>
        </p:sp>
        <p:sp>
          <p:nvSpPr>
            <p:cNvPr id="67" name="Line 15"/>
            <p:cNvSpPr>
              <a:spLocks noChangeAspect="1" noChangeShapeType="1"/>
            </p:cNvSpPr>
            <p:nvPr/>
          </p:nvSpPr>
          <p:spPr bwMode="auto">
            <a:xfrm>
              <a:off x="7617651" y="2625108"/>
              <a:ext cx="188034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 b="1"/>
            </a:p>
          </p:txBody>
        </p:sp>
        <p:sp>
          <p:nvSpPr>
            <p:cNvPr id="68" name="Rectangle 16"/>
            <p:cNvSpPr>
              <a:spLocks noChangeAspect="1" noChangeArrowheads="1"/>
            </p:cNvSpPr>
            <p:nvPr/>
          </p:nvSpPr>
          <p:spPr bwMode="auto">
            <a:xfrm>
              <a:off x="7241584" y="2456688"/>
              <a:ext cx="374259" cy="342331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2000" b="1"/>
            </a:p>
          </p:txBody>
        </p:sp>
        <p:sp>
          <p:nvSpPr>
            <p:cNvPr id="69" name="Text Box 17"/>
            <p:cNvSpPr txBox="1">
              <a:spLocks noChangeAspect="1" noChangeArrowheads="1"/>
            </p:cNvSpPr>
            <p:nvPr/>
          </p:nvSpPr>
          <p:spPr bwMode="auto">
            <a:xfrm>
              <a:off x="7237968" y="2474995"/>
              <a:ext cx="473700" cy="364299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600" b="1" dirty="0" smtClean="0">
                  <a:solidFill>
                    <a:schemeClr val="tx1"/>
                  </a:solidFill>
                </a:rPr>
                <a:t>22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70" name="Rectangle 18"/>
            <p:cNvSpPr>
              <a:spLocks noChangeArrowheads="1"/>
            </p:cNvSpPr>
            <p:nvPr/>
          </p:nvSpPr>
          <p:spPr bwMode="auto">
            <a:xfrm>
              <a:off x="7809300" y="2456688"/>
              <a:ext cx="786487" cy="320363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2000" b="1"/>
            </a:p>
          </p:txBody>
        </p:sp>
        <p:sp>
          <p:nvSpPr>
            <p:cNvPr id="71" name="Text Box 19"/>
            <p:cNvSpPr txBox="1">
              <a:spLocks noChangeAspect="1" noChangeArrowheads="1"/>
            </p:cNvSpPr>
            <p:nvPr/>
          </p:nvSpPr>
          <p:spPr bwMode="auto">
            <a:xfrm>
              <a:off x="7845461" y="2438382"/>
              <a:ext cx="688854" cy="364299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fr-FR" b="1" dirty="0">
                  <a:solidFill>
                    <a:schemeClr val="tx1"/>
                  </a:solidFill>
                </a:rPr>
                <a:t>dV</a:t>
              </a:r>
              <a:r>
                <a:rPr lang="fr-FR" b="1" baseline="30000" dirty="0">
                  <a:solidFill>
                    <a:schemeClr val="tx1"/>
                  </a:solidFill>
                </a:rPr>
                <a:t>+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72" name="Text Box 20"/>
            <p:cNvSpPr txBox="1">
              <a:spLocks noChangeAspect="1" noChangeArrowheads="1"/>
            </p:cNvSpPr>
            <p:nvPr/>
          </p:nvSpPr>
          <p:spPr bwMode="auto">
            <a:xfrm>
              <a:off x="7465778" y="2826479"/>
              <a:ext cx="819031" cy="364299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400" b="1" dirty="0">
                  <a:solidFill>
                    <a:schemeClr val="tx1"/>
                  </a:solidFill>
                </a:rPr>
                <a:t>V1</a:t>
              </a:r>
            </a:p>
          </p:txBody>
        </p:sp>
        <p:sp>
          <p:nvSpPr>
            <p:cNvPr id="73" name="Line 21"/>
            <p:cNvSpPr>
              <a:spLocks noChangeAspect="1" noChangeShapeType="1"/>
            </p:cNvSpPr>
            <p:nvPr/>
          </p:nvSpPr>
          <p:spPr bwMode="auto">
            <a:xfrm>
              <a:off x="7612227" y="3350044"/>
              <a:ext cx="188034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 b="1"/>
            </a:p>
          </p:txBody>
        </p:sp>
        <p:sp>
          <p:nvSpPr>
            <p:cNvPr id="74" name="Rectangle 22"/>
            <p:cNvSpPr>
              <a:spLocks noChangeAspect="1" noChangeArrowheads="1"/>
            </p:cNvSpPr>
            <p:nvPr/>
          </p:nvSpPr>
          <p:spPr bwMode="auto">
            <a:xfrm>
              <a:off x="7236160" y="3181625"/>
              <a:ext cx="370643" cy="34050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2000" b="1"/>
            </a:p>
          </p:txBody>
        </p:sp>
        <p:sp>
          <p:nvSpPr>
            <p:cNvPr id="75" name="Text Box 23"/>
            <p:cNvSpPr txBox="1">
              <a:spLocks noChangeAspect="1" noChangeArrowheads="1"/>
            </p:cNvSpPr>
            <p:nvPr/>
          </p:nvSpPr>
          <p:spPr bwMode="auto">
            <a:xfrm>
              <a:off x="7218079" y="3192609"/>
              <a:ext cx="495396" cy="364299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600" b="1" dirty="0" smtClean="0">
                  <a:solidFill>
                    <a:schemeClr val="tx1"/>
                  </a:solidFill>
                </a:rPr>
                <a:t>23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76" name="Rectangle 24"/>
            <p:cNvSpPr>
              <a:spLocks noChangeArrowheads="1"/>
            </p:cNvSpPr>
            <p:nvPr/>
          </p:nvSpPr>
          <p:spPr bwMode="auto">
            <a:xfrm>
              <a:off x="7803876" y="3181625"/>
              <a:ext cx="788295" cy="316702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2000" b="1"/>
            </a:p>
          </p:txBody>
        </p:sp>
        <p:sp>
          <p:nvSpPr>
            <p:cNvPr id="77" name="Text Box 25"/>
            <p:cNvSpPr txBox="1">
              <a:spLocks noChangeAspect="1" noChangeArrowheads="1"/>
            </p:cNvSpPr>
            <p:nvPr/>
          </p:nvSpPr>
          <p:spPr bwMode="auto">
            <a:xfrm>
              <a:off x="7764100" y="3155996"/>
              <a:ext cx="819031" cy="364299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fr-FR" b="1" dirty="0">
                  <a:solidFill>
                    <a:schemeClr val="tx1"/>
                  </a:solidFill>
                </a:rPr>
                <a:t>dV</a:t>
              </a:r>
              <a:r>
                <a:rPr lang="fr-FR" b="1" baseline="30000" dirty="0">
                  <a:solidFill>
                    <a:schemeClr val="tx1"/>
                  </a:solidFill>
                </a:rPr>
                <a:t>-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78" name="Text Box 26"/>
            <p:cNvSpPr txBox="1">
              <a:spLocks noChangeAspect="1" noChangeArrowheads="1"/>
            </p:cNvSpPr>
            <p:nvPr/>
          </p:nvSpPr>
          <p:spPr bwMode="auto">
            <a:xfrm>
              <a:off x="7492932" y="3573155"/>
              <a:ext cx="819031" cy="364299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400" b="1" dirty="0">
                  <a:solidFill>
                    <a:schemeClr val="tx1"/>
                  </a:solidFill>
                </a:rPr>
                <a:t>V0</a:t>
              </a:r>
            </a:p>
          </p:txBody>
        </p:sp>
        <p:sp>
          <p:nvSpPr>
            <p:cNvPr id="79" name="Line 27"/>
            <p:cNvSpPr>
              <a:spLocks noChangeAspect="1" noChangeShapeType="1"/>
            </p:cNvSpPr>
            <p:nvPr/>
          </p:nvSpPr>
          <p:spPr bwMode="auto">
            <a:xfrm flipV="1">
              <a:off x="6466295" y="2443599"/>
              <a:ext cx="0" cy="12814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lg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" name="Line 28"/>
            <p:cNvSpPr>
              <a:spLocks noChangeAspect="1" noChangeShapeType="1"/>
            </p:cNvSpPr>
            <p:nvPr/>
          </p:nvSpPr>
          <p:spPr bwMode="auto">
            <a:xfrm>
              <a:off x="7327707" y="1587420"/>
              <a:ext cx="180802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 b="1"/>
            </a:p>
          </p:txBody>
        </p:sp>
        <p:sp>
          <p:nvSpPr>
            <p:cNvPr id="81" name="Line 29"/>
            <p:cNvSpPr>
              <a:spLocks noChangeAspect="1" noChangeShapeType="1"/>
            </p:cNvSpPr>
            <p:nvPr/>
          </p:nvSpPr>
          <p:spPr bwMode="auto">
            <a:xfrm>
              <a:off x="7330176" y="2991237"/>
              <a:ext cx="18261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 b="1"/>
            </a:p>
          </p:txBody>
        </p:sp>
        <p:sp>
          <p:nvSpPr>
            <p:cNvPr id="82" name="Line 30"/>
            <p:cNvSpPr>
              <a:spLocks noChangeAspect="1" noChangeShapeType="1"/>
            </p:cNvSpPr>
            <p:nvPr/>
          </p:nvSpPr>
          <p:spPr bwMode="auto">
            <a:xfrm>
              <a:off x="7338070" y="3721666"/>
              <a:ext cx="180802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 b="1"/>
            </a:p>
          </p:txBody>
        </p:sp>
        <p:sp>
          <p:nvSpPr>
            <p:cNvPr id="83" name="Line 31"/>
            <p:cNvSpPr>
              <a:spLocks noChangeAspect="1" noChangeShapeType="1"/>
            </p:cNvSpPr>
            <p:nvPr/>
          </p:nvSpPr>
          <p:spPr bwMode="auto">
            <a:xfrm>
              <a:off x="7334784" y="4444361"/>
              <a:ext cx="18261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 b="1"/>
            </a:p>
          </p:txBody>
        </p:sp>
        <p:grpSp>
          <p:nvGrpSpPr>
            <p:cNvPr id="4" name="Group 32"/>
            <p:cNvGrpSpPr>
              <a:grpSpLocks noChangeAspect="1"/>
            </p:cNvGrpSpPr>
            <p:nvPr/>
          </p:nvGrpSpPr>
          <p:grpSpPr bwMode="auto">
            <a:xfrm>
              <a:off x="7228928" y="3882763"/>
              <a:ext cx="513476" cy="340500"/>
              <a:chOff x="1277" y="5600"/>
              <a:chExt cx="559" cy="409"/>
            </a:xfrm>
          </p:grpSpPr>
          <p:sp>
            <p:nvSpPr>
              <p:cNvPr id="85" name="Rectangle 34"/>
              <p:cNvSpPr>
                <a:spLocks noChangeAspect="1" noChangeArrowheads="1"/>
              </p:cNvSpPr>
              <p:nvPr/>
            </p:nvSpPr>
            <p:spPr bwMode="auto">
              <a:xfrm>
                <a:off x="1289" y="5592"/>
                <a:ext cx="408" cy="421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defRPr/>
                </a:pPr>
                <a:endParaRPr lang="fr-FR" sz="2000" b="1"/>
              </a:p>
            </p:txBody>
          </p:sp>
          <p:sp>
            <p:nvSpPr>
              <p:cNvPr id="86" name="Text Box 37"/>
              <p:cNvSpPr txBox="1">
                <a:spLocks noChangeAspect="1" noChangeArrowheads="1"/>
              </p:cNvSpPr>
              <p:nvPr/>
            </p:nvSpPr>
            <p:spPr bwMode="auto">
              <a:xfrm>
                <a:off x="1277" y="5608"/>
                <a:ext cx="559" cy="382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>
                  <a:defRPr/>
                </a:pPr>
                <a:r>
                  <a:rPr lang="fr-FR" sz="1600" b="1" dirty="0" smtClean="0">
                    <a:solidFill>
                      <a:schemeClr val="tx1"/>
                    </a:solidFill>
                  </a:rPr>
                  <a:t>24</a:t>
                </a:r>
                <a:endParaRPr lang="fr-FR" sz="1600" b="1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87" name="Line 44"/>
            <p:cNvSpPr>
              <a:spLocks noChangeAspect="1" noChangeShapeType="1"/>
            </p:cNvSpPr>
            <p:nvPr/>
          </p:nvSpPr>
          <p:spPr bwMode="auto">
            <a:xfrm flipH="1">
              <a:off x="6466295" y="4694072"/>
              <a:ext cx="9720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 b="1"/>
            </a:p>
          </p:txBody>
        </p:sp>
        <p:sp>
          <p:nvSpPr>
            <p:cNvPr id="88" name="Line 45"/>
            <p:cNvSpPr>
              <a:spLocks noChangeAspect="1" noChangeShapeType="1"/>
            </p:cNvSpPr>
            <p:nvPr/>
          </p:nvSpPr>
          <p:spPr bwMode="auto">
            <a:xfrm flipH="1">
              <a:off x="6479943" y="863628"/>
              <a:ext cx="9576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 b="1"/>
            </a:p>
          </p:txBody>
        </p:sp>
        <p:sp>
          <p:nvSpPr>
            <p:cNvPr id="89" name="Line 54"/>
            <p:cNvSpPr>
              <a:spLocks noChangeAspect="1" noChangeShapeType="1"/>
            </p:cNvSpPr>
            <p:nvPr/>
          </p:nvSpPr>
          <p:spPr bwMode="auto">
            <a:xfrm>
              <a:off x="7536466" y="4354496"/>
              <a:ext cx="188034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 b="1"/>
            </a:p>
          </p:txBody>
        </p:sp>
        <p:sp>
          <p:nvSpPr>
            <p:cNvPr id="90" name="Line 15"/>
            <p:cNvSpPr>
              <a:spLocks noChangeAspect="1" noChangeShapeType="1"/>
            </p:cNvSpPr>
            <p:nvPr/>
          </p:nvSpPr>
          <p:spPr bwMode="auto">
            <a:xfrm>
              <a:off x="7631299" y="1961946"/>
              <a:ext cx="188034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 b="1"/>
            </a:p>
          </p:txBody>
        </p:sp>
        <p:sp>
          <p:nvSpPr>
            <p:cNvPr id="91" name="Rectangle 16"/>
            <p:cNvSpPr>
              <a:spLocks noChangeAspect="1" noChangeArrowheads="1"/>
            </p:cNvSpPr>
            <p:nvPr/>
          </p:nvSpPr>
          <p:spPr bwMode="auto">
            <a:xfrm>
              <a:off x="7255232" y="1793526"/>
              <a:ext cx="374259" cy="342331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2000" b="1"/>
            </a:p>
          </p:txBody>
        </p:sp>
        <p:sp>
          <p:nvSpPr>
            <p:cNvPr id="92" name="Text Box 17"/>
            <p:cNvSpPr txBox="1">
              <a:spLocks noChangeAspect="1" noChangeArrowheads="1"/>
            </p:cNvSpPr>
            <p:nvPr/>
          </p:nvSpPr>
          <p:spPr bwMode="auto">
            <a:xfrm>
              <a:off x="7251616" y="1811833"/>
              <a:ext cx="473700" cy="364299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600" b="1" dirty="0">
                  <a:solidFill>
                    <a:schemeClr val="tx1"/>
                  </a:solidFill>
                </a:rPr>
                <a:t>21</a:t>
              </a:r>
            </a:p>
          </p:txBody>
        </p:sp>
        <p:sp>
          <p:nvSpPr>
            <p:cNvPr id="93" name="Rectangle 18"/>
            <p:cNvSpPr>
              <a:spLocks noChangeArrowheads="1"/>
            </p:cNvSpPr>
            <p:nvPr/>
          </p:nvSpPr>
          <p:spPr bwMode="auto">
            <a:xfrm>
              <a:off x="7822948" y="1793526"/>
              <a:ext cx="648000" cy="320363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2000" b="1"/>
            </a:p>
          </p:txBody>
        </p:sp>
        <p:sp>
          <p:nvSpPr>
            <p:cNvPr id="94" name="Text Box 19"/>
            <p:cNvSpPr txBox="1">
              <a:spLocks noChangeAspect="1" noChangeArrowheads="1"/>
            </p:cNvSpPr>
            <p:nvPr/>
          </p:nvSpPr>
          <p:spPr bwMode="auto">
            <a:xfrm>
              <a:off x="7779475" y="1761828"/>
              <a:ext cx="688854" cy="364299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fr-FR" b="1" dirty="0" smtClean="0">
                  <a:solidFill>
                    <a:schemeClr val="tx1"/>
                  </a:solidFill>
                </a:rPr>
                <a:t>KM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97" name="Line 9"/>
            <p:cNvSpPr>
              <a:spLocks noChangeAspect="1" noChangeShapeType="1"/>
            </p:cNvSpPr>
            <p:nvPr/>
          </p:nvSpPr>
          <p:spPr bwMode="auto">
            <a:xfrm>
              <a:off x="6466295" y="843584"/>
              <a:ext cx="0" cy="385200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 b="1"/>
            </a:p>
          </p:txBody>
        </p:sp>
        <p:sp>
          <p:nvSpPr>
            <p:cNvPr id="98" name="Text Box 20"/>
            <p:cNvSpPr txBox="1">
              <a:spLocks noChangeAspect="1" noChangeArrowheads="1"/>
            </p:cNvSpPr>
            <p:nvPr/>
          </p:nvSpPr>
          <p:spPr bwMode="auto">
            <a:xfrm>
              <a:off x="7507371" y="2160050"/>
              <a:ext cx="1044307" cy="364299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400" b="1" dirty="0" smtClean="0">
                  <a:solidFill>
                    <a:schemeClr val="tx1"/>
                  </a:solidFill>
                </a:rPr>
                <a:t>t/X21/6S</a:t>
              </a:r>
              <a:endParaRPr lang="fr-FR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99" name="Line 29"/>
            <p:cNvSpPr>
              <a:spLocks noChangeAspect="1" noChangeShapeType="1"/>
            </p:cNvSpPr>
            <p:nvPr/>
          </p:nvSpPr>
          <p:spPr bwMode="auto">
            <a:xfrm>
              <a:off x="7337901" y="2316341"/>
              <a:ext cx="18261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 b="1"/>
            </a:p>
          </p:txBody>
        </p:sp>
        <p:sp>
          <p:nvSpPr>
            <p:cNvPr id="105" name="Rectangle 18"/>
            <p:cNvSpPr>
              <a:spLocks noChangeArrowheads="1"/>
            </p:cNvSpPr>
            <p:nvPr/>
          </p:nvSpPr>
          <p:spPr bwMode="auto">
            <a:xfrm>
              <a:off x="8452911" y="1792322"/>
              <a:ext cx="648000" cy="320363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2000" b="1"/>
            </a:p>
          </p:txBody>
        </p:sp>
        <p:sp>
          <p:nvSpPr>
            <p:cNvPr id="106" name="Text Box 19"/>
            <p:cNvSpPr txBox="1">
              <a:spLocks noChangeAspect="1" noChangeArrowheads="1"/>
            </p:cNvSpPr>
            <p:nvPr/>
          </p:nvSpPr>
          <p:spPr bwMode="auto">
            <a:xfrm>
              <a:off x="8408802" y="1789124"/>
              <a:ext cx="688854" cy="364299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fr-FR" b="1" dirty="0" smtClean="0">
                  <a:solidFill>
                    <a:schemeClr val="tx1"/>
                  </a:solidFill>
                </a:rPr>
                <a:t>T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96" name="Groupe 95"/>
          <p:cNvGrpSpPr/>
          <p:nvPr/>
        </p:nvGrpSpPr>
        <p:grpSpPr>
          <a:xfrm>
            <a:off x="100640" y="1071546"/>
            <a:ext cx="4851214" cy="2334451"/>
            <a:chOff x="100640" y="1071546"/>
            <a:chExt cx="4851214" cy="2334451"/>
          </a:xfrm>
        </p:grpSpPr>
        <p:grpSp>
          <p:nvGrpSpPr>
            <p:cNvPr id="109" name="Groupe 108"/>
            <p:cNvGrpSpPr/>
            <p:nvPr/>
          </p:nvGrpSpPr>
          <p:grpSpPr>
            <a:xfrm>
              <a:off x="100640" y="1071546"/>
              <a:ext cx="4805952" cy="2291236"/>
              <a:chOff x="1217492" y="1428736"/>
              <a:chExt cx="4805952" cy="2291236"/>
            </a:xfrm>
          </p:grpSpPr>
          <p:sp>
            <p:nvSpPr>
              <p:cNvPr id="110" name="Rectangle 109"/>
              <p:cNvSpPr/>
              <p:nvPr/>
            </p:nvSpPr>
            <p:spPr>
              <a:xfrm>
                <a:off x="1217492" y="1428736"/>
                <a:ext cx="4804544" cy="2286016"/>
              </a:xfrm>
              <a:prstGeom prst="rect">
                <a:avLst/>
              </a:prstGeom>
              <a:ln w="15875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cxnSp>
            <p:nvCxnSpPr>
              <p:cNvPr id="111" name="Connecteur droit 110"/>
              <p:cNvCxnSpPr/>
              <p:nvPr/>
            </p:nvCxnSpPr>
            <p:spPr>
              <a:xfrm>
                <a:off x="1228052" y="1873130"/>
                <a:ext cx="4788000" cy="0"/>
              </a:xfrm>
              <a:prstGeom prst="line">
                <a:avLst/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2" name="Connecteur droit 111"/>
              <p:cNvCxnSpPr/>
              <p:nvPr/>
            </p:nvCxnSpPr>
            <p:spPr>
              <a:xfrm>
                <a:off x="1235444" y="2254460"/>
                <a:ext cx="4788000" cy="0"/>
              </a:xfrm>
              <a:prstGeom prst="line">
                <a:avLst/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3" name="Connecteur droit 112"/>
              <p:cNvCxnSpPr/>
              <p:nvPr/>
            </p:nvCxnSpPr>
            <p:spPr>
              <a:xfrm>
                <a:off x="1217492" y="2610668"/>
                <a:ext cx="4788000" cy="0"/>
              </a:xfrm>
              <a:prstGeom prst="line">
                <a:avLst/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4" name="Connecteur droit 113"/>
              <p:cNvCxnSpPr/>
              <p:nvPr/>
            </p:nvCxnSpPr>
            <p:spPr>
              <a:xfrm>
                <a:off x="1224884" y="2991998"/>
                <a:ext cx="4788000" cy="0"/>
              </a:xfrm>
              <a:prstGeom prst="line">
                <a:avLst/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5" name="Connecteur droit 114"/>
              <p:cNvCxnSpPr/>
              <p:nvPr/>
            </p:nvCxnSpPr>
            <p:spPr>
              <a:xfrm>
                <a:off x="1231220" y="3350170"/>
                <a:ext cx="4788000" cy="0"/>
              </a:xfrm>
              <a:prstGeom prst="line">
                <a:avLst/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9" name="Connecteur droit 118"/>
              <p:cNvCxnSpPr/>
              <p:nvPr/>
            </p:nvCxnSpPr>
            <p:spPr>
              <a:xfrm rot="5400000">
                <a:off x="3583160" y="2585178"/>
                <a:ext cx="2268000" cy="1588"/>
              </a:xfrm>
              <a:prstGeom prst="line">
                <a:avLst/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20" name="Connecteur droit 119"/>
              <p:cNvCxnSpPr/>
              <p:nvPr/>
            </p:nvCxnSpPr>
            <p:spPr>
              <a:xfrm rot="5400000">
                <a:off x="2356234" y="2579602"/>
                <a:ext cx="2268000" cy="1588"/>
              </a:xfrm>
              <a:prstGeom prst="line">
                <a:avLst/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21" name="Connecteur droit 120"/>
              <p:cNvCxnSpPr/>
              <p:nvPr/>
            </p:nvCxnSpPr>
            <p:spPr>
              <a:xfrm rot="5400000">
                <a:off x="997324" y="2576010"/>
                <a:ext cx="2268000" cy="1588"/>
              </a:xfrm>
              <a:prstGeom prst="line">
                <a:avLst/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122" name="Rectangle 121"/>
            <p:cNvSpPr/>
            <p:nvPr/>
          </p:nvSpPr>
          <p:spPr>
            <a:xfrm>
              <a:off x="3987868" y="1099682"/>
              <a:ext cx="684804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/>
              <a:r>
                <a:rPr lang="ar-DZ" b="1" dirty="0" smtClean="0">
                  <a:solidFill>
                    <a:schemeClr val="tx1"/>
                  </a:solidFill>
                </a:rPr>
                <a:t>التعيين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123" name="Rectangle 122"/>
            <p:cNvSpPr/>
            <p:nvPr/>
          </p:nvSpPr>
          <p:spPr>
            <a:xfrm>
              <a:off x="1416100" y="1103078"/>
              <a:ext cx="684804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/>
              <a:r>
                <a:rPr lang="ar-DZ" b="1" dirty="0" smtClean="0">
                  <a:solidFill>
                    <a:schemeClr val="tx1"/>
                  </a:solidFill>
                </a:rPr>
                <a:t>التعيين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124" name="Rectangle 123"/>
            <p:cNvSpPr/>
            <p:nvPr/>
          </p:nvSpPr>
          <p:spPr>
            <a:xfrm>
              <a:off x="2649087" y="1103078"/>
              <a:ext cx="737701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/>
              <a:r>
                <a:rPr lang="ar-DZ" b="1" dirty="0" smtClean="0">
                  <a:solidFill>
                    <a:schemeClr val="tx1"/>
                  </a:solidFill>
                </a:rPr>
                <a:t>المداخل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125" name="Rectangle 124"/>
            <p:cNvSpPr/>
            <p:nvPr/>
          </p:nvSpPr>
          <p:spPr>
            <a:xfrm>
              <a:off x="165691" y="1103078"/>
              <a:ext cx="792205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r" rtl="1"/>
              <a:r>
                <a:rPr lang="ar-DZ" b="1" dirty="0" smtClean="0">
                  <a:solidFill>
                    <a:schemeClr val="tx1"/>
                  </a:solidFill>
                </a:rPr>
                <a:t>المخارج</a:t>
              </a:r>
              <a:endParaRPr lang="fr-FR" dirty="0">
                <a:solidFill>
                  <a:schemeClr val="tx1"/>
                </a:solidFill>
              </a:endParaRPr>
            </a:p>
          </p:txBody>
        </p:sp>
        <p:sp>
          <p:nvSpPr>
            <p:cNvPr id="126" name="Rectangle 125"/>
            <p:cNvSpPr/>
            <p:nvPr/>
          </p:nvSpPr>
          <p:spPr>
            <a:xfrm>
              <a:off x="3610466" y="1514242"/>
              <a:ext cx="1133644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b="1" dirty="0" smtClean="0">
                  <a:solidFill>
                    <a:schemeClr val="tx1"/>
                  </a:solidFill>
                </a:rPr>
                <a:t>X2</a:t>
              </a:r>
              <a:r>
                <a:rPr lang="ar-DZ" b="1" dirty="0" smtClean="0">
                  <a:solidFill>
                    <a:schemeClr val="tx1"/>
                  </a:solidFill>
                </a:rPr>
                <a:t>. </a:t>
              </a:r>
              <a:r>
                <a:rPr lang="fr-FR" b="1" dirty="0" smtClean="0">
                  <a:solidFill>
                    <a:schemeClr val="tx1"/>
                  </a:solidFill>
                </a:rPr>
                <a:t>X104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127" name="Rectangle 126"/>
            <p:cNvSpPr/>
            <p:nvPr/>
          </p:nvSpPr>
          <p:spPr>
            <a:xfrm>
              <a:off x="3705064" y="1895572"/>
              <a:ext cx="1082348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b="1" dirty="0" smtClean="0">
                  <a:solidFill>
                    <a:schemeClr val="tx1"/>
                  </a:solidFill>
                </a:rPr>
                <a:t>t/X21/6S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130" name="Rectangle 129"/>
            <p:cNvSpPr/>
            <p:nvPr/>
          </p:nvSpPr>
          <p:spPr>
            <a:xfrm>
              <a:off x="3775195" y="2256758"/>
              <a:ext cx="939681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 rtl="1"/>
              <a:r>
                <a:rPr lang="ar-DZ" b="1" dirty="0" smtClean="0">
                  <a:solidFill>
                    <a:schemeClr val="tx1"/>
                  </a:solidFill>
                </a:rPr>
                <a:t>ملتقط </a:t>
              </a:r>
              <a:r>
                <a:rPr lang="fr-FR" b="1" dirty="0" smtClean="0">
                  <a:solidFill>
                    <a:schemeClr val="tx1"/>
                  </a:solidFill>
                </a:rPr>
                <a:t>V1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131" name="Rectangle 130"/>
            <p:cNvSpPr/>
            <p:nvPr/>
          </p:nvSpPr>
          <p:spPr>
            <a:xfrm>
              <a:off x="3776293" y="2610324"/>
              <a:ext cx="939681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 rtl="1">
                <a:defRPr/>
              </a:pPr>
              <a:r>
                <a:rPr lang="ar-DZ" b="1" dirty="0" smtClean="0">
                  <a:solidFill>
                    <a:schemeClr val="tx1"/>
                  </a:solidFill>
                </a:rPr>
                <a:t>ملتقط </a:t>
              </a:r>
              <a:r>
                <a:rPr lang="fr-FR" b="1" dirty="0" smtClean="0">
                  <a:solidFill>
                    <a:schemeClr val="tx1"/>
                  </a:solidFill>
                </a:rPr>
                <a:t>V0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136" name="Rectangle 135"/>
            <p:cNvSpPr/>
            <p:nvPr/>
          </p:nvSpPr>
          <p:spPr>
            <a:xfrm>
              <a:off x="2807729" y="2285992"/>
              <a:ext cx="377026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/>
              <a:r>
                <a:rPr lang="fr-FR" b="1" dirty="0" smtClean="0">
                  <a:solidFill>
                    <a:schemeClr val="tx1"/>
                  </a:solidFill>
                </a:rPr>
                <a:t>I3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137" name="Rectangle 136"/>
            <p:cNvSpPr/>
            <p:nvPr/>
          </p:nvSpPr>
          <p:spPr>
            <a:xfrm>
              <a:off x="2807729" y="2620010"/>
              <a:ext cx="377026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/>
              <a:r>
                <a:rPr lang="fr-FR" b="1" dirty="0" smtClean="0">
                  <a:solidFill>
                    <a:schemeClr val="tx1"/>
                  </a:solidFill>
                </a:rPr>
                <a:t>I4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142" name="Rectangle 141"/>
            <p:cNvSpPr/>
            <p:nvPr/>
          </p:nvSpPr>
          <p:spPr>
            <a:xfrm>
              <a:off x="1036308" y="1529700"/>
              <a:ext cx="1237838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 rtl="1"/>
              <a:r>
                <a:rPr lang="ar-DZ" b="1" dirty="0" smtClean="0">
                  <a:solidFill>
                    <a:schemeClr val="tx1"/>
                  </a:solidFill>
                </a:rPr>
                <a:t>الملامس </a:t>
              </a:r>
              <a:r>
                <a:rPr lang="fr-FR" b="1" dirty="0" smtClean="0">
                  <a:solidFill>
                    <a:schemeClr val="tx1"/>
                  </a:solidFill>
                </a:rPr>
                <a:t>KM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143" name="Rectangle 142"/>
            <p:cNvSpPr/>
            <p:nvPr/>
          </p:nvSpPr>
          <p:spPr>
            <a:xfrm>
              <a:off x="1862344" y="1910828"/>
              <a:ext cx="325730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 rtl="1">
                <a:defRPr/>
              </a:pPr>
              <a:r>
                <a:rPr lang="fr-FR" b="1" dirty="0" smtClean="0">
                  <a:solidFill>
                    <a:schemeClr val="tx1"/>
                  </a:solidFill>
                </a:rPr>
                <a:t>T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144" name="Rectangle 143"/>
            <p:cNvSpPr/>
            <p:nvPr/>
          </p:nvSpPr>
          <p:spPr>
            <a:xfrm>
              <a:off x="1078184" y="2261579"/>
              <a:ext cx="1271502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 rtl="1"/>
              <a:r>
                <a:rPr lang="ar-DZ" b="1" dirty="0" smtClean="0">
                  <a:solidFill>
                    <a:schemeClr val="tx1"/>
                  </a:solidFill>
                </a:rPr>
                <a:t>الموزع  </a:t>
              </a:r>
              <a:r>
                <a:rPr lang="fr-FR" b="1" dirty="0" err="1" smtClean="0">
                  <a:solidFill>
                    <a:schemeClr val="tx1"/>
                  </a:solidFill>
                </a:rPr>
                <a:t>dV</a:t>
              </a:r>
              <a:r>
                <a:rPr lang="fr-FR" b="1" dirty="0" smtClean="0">
                  <a:solidFill>
                    <a:schemeClr val="tx1"/>
                  </a:solidFill>
                </a:rPr>
                <a:t>+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145" name="Rectangle 144"/>
            <p:cNvSpPr/>
            <p:nvPr/>
          </p:nvSpPr>
          <p:spPr>
            <a:xfrm>
              <a:off x="1185623" y="2627214"/>
              <a:ext cx="1201033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 rtl="1">
                <a:defRPr/>
              </a:pPr>
              <a:r>
                <a:rPr lang="ar-DZ" b="1" dirty="0" smtClean="0">
                  <a:solidFill>
                    <a:schemeClr val="tx1"/>
                  </a:solidFill>
                </a:rPr>
                <a:t>الموزع  </a:t>
              </a:r>
              <a:r>
                <a:rPr lang="fr-FR" b="1" dirty="0" err="1" smtClean="0">
                  <a:solidFill>
                    <a:schemeClr val="tx1"/>
                  </a:solidFill>
                </a:rPr>
                <a:t>dV</a:t>
              </a:r>
              <a:r>
                <a:rPr lang="fr-FR" b="1" dirty="0" smtClean="0">
                  <a:solidFill>
                    <a:schemeClr val="tx1"/>
                  </a:solidFill>
                </a:rPr>
                <a:t>-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146" name="Rectangle 145"/>
            <p:cNvSpPr/>
            <p:nvPr/>
          </p:nvSpPr>
          <p:spPr>
            <a:xfrm>
              <a:off x="387576" y="1529700"/>
              <a:ext cx="492443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/>
              <a:r>
                <a:rPr lang="fr-FR" b="1" dirty="0" smtClean="0">
                  <a:solidFill>
                    <a:schemeClr val="tx1"/>
                  </a:solidFill>
                </a:rPr>
                <a:t>O1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147" name="Rectangle 146"/>
            <p:cNvSpPr/>
            <p:nvPr/>
          </p:nvSpPr>
          <p:spPr>
            <a:xfrm>
              <a:off x="420930" y="1886890"/>
              <a:ext cx="325730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/>
              <a:r>
                <a:rPr lang="fr-FR" b="1" dirty="0" smtClean="0">
                  <a:solidFill>
                    <a:schemeClr val="tx1"/>
                  </a:solidFill>
                </a:rPr>
                <a:t>T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148" name="Rectangle 147"/>
            <p:cNvSpPr/>
            <p:nvPr/>
          </p:nvSpPr>
          <p:spPr>
            <a:xfrm>
              <a:off x="358390" y="2262582"/>
              <a:ext cx="492443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/>
              <a:r>
                <a:rPr lang="fr-FR" b="1" dirty="0" smtClean="0">
                  <a:solidFill>
                    <a:schemeClr val="tx1"/>
                  </a:solidFill>
                </a:rPr>
                <a:t>O2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149" name="Rectangle 148"/>
            <p:cNvSpPr/>
            <p:nvPr/>
          </p:nvSpPr>
          <p:spPr>
            <a:xfrm>
              <a:off x="350713" y="2640279"/>
              <a:ext cx="492443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/>
              <a:r>
                <a:rPr lang="fr-FR" b="1" dirty="0" smtClean="0">
                  <a:solidFill>
                    <a:schemeClr val="tx1"/>
                  </a:solidFill>
                </a:rPr>
                <a:t>O3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150" name="Text Box 13"/>
            <p:cNvSpPr txBox="1">
              <a:spLocks noChangeAspect="1" noChangeArrowheads="1"/>
            </p:cNvSpPr>
            <p:nvPr/>
          </p:nvSpPr>
          <p:spPr bwMode="auto">
            <a:xfrm>
              <a:off x="4131015" y="3041698"/>
              <a:ext cx="820839" cy="364299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b="1" dirty="0">
                  <a:solidFill>
                    <a:schemeClr val="tx1"/>
                  </a:solidFill>
                </a:rPr>
                <a:t>X2</a:t>
              </a:r>
            </a:p>
          </p:txBody>
        </p:sp>
        <p:sp>
          <p:nvSpPr>
            <p:cNvPr id="151" name="Line 54"/>
            <p:cNvSpPr>
              <a:spLocks noChangeAspect="1" noChangeShapeType="1"/>
            </p:cNvSpPr>
            <p:nvPr/>
          </p:nvSpPr>
          <p:spPr bwMode="auto">
            <a:xfrm>
              <a:off x="4249177" y="3076442"/>
              <a:ext cx="2520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 b="1"/>
            </a:p>
          </p:txBody>
        </p:sp>
        <p:sp>
          <p:nvSpPr>
            <p:cNvPr id="152" name="Rectangle 151"/>
            <p:cNvSpPr/>
            <p:nvPr/>
          </p:nvSpPr>
          <p:spPr>
            <a:xfrm>
              <a:off x="2659927" y="1528310"/>
              <a:ext cx="697627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b="1" dirty="0" smtClean="0">
                  <a:solidFill>
                    <a:schemeClr val="tx1"/>
                  </a:solidFill>
                </a:rPr>
                <a:t>I0</a:t>
              </a:r>
              <a:r>
                <a:rPr lang="ar-DZ" b="1" dirty="0" smtClean="0">
                  <a:solidFill>
                    <a:schemeClr val="tx1"/>
                  </a:solidFill>
                </a:rPr>
                <a:t>. </a:t>
              </a:r>
              <a:r>
                <a:rPr lang="fr-FR" b="1" dirty="0" smtClean="0">
                  <a:solidFill>
                    <a:schemeClr val="tx1"/>
                  </a:solidFill>
                </a:rPr>
                <a:t>I2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153" name="Rectangle 152"/>
            <p:cNvSpPr/>
            <p:nvPr/>
          </p:nvSpPr>
          <p:spPr>
            <a:xfrm>
              <a:off x="2489520" y="1909640"/>
              <a:ext cx="1082348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b="1" dirty="0" smtClean="0">
                  <a:solidFill>
                    <a:schemeClr val="tx1"/>
                  </a:solidFill>
                </a:rPr>
                <a:t>t/X21/6S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95" name="Rectangle 94"/>
            <p:cNvSpPr/>
            <p:nvPr/>
          </p:nvSpPr>
          <p:spPr>
            <a:xfrm>
              <a:off x="2786050" y="3010025"/>
              <a:ext cx="377026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/>
              <a:r>
                <a:rPr lang="fr-FR" b="1" dirty="0" smtClean="0">
                  <a:solidFill>
                    <a:schemeClr val="tx1"/>
                  </a:solidFill>
                </a:rPr>
                <a:t>I2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2" name="Groupe 141"/>
          <p:cNvGrpSpPr/>
          <p:nvPr/>
        </p:nvGrpSpPr>
        <p:grpSpPr>
          <a:xfrm>
            <a:off x="5029862" y="2577396"/>
            <a:ext cx="4071049" cy="3852000"/>
            <a:chOff x="5029862" y="2577396"/>
            <a:chExt cx="4071049" cy="3852000"/>
          </a:xfrm>
        </p:grpSpPr>
        <p:sp>
          <p:nvSpPr>
            <p:cNvPr id="26740" name="Line 8"/>
            <p:cNvSpPr>
              <a:spLocks noChangeAspect="1" noChangeShapeType="1"/>
            </p:cNvSpPr>
            <p:nvPr/>
          </p:nvSpPr>
          <p:spPr bwMode="auto">
            <a:xfrm>
              <a:off x="5326376" y="3808651"/>
              <a:ext cx="0" cy="1286945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 b="1"/>
            </a:p>
          </p:txBody>
        </p:sp>
        <p:sp>
          <p:nvSpPr>
            <p:cNvPr id="26773" name="Rectangle 46"/>
            <p:cNvSpPr>
              <a:spLocks noChangeAspect="1" noChangeArrowheads="1"/>
            </p:cNvSpPr>
            <p:nvPr/>
          </p:nvSpPr>
          <p:spPr bwMode="auto">
            <a:xfrm>
              <a:off x="5029862" y="4158304"/>
              <a:ext cx="573141" cy="413726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>
                <a:defRPr/>
              </a:pPr>
              <a:endParaRPr lang="fr-FR" sz="2000" b="1"/>
            </a:p>
          </p:txBody>
        </p:sp>
        <p:sp>
          <p:nvSpPr>
            <p:cNvPr id="26774" name="Line 47"/>
            <p:cNvSpPr>
              <a:spLocks noChangeAspect="1" noChangeShapeType="1"/>
            </p:cNvSpPr>
            <p:nvPr/>
          </p:nvSpPr>
          <p:spPr bwMode="auto">
            <a:xfrm>
              <a:off x="5114451" y="4158304"/>
              <a:ext cx="0" cy="415557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 b="1"/>
            </a:p>
          </p:txBody>
        </p:sp>
        <p:sp>
          <p:nvSpPr>
            <p:cNvPr id="26775" name="Line 48"/>
            <p:cNvSpPr>
              <a:spLocks noChangeAspect="1" noChangeShapeType="1"/>
            </p:cNvSpPr>
            <p:nvPr/>
          </p:nvSpPr>
          <p:spPr bwMode="auto">
            <a:xfrm>
              <a:off x="5521642" y="4158304"/>
              <a:ext cx="0" cy="415557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 b="1"/>
            </a:p>
          </p:txBody>
        </p:sp>
        <p:sp>
          <p:nvSpPr>
            <p:cNvPr id="26776" name="Text Box 49"/>
            <p:cNvSpPr txBox="1">
              <a:spLocks noChangeAspect="1" noChangeArrowheads="1"/>
            </p:cNvSpPr>
            <p:nvPr/>
          </p:nvSpPr>
          <p:spPr bwMode="auto">
            <a:xfrm>
              <a:off x="5141959" y="4172950"/>
              <a:ext cx="477316" cy="38626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fr-FR" b="1" dirty="0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26777" name="Line 50"/>
            <p:cNvSpPr>
              <a:spLocks noChangeAspect="1" noChangeShapeType="1"/>
            </p:cNvSpPr>
            <p:nvPr/>
          </p:nvSpPr>
          <p:spPr bwMode="auto">
            <a:xfrm>
              <a:off x="5210664" y="4745942"/>
              <a:ext cx="226002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 b="1"/>
            </a:p>
          </p:txBody>
        </p:sp>
        <p:sp>
          <p:nvSpPr>
            <p:cNvPr id="26778" name="Text Box 51"/>
            <p:cNvSpPr txBox="1">
              <a:spLocks noChangeAspect="1" noChangeArrowheads="1"/>
            </p:cNvSpPr>
            <p:nvPr/>
          </p:nvSpPr>
          <p:spPr bwMode="auto">
            <a:xfrm>
              <a:off x="5373385" y="4603152"/>
              <a:ext cx="820839" cy="30777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fr-FR" sz="1400" b="1" dirty="0" smtClean="0">
                  <a:solidFill>
                    <a:schemeClr val="tx1"/>
                  </a:solidFill>
                </a:rPr>
                <a:t>X24</a:t>
              </a:r>
              <a:endParaRPr lang="fr-FR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26779" name="Line 52"/>
            <p:cNvSpPr>
              <a:spLocks noChangeAspect="1" noChangeShapeType="1"/>
            </p:cNvSpPr>
            <p:nvPr/>
          </p:nvSpPr>
          <p:spPr bwMode="auto">
            <a:xfrm rot="-120000" flipV="1">
              <a:off x="5669129" y="3390180"/>
              <a:ext cx="1656000" cy="74847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 b="1"/>
            </a:p>
          </p:txBody>
        </p:sp>
        <p:sp>
          <p:nvSpPr>
            <p:cNvPr id="26780" name="Line 53"/>
            <p:cNvSpPr>
              <a:spLocks noChangeAspect="1" noChangeShapeType="1"/>
            </p:cNvSpPr>
            <p:nvPr/>
          </p:nvSpPr>
          <p:spPr bwMode="auto">
            <a:xfrm rot="420000">
              <a:off x="5412065" y="5018670"/>
              <a:ext cx="1800000" cy="1020202"/>
            </a:xfrm>
            <a:prstGeom prst="line">
              <a:avLst/>
            </a:prstGeom>
            <a:ln>
              <a:headEnd type="triangle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 b="1"/>
            </a:p>
          </p:txBody>
        </p:sp>
        <p:sp>
          <p:nvSpPr>
            <p:cNvPr id="164" name="ZoneTexte 163"/>
            <p:cNvSpPr txBox="1"/>
            <p:nvPr/>
          </p:nvSpPr>
          <p:spPr bwMode="auto">
            <a:xfrm>
              <a:off x="5938813" y="5638780"/>
              <a:ext cx="898353" cy="353347"/>
            </a:xfrm>
            <a:prstGeom prst="rect">
              <a:avLst/>
            </a:prstGeom>
            <a:noFill/>
            <a:scene3d>
              <a:camera prst="orthographicFront">
                <a:rot lat="0" lon="0" rev="19200000"/>
              </a:camera>
              <a:lightRig rig="threePt" dir="t"/>
            </a:scene3d>
            <a:sp3d/>
          </p:spPr>
          <p:txBody>
            <a:bodyPr>
              <a:spAutoFit/>
              <a:scene3d>
                <a:camera prst="orthographicFront">
                  <a:rot lat="600000" lon="0" rev="1800000"/>
                </a:camera>
                <a:lightRig rig="threePt" dir="t"/>
              </a:scene3d>
            </a:bodyPr>
            <a:lstStyle/>
            <a:p>
              <a:pPr>
                <a:defRPr/>
              </a:pPr>
              <a:r>
                <a:rPr lang="ar-DZ" sz="1600" b="1" dirty="0"/>
                <a:t>جواب</a:t>
              </a:r>
              <a:endParaRPr lang="fr-FR" sz="1600" b="1" dirty="0"/>
            </a:p>
          </p:txBody>
        </p:sp>
        <p:sp>
          <p:nvSpPr>
            <p:cNvPr id="165" name="ZoneTexte 164"/>
            <p:cNvSpPr txBox="1"/>
            <p:nvPr/>
          </p:nvSpPr>
          <p:spPr bwMode="auto">
            <a:xfrm>
              <a:off x="6010251" y="3581371"/>
              <a:ext cx="898353" cy="353347"/>
            </a:xfrm>
            <a:prstGeom prst="rect">
              <a:avLst/>
            </a:prstGeom>
            <a:noFill/>
          </p:spPr>
          <p:txBody>
            <a:bodyPr>
              <a:spAutoFit/>
              <a:scene3d>
                <a:camera prst="orthographicFront">
                  <a:rot lat="600000" lon="0" rev="1800000"/>
                </a:camera>
                <a:lightRig rig="threePt" dir="t"/>
              </a:scene3d>
            </a:bodyPr>
            <a:lstStyle/>
            <a:p>
              <a:pPr>
                <a:defRPr/>
              </a:pPr>
              <a:r>
                <a:rPr lang="ar-DZ" sz="1600" b="1" dirty="0"/>
                <a:t>نداء</a:t>
              </a:r>
              <a:endParaRPr lang="fr-FR" sz="1600" b="1" dirty="0"/>
            </a:p>
          </p:txBody>
        </p:sp>
        <p:sp>
          <p:nvSpPr>
            <p:cNvPr id="60" name="Line 43"/>
            <p:cNvSpPr>
              <a:spLocks noChangeShapeType="1"/>
            </p:cNvSpPr>
            <p:nvPr/>
          </p:nvSpPr>
          <p:spPr bwMode="auto">
            <a:xfrm flipH="1">
              <a:off x="7431425" y="2604692"/>
              <a:ext cx="0" cy="381600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 b="1"/>
            </a:p>
          </p:txBody>
        </p:sp>
        <p:sp>
          <p:nvSpPr>
            <p:cNvPr id="62" name="Rectangle 10"/>
            <p:cNvSpPr>
              <a:spLocks noChangeAspect="1" noChangeArrowheads="1"/>
            </p:cNvSpPr>
            <p:nvPr/>
          </p:nvSpPr>
          <p:spPr bwMode="auto">
            <a:xfrm>
              <a:off x="7241584" y="2807964"/>
              <a:ext cx="374259" cy="34050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2000" b="1"/>
            </a:p>
          </p:txBody>
        </p:sp>
        <p:sp>
          <p:nvSpPr>
            <p:cNvPr id="63" name="Rectangle 11"/>
            <p:cNvSpPr>
              <a:spLocks noChangeAspect="1" noChangeArrowheads="1"/>
            </p:cNvSpPr>
            <p:nvPr/>
          </p:nvSpPr>
          <p:spPr bwMode="auto">
            <a:xfrm>
              <a:off x="7288592" y="2850069"/>
              <a:ext cx="280242" cy="256291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2000" b="1"/>
            </a:p>
          </p:txBody>
        </p:sp>
        <p:sp>
          <p:nvSpPr>
            <p:cNvPr id="64" name="Text Box 12"/>
            <p:cNvSpPr txBox="1">
              <a:spLocks noChangeAspect="1" noChangeArrowheads="1"/>
            </p:cNvSpPr>
            <p:nvPr/>
          </p:nvSpPr>
          <p:spPr bwMode="auto">
            <a:xfrm>
              <a:off x="7103844" y="2804678"/>
              <a:ext cx="667158" cy="421049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en-US" sz="1600" b="1" dirty="0">
                  <a:solidFill>
                    <a:schemeClr val="tx1"/>
                  </a:solidFill>
                </a:rPr>
                <a:t>20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65" name="Text Box 13"/>
            <p:cNvSpPr txBox="1">
              <a:spLocks noChangeAspect="1" noChangeArrowheads="1"/>
            </p:cNvSpPr>
            <p:nvPr/>
          </p:nvSpPr>
          <p:spPr bwMode="auto">
            <a:xfrm>
              <a:off x="7466427" y="6064210"/>
              <a:ext cx="820839" cy="364299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400" b="1" dirty="0">
                  <a:solidFill>
                    <a:schemeClr val="tx1"/>
                  </a:solidFill>
                </a:rPr>
                <a:t>X2</a:t>
              </a:r>
            </a:p>
          </p:txBody>
        </p:sp>
        <p:sp>
          <p:nvSpPr>
            <p:cNvPr id="66" name="Text Box 14"/>
            <p:cNvSpPr txBox="1">
              <a:spLocks noChangeAspect="1" noChangeArrowheads="1"/>
            </p:cNvSpPr>
            <p:nvPr/>
          </p:nvSpPr>
          <p:spPr bwMode="auto">
            <a:xfrm>
              <a:off x="7467012" y="3166999"/>
              <a:ext cx="1083001" cy="46315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400" b="1" dirty="0">
                  <a:solidFill>
                    <a:schemeClr val="tx1"/>
                  </a:solidFill>
                </a:rPr>
                <a:t>X2</a:t>
              </a:r>
              <a:r>
                <a:rPr lang="ar-DZ" sz="1400" b="1" dirty="0">
                  <a:solidFill>
                    <a:schemeClr val="tx1"/>
                  </a:solidFill>
                </a:rPr>
                <a:t>. </a:t>
              </a:r>
              <a:r>
                <a:rPr lang="fr-FR" sz="1400" b="1" dirty="0">
                  <a:solidFill>
                    <a:schemeClr val="tx1"/>
                  </a:solidFill>
                </a:rPr>
                <a:t>X104</a:t>
              </a:r>
            </a:p>
          </p:txBody>
        </p:sp>
        <p:sp>
          <p:nvSpPr>
            <p:cNvPr id="67" name="Line 15"/>
            <p:cNvSpPr>
              <a:spLocks noChangeAspect="1" noChangeShapeType="1"/>
            </p:cNvSpPr>
            <p:nvPr/>
          </p:nvSpPr>
          <p:spPr bwMode="auto">
            <a:xfrm>
              <a:off x="7617651" y="4358920"/>
              <a:ext cx="188034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 b="1"/>
            </a:p>
          </p:txBody>
        </p:sp>
        <p:sp>
          <p:nvSpPr>
            <p:cNvPr id="68" name="Rectangle 16"/>
            <p:cNvSpPr>
              <a:spLocks noChangeAspect="1" noChangeArrowheads="1"/>
            </p:cNvSpPr>
            <p:nvPr/>
          </p:nvSpPr>
          <p:spPr bwMode="auto">
            <a:xfrm>
              <a:off x="7241584" y="4190500"/>
              <a:ext cx="374259" cy="342331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2000" b="1"/>
            </a:p>
          </p:txBody>
        </p:sp>
        <p:sp>
          <p:nvSpPr>
            <p:cNvPr id="69" name="Text Box 17"/>
            <p:cNvSpPr txBox="1">
              <a:spLocks noChangeAspect="1" noChangeArrowheads="1"/>
            </p:cNvSpPr>
            <p:nvPr/>
          </p:nvSpPr>
          <p:spPr bwMode="auto">
            <a:xfrm>
              <a:off x="7237968" y="4208807"/>
              <a:ext cx="473700" cy="364299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600" b="1" dirty="0" smtClean="0">
                  <a:solidFill>
                    <a:schemeClr val="tx1"/>
                  </a:solidFill>
                </a:rPr>
                <a:t>22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70" name="Rectangle 18"/>
            <p:cNvSpPr>
              <a:spLocks noChangeArrowheads="1"/>
            </p:cNvSpPr>
            <p:nvPr/>
          </p:nvSpPr>
          <p:spPr bwMode="auto">
            <a:xfrm>
              <a:off x="7809300" y="4190500"/>
              <a:ext cx="786487" cy="320363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2000" b="1"/>
            </a:p>
          </p:txBody>
        </p:sp>
        <p:sp>
          <p:nvSpPr>
            <p:cNvPr id="71" name="Text Box 19"/>
            <p:cNvSpPr txBox="1">
              <a:spLocks noChangeAspect="1" noChangeArrowheads="1"/>
            </p:cNvSpPr>
            <p:nvPr/>
          </p:nvSpPr>
          <p:spPr bwMode="auto">
            <a:xfrm>
              <a:off x="7845461" y="4172194"/>
              <a:ext cx="688854" cy="364299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fr-FR" b="1" dirty="0">
                  <a:solidFill>
                    <a:schemeClr val="tx1"/>
                  </a:solidFill>
                </a:rPr>
                <a:t>dV</a:t>
              </a:r>
              <a:r>
                <a:rPr lang="fr-FR" b="1" baseline="30000" dirty="0">
                  <a:solidFill>
                    <a:schemeClr val="tx1"/>
                  </a:solidFill>
                </a:rPr>
                <a:t>+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72" name="Text Box 20"/>
            <p:cNvSpPr txBox="1">
              <a:spLocks noChangeAspect="1" noChangeArrowheads="1"/>
            </p:cNvSpPr>
            <p:nvPr/>
          </p:nvSpPr>
          <p:spPr bwMode="auto">
            <a:xfrm>
              <a:off x="7465778" y="4560291"/>
              <a:ext cx="819031" cy="364299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400" b="1" dirty="0">
                  <a:solidFill>
                    <a:schemeClr val="tx1"/>
                  </a:solidFill>
                </a:rPr>
                <a:t>V1</a:t>
              </a:r>
            </a:p>
          </p:txBody>
        </p:sp>
        <p:sp>
          <p:nvSpPr>
            <p:cNvPr id="73" name="Line 21"/>
            <p:cNvSpPr>
              <a:spLocks noChangeAspect="1" noChangeShapeType="1"/>
            </p:cNvSpPr>
            <p:nvPr/>
          </p:nvSpPr>
          <p:spPr bwMode="auto">
            <a:xfrm>
              <a:off x="7612227" y="5083856"/>
              <a:ext cx="188034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 b="1"/>
            </a:p>
          </p:txBody>
        </p:sp>
        <p:sp>
          <p:nvSpPr>
            <p:cNvPr id="74" name="Rectangle 22"/>
            <p:cNvSpPr>
              <a:spLocks noChangeAspect="1" noChangeArrowheads="1"/>
            </p:cNvSpPr>
            <p:nvPr/>
          </p:nvSpPr>
          <p:spPr bwMode="auto">
            <a:xfrm>
              <a:off x="7236160" y="4915437"/>
              <a:ext cx="370643" cy="34050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2000" b="1"/>
            </a:p>
          </p:txBody>
        </p:sp>
        <p:sp>
          <p:nvSpPr>
            <p:cNvPr id="75" name="Text Box 23"/>
            <p:cNvSpPr txBox="1">
              <a:spLocks noChangeAspect="1" noChangeArrowheads="1"/>
            </p:cNvSpPr>
            <p:nvPr/>
          </p:nvSpPr>
          <p:spPr bwMode="auto">
            <a:xfrm>
              <a:off x="7218079" y="4926421"/>
              <a:ext cx="495396" cy="364299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600" b="1" dirty="0" smtClean="0">
                  <a:solidFill>
                    <a:schemeClr val="tx1"/>
                  </a:solidFill>
                </a:rPr>
                <a:t>23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76" name="Rectangle 24"/>
            <p:cNvSpPr>
              <a:spLocks noChangeArrowheads="1"/>
            </p:cNvSpPr>
            <p:nvPr/>
          </p:nvSpPr>
          <p:spPr bwMode="auto">
            <a:xfrm>
              <a:off x="7803876" y="4915437"/>
              <a:ext cx="788295" cy="316702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2000" b="1"/>
            </a:p>
          </p:txBody>
        </p:sp>
        <p:sp>
          <p:nvSpPr>
            <p:cNvPr id="77" name="Text Box 25"/>
            <p:cNvSpPr txBox="1">
              <a:spLocks noChangeAspect="1" noChangeArrowheads="1"/>
            </p:cNvSpPr>
            <p:nvPr/>
          </p:nvSpPr>
          <p:spPr bwMode="auto">
            <a:xfrm>
              <a:off x="7764100" y="4889808"/>
              <a:ext cx="819031" cy="364299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fr-FR" b="1" dirty="0">
                  <a:solidFill>
                    <a:schemeClr val="tx1"/>
                  </a:solidFill>
                </a:rPr>
                <a:t>dV</a:t>
              </a:r>
              <a:r>
                <a:rPr lang="fr-FR" b="1" baseline="30000" dirty="0">
                  <a:solidFill>
                    <a:schemeClr val="tx1"/>
                  </a:solidFill>
                </a:rPr>
                <a:t>-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78" name="Text Box 26"/>
            <p:cNvSpPr txBox="1">
              <a:spLocks noChangeAspect="1" noChangeArrowheads="1"/>
            </p:cNvSpPr>
            <p:nvPr/>
          </p:nvSpPr>
          <p:spPr bwMode="auto">
            <a:xfrm>
              <a:off x="7492932" y="5306967"/>
              <a:ext cx="819031" cy="364299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400" b="1" dirty="0">
                  <a:solidFill>
                    <a:schemeClr val="tx1"/>
                  </a:solidFill>
                </a:rPr>
                <a:t>V0</a:t>
              </a:r>
            </a:p>
          </p:txBody>
        </p:sp>
        <p:sp>
          <p:nvSpPr>
            <p:cNvPr id="79" name="Line 27"/>
            <p:cNvSpPr>
              <a:spLocks noChangeAspect="1" noChangeShapeType="1"/>
            </p:cNvSpPr>
            <p:nvPr/>
          </p:nvSpPr>
          <p:spPr bwMode="auto">
            <a:xfrm flipV="1">
              <a:off x="6466295" y="4177411"/>
              <a:ext cx="0" cy="12814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lg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" name="Line 28"/>
            <p:cNvSpPr>
              <a:spLocks noChangeAspect="1" noChangeShapeType="1"/>
            </p:cNvSpPr>
            <p:nvPr/>
          </p:nvSpPr>
          <p:spPr bwMode="auto">
            <a:xfrm>
              <a:off x="7327707" y="3321232"/>
              <a:ext cx="180802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 b="1"/>
            </a:p>
          </p:txBody>
        </p:sp>
        <p:sp>
          <p:nvSpPr>
            <p:cNvPr id="81" name="Line 29"/>
            <p:cNvSpPr>
              <a:spLocks noChangeAspect="1" noChangeShapeType="1"/>
            </p:cNvSpPr>
            <p:nvPr/>
          </p:nvSpPr>
          <p:spPr bwMode="auto">
            <a:xfrm>
              <a:off x="7330176" y="4725049"/>
              <a:ext cx="18261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 b="1"/>
            </a:p>
          </p:txBody>
        </p:sp>
        <p:sp>
          <p:nvSpPr>
            <p:cNvPr id="82" name="Line 30"/>
            <p:cNvSpPr>
              <a:spLocks noChangeAspect="1" noChangeShapeType="1"/>
            </p:cNvSpPr>
            <p:nvPr/>
          </p:nvSpPr>
          <p:spPr bwMode="auto">
            <a:xfrm>
              <a:off x="7338070" y="5455478"/>
              <a:ext cx="180802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 b="1"/>
            </a:p>
          </p:txBody>
        </p:sp>
        <p:sp>
          <p:nvSpPr>
            <p:cNvPr id="83" name="Line 31"/>
            <p:cNvSpPr>
              <a:spLocks noChangeAspect="1" noChangeShapeType="1"/>
            </p:cNvSpPr>
            <p:nvPr/>
          </p:nvSpPr>
          <p:spPr bwMode="auto">
            <a:xfrm>
              <a:off x="7334784" y="6178173"/>
              <a:ext cx="18261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 b="1"/>
            </a:p>
          </p:txBody>
        </p:sp>
        <p:grpSp>
          <p:nvGrpSpPr>
            <p:cNvPr id="2" name="Group 32"/>
            <p:cNvGrpSpPr>
              <a:grpSpLocks noChangeAspect="1"/>
            </p:cNvGrpSpPr>
            <p:nvPr/>
          </p:nvGrpSpPr>
          <p:grpSpPr bwMode="auto">
            <a:xfrm>
              <a:off x="7228928" y="5616575"/>
              <a:ext cx="513476" cy="340500"/>
              <a:chOff x="1277" y="5600"/>
              <a:chExt cx="559" cy="409"/>
            </a:xfrm>
          </p:grpSpPr>
          <p:sp>
            <p:nvSpPr>
              <p:cNvPr id="85" name="Rectangle 34"/>
              <p:cNvSpPr>
                <a:spLocks noChangeAspect="1" noChangeArrowheads="1"/>
              </p:cNvSpPr>
              <p:nvPr/>
            </p:nvSpPr>
            <p:spPr bwMode="auto">
              <a:xfrm>
                <a:off x="1289" y="5592"/>
                <a:ext cx="408" cy="421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defRPr/>
                </a:pPr>
                <a:endParaRPr lang="fr-FR" sz="2000" b="1"/>
              </a:p>
            </p:txBody>
          </p:sp>
          <p:sp>
            <p:nvSpPr>
              <p:cNvPr id="86" name="Text Box 37"/>
              <p:cNvSpPr txBox="1">
                <a:spLocks noChangeAspect="1" noChangeArrowheads="1"/>
              </p:cNvSpPr>
              <p:nvPr/>
            </p:nvSpPr>
            <p:spPr bwMode="auto">
              <a:xfrm>
                <a:off x="1277" y="5608"/>
                <a:ext cx="559" cy="382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>
                  <a:defRPr/>
                </a:pPr>
                <a:r>
                  <a:rPr lang="fr-FR" sz="1600" b="1" dirty="0" smtClean="0">
                    <a:solidFill>
                      <a:schemeClr val="tx1"/>
                    </a:solidFill>
                  </a:rPr>
                  <a:t>24</a:t>
                </a:r>
                <a:endParaRPr lang="fr-FR" sz="1600" b="1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87" name="Line 44"/>
            <p:cNvSpPr>
              <a:spLocks noChangeAspect="1" noChangeShapeType="1"/>
            </p:cNvSpPr>
            <p:nvPr/>
          </p:nvSpPr>
          <p:spPr bwMode="auto">
            <a:xfrm flipH="1">
              <a:off x="6466295" y="6427884"/>
              <a:ext cx="9720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 b="1"/>
            </a:p>
          </p:txBody>
        </p:sp>
        <p:sp>
          <p:nvSpPr>
            <p:cNvPr id="88" name="Line 45"/>
            <p:cNvSpPr>
              <a:spLocks noChangeAspect="1" noChangeShapeType="1"/>
            </p:cNvSpPr>
            <p:nvPr/>
          </p:nvSpPr>
          <p:spPr bwMode="auto">
            <a:xfrm flipH="1">
              <a:off x="6479943" y="2597440"/>
              <a:ext cx="9576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 b="1"/>
            </a:p>
          </p:txBody>
        </p:sp>
        <p:sp>
          <p:nvSpPr>
            <p:cNvPr id="89" name="Line 54"/>
            <p:cNvSpPr>
              <a:spLocks noChangeAspect="1" noChangeShapeType="1"/>
            </p:cNvSpPr>
            <p:nvPr/>
          </p:nvSpPr>
          <p:spPr bwMode="auto">
            <a:xfrm>
              <a:off x="7536466" y="6088308"/>
              <a:ext cx="188034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 b="1"/>
            </a:p>
          </p:txBody>
        </p:sp>
        <p:sp>
          <p:nvSpPr>
            <p:cNvPr id="90" name="Line 15"/>
            <p:cNvSpPr>
              <a:spLocks noChangeAspect="1" noChangeShapeType="1"/>
            </p:cNvSpPr>
            <p:nvPr/>
          </p:nvSpPr>
          <p:spPr bwMode="auto">
            <a:xfrm>
              <a:off x="7631299" y="3695758"/>
              <a:ext cx="188034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 b="1"/>
            </a:p>
          </p:txBody>
        </p:sp>
        <p:sp>
          <p:nvSpPr>
            <p:cNvPr id="91" name="Rectangle 16"/>
            <p:cNvSpPr>
              <a:spLocks noChangeAspect="1" noChangeArrowheads="1"/>
            </p:cNvSpPr>
            <p:nvPr/>
          </p:nvSpPr>
          <p:spPr bwMode="auto">
            <a:xfrm>
              <a:off x="7255232" y="3527338"/>
              <a:ext cx="374259" cy="342331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2000" b="1"/>
            </a:p>
          </p:txBody>
        </p:sp>
        <p:sp>
          <p:nvSpPr>
            <p:cNvPr id="92" name="Text Box 17"/>
            <p:cNvSpPr txBox="1">
              <a:spLocks noChangeAspect="1" noChangeArrowheads="1"/>
            </p:cNvSpPr>
            <p:nvPr/>
          </p:nvSpPr>
          <p:spPr bwMode="auto">
            <a:xfrm>
              <a:off x="7251616" y="3545645"/>
              <a:ext cx="473700" cy="364299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600" b="1" dirty="0">
                  <a:solidFill>
                    <a:schemeClr val="tx1"/>
                  </a:solidFill>
                </a:rPr>
                <a:t>21</a:t>
              </a:r>
            </a:p>
          </p:txBody>
        </p:sp>
        <p:sp>
          <p:nvSpPr>
            <p:cNvPr id="93" name="Rectangle 18"/>
            <p:cNvSpPr>
              <a:spLocks noChangeArrowheads="1"/>
            </p:cNvSpPr>
            <p:nvPr/>
          </p:nvSpPr>
          <p:spPr bwMode="auto">
            <a:xfrm>
              <a:off x="7822948" y="3527338"/>
              <a:ext cx="648000" cy="320363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2000" b="1"/>
            </a:p>
          </p:txBody>
        </p:sp>
        <p:sp>
          <p:nvSpPr>
            <p:cNvPr id="94" name="Text Box 19"/>
            <p:cNvSpPr txBox="1">
              <a:spLocks noChangeAspect="1" noChangeArrowheads="1"/>
            </p:cNvSpPr>
            <p:nvPr/>
          </p:nvSpPr>
          <p:spPr bwMode="auto">
            <a:xfrm>
              <a:off x="7779475" y="3495640"/>
              <a:ext cx="688854" cy="364299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fr-FR" b="1" dirty="0" smtClean="0">
                  <a:solidFill>
                    <a:schemeClr val="tx1"/>
                  </a:solidFill>
                </a:rPr>
                <a:t>KM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97" name="Line 9"/>
            <p:cNvSpPr>
              <a:spLocks noChangeAspect="1" noChangeShapeType="1"/>
            </p:cNvSpPr>
            <p:nvPr/>
          </p:nvSpPr>
          <p:spPr bwMode="auto">
            <a:xfrm>
              <a:off x="6466295" y="2577396"/>
              <a:ext cx="0" cy="385200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 b="1"/>
            </a:p>
          </p:txBody>
        </p:sp>
        <p:sp>
          <p:nvSpPr>
            <p:cNvPr id="98" name="Text Box 20"/>
            <p:cNvSpPr txBox="1">
              <a:spLocks noChangeAspect="1" noChangeArrowheads="1"/>
            </p:cNvSpPr>
            <p:nvPr/>
          </p:nvSpPr>
          <p:spPr bwMode="auto">
            <a:xfrm>
              <a:off x="7507371" y="3893862"/>
              <a:ext cx="1044307" cy="364299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400" b="1" dirty="0" smtClean="0">
                  <a:solidFill>
                    <a:schemeClr val="tx1"/>
                  </a:solidFill>
                </a:rPr>
                <a:t>t/X21/6S</a:t>
              </a:r>
              <a:endParaRPr lang="fr-FR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99" name="Line 29"/>
            <p:cNvSpPr>
              <a:spLocks noChangeAspect="1" noChangeShapeType="1"/>
            </p:cNvSpPr>
            <p:nvPr/>
          </p:nvSpPr>
          <p:spPr bwMode="auto">
            <a:xfrm>
              <a:off x="7337901" y="4050153"/>
              <a:ext cx="18261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 b="1"/>
            </a:p>
          </p:txBody>
        </p:sp>
        <p:sp>
          <p:nvSpPr>
            <p:cNvPr id="105" name="Rectangle 18"/>
            <p:cNvSpPr>
              <a:spLocks noChangeArrowheads="1"/>
            </p:cNvSpPr>
            <p:nvPr/>
          </p:nvSpPr>
          <p:spPr bwMode="auto">
            <a:xfrm>
              <a:off x="8452911" y="3526134"/>
              <a:ext cx="648000" cy="320363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2000" b="1"/>
            </a:p>
          </p:txBody>
        </p:sp>
        <p:sp>
          <p:nvSpPr>
            <p:cNvPr id="106" name="Text Box 19"/>
            <p:cNvSpPr txBox="1">
              <a:spLocks noChangeAspect="1" noChangeArrowheads="1"/>
            </p:cNvSpPr>
            <p:nvPr/>
          </p:nvSpPr>
          <p:spPr bwMode="auto">
            <a:xfrm>
              <a:off x="8408802" y="3508868"/>
              <a:ext cx="688854" cy="364299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fr-FR" b="1" dirty="0" smtClean="0">
                  <a:solidFill>
                    <a:schemeClr val="tx1"/>
                  </a:solidFill>
                </a:rPr>
                <a:t>T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43" name="Groupe 142"/>
          <p:cNvGrpSpPr/>
          <p:nvPr/>
        </p:nvGrpSpPr>
        <p:grpSpPr>
          <a:xfrm>
            <a:off x="1357290" y="2505958"/>
            <a:ext cx="2634616" cy="3852000"/>
            <a:chOff x="1357290" y="2505958"/>
            <a:chExt cx="2634616" cy="3852000"/>
          </a:xfrm>
        </p:grpSpPr>
        <p:sp>
          <p:nvSpPr>
            <p:cNvPr id="133" name="Line 43"/>
            <p:cNvSpPr>
              <a:spLocks noChangeShapeType="1"/>
            </p:cNvSpPr>
            <p:nvPr/>
          </p:nvSpPr>
          <p:spPr bwMode="auto">
            <a:xfrm flipH="1">
              <a:off x="2322420" y="2533254"/>
              <a:ext cx="0" cy="381600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 b="1"/>
            </a:p>
          </p:txBody>
        </p:sp>
        <p:sp>
          <p:nvSpPr>
            <p:cNvPr id="134" name="Rectangle 10"/>
            <p:cNvSpPr>
              <a:spLocks noChangeAspect="1" noChangeArrowheads="1"/>
            </p:cNvSpPr>
            <p:nvPr/>
          </p:nvSpPr>
          <p:spPr bwMode="auto">
            <a:xfrm>
              <a:off x="2132579" y="2736526"/>
              <a:ext cx="374259" cy="34050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2000" b="1"/>
            </a:p>
          </p:txBody>
        </p:sp>
        <p:sp>
          <p:nvSpPr>
            <p:cNvPr id="135" name="Rectangle 11"/>
            <p:cNvSpPr>
              <a:spLocks noChangeAspect="1" noChangeArrowheads="1"/>
            </p:cNvSpPr>
            <p:nvPr/>
          </p:nvSpPr>
          <p:spPr bwMode="auto">
            <a:xfrm>
              <a:off x="2179587" y="2778631"/>
              <a:ext cx="280242" cy="256291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2000" b="1"/>
            </a:p>
          </p:txBody>
        </p:sp>
        <p:sp>
          <p:nvSpPr>
            <p:cNvPr id="138" name="Text Box 12"/>
            <p:cNvSpPr txBox="1">
              <a:spLocks noChangeAspect="1" noChangeArrowheads="1"/>
            </p:cNvSpPr>
            <p:nvPr/>
          </p:nvSpPr>
          <p:spPr bwMode="auto">
            <a:xfrm>
              <a:off x="1994839" y="2733240"/>
              <a:ext cx="667158" cy="421049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en-US" sz="1600" b="1" dirty="0">
                  <a:solidFill>
                    <a:schemeClr val="tx1"/>
                  </a:solidFill>
                </a:rPr>
                <a:t>20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39" name="Text Box 13"/>
            <p:cNvSpPr txBox="1">
              <a:spLocks noChangeAspect="1" noChangeArrowheads="1"/>
            </p:cNvSpPr>
            <p:nvPr/>
          </p:nvSpPr>
          <p:spPr bwMode="auto">
            <a:xfrm>
              <a:off x="2357422" y="5964636"/>
              <a:ext cx="820839" cy="364299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600" b="1" dirty="0" smtClean="0">
                  <a:solidFill>
                    <a:srgbClr val="0000FF"/>
                  </a:solidFill>
                </a:rPr>
                <a:t>I1</a:t>
              </a:r>
              <a:endParaRPr lang="fr-FR" sz="1600" b="1" dirty="0">
                <a:solidFill>
                  <a:srgbClr val="0000FF"/>
                </a:solidFill>
              </a:endParaRPr>
            </a:p>
          </p:txBody>
        </p:sp>
        <p:sp>
          <p:nvSpPr>
            <p:cNvPr id="140" name="Text Box 14"/>
            <p:cNvSpPr txBox="1">
              <a:spLocks noChangeAspect="1" noChangeArrowheads="1"/>
            </p:cNvSpPr>
            <p:nvPr/>
          </p:nvSpPr>
          <p:spPr bwMode="auto">
            <a:xfrm>
              <a:off x="2358007" y="3067425"/>
              <a:ext cx="1083001" cy="46315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600" b="1" dirty="0" smtClean="0">
                  <a:solidFill>
                    <a:srgbClr val="0000FF"/>
                  </a:solidFill>
                </a:rPr>
                <a:t>I0</a:t>
              </a:r>
              <a:r>
                <a:rPr lang="ar-DZ" sz="1600" b="1" dirty="0" smtClean="0">
                  <a:solidFill>
                    <a:srgbClr val="0000FF"/>
                  </a:solidFill>
                </a:rPr>
                <a:t>. </a:t>
              </a:r>
              <a:r>
                <a:rPr lang="fr-FR" sz="1600" b="1" dirty="0" smtClean="0">
                  <a:solidFill>
                    <a:srgbClr val="0000FF"/>
                  </a:solidFill>
                </a:rPr>
                <a:t>I2</a:t>
              </a:r>
              <a:endParaRPr lang="fr-FR" sz="1600" b="1" dirty="0">
                <a:solidFill>
                  <a:srgbClr val="0000FF"/>
                </a:solidFill>
              </a:endParaRPr>
            </a:p>
          </p:txBody>
        </p:sp>
        <p:sp>
          <p:nvSpPr>
            <p:cNvPr id="141" name="Line 15"/>
            <p:cNvSpPr>
              <a:spLocks noChangeAspect="1" noChangeShapeType="1"/>
            </p:cNvSpPr>
            <p:nvPr/>
          </p:nvSpPr>
          <p:spPr bwMode="auto">
            <a:xfrm>
              <a:off x="2508646" y="4287482"/>
              <a:ext cx="188034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 b="1"/>
            </a:p>
          </p:txBody>
        </p:sp>
        <p:sp>
          <p:nvSpPr>
            <p:cNvPr id="156" name="Rectangle 16"/>
            <p:cNvSpPr>
              <a:spLocks noChangeAspect="1" noChangeArrowheads="1"/>
            </p:cNvSpPr>
            <p:nvPr/>
          </p:nvSpPr>
          <p:spPr bwMode="auto">
            <a:xfrm>
              <a:off x="2132579" y="4119062"/>
              <a:ext cx="374259" cy="342331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2000" b="1"/>
            </a:p>
          </p:txBody>
        </p:sp>
        <p:sp>
          <p:nvSpPr>
            <p:cNvPr id="157" name="Text Box 17"/>
            <p:cNvSpPr txBox="1">
              <a:spLocks noChangeAspect="1" noChangeArrowheads="1"/>
            </p:cNvSpPr>
            <p:nvPr/>
          </p:nvSpPr>
          <p:spPr bwMode="auto">
            <a:xfrm>
              <a:off x="2128963" y="4137369"/>
              <a:ext cx="473700" cy="364299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600" b="1" dirty="0" smtClean="0">
                  <a:solidFill>
                    <a:schemeClr val="tx1"/>
                  </a:solidFill>
                </a:rPr>
                <a:t>22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58" name="Rectangle 18"/>
            <p:cNvSpPr>
              <a:spLocks noChangeArrowheads="1"/>
            </p:cNvSpPr>
            <p:nvPr/>
          </p:nvSpPr>
          <p:spPr bwMode="auto">
            <a:xfrm>
              <a:off x="2700295" y="4119062"/>
              <a:ext cx="786487" cy="320363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2000" b="1"/>
            </a:p>
          </p:txBody>
        </p:sp>
        <p:sp>
          <p:nvSpPr>
            <p:cNvPr id="159" name="Text Box 19"/>
            <p:cNvSpPr txBox="1">
              <a:spLocks noChangeAspect="1" noChangeArrowheads="1"/>
            </p:cNvSpPr>
            <p:nvPr/>
          </p:nvSpPr>
          <p:spPr bwMode="auto">
            <a:xfrm>
              <a:off x="2736456" y="4100756"/>
              <a:ext cx="688854" cy="364299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fr-FR" b="1" dirty="0" smtClean="0">
                  <a:solidFill>
                    <a:srgbClr val="FF0000"/>
                  </a:solidFill>
                </a:rPr>
                <a:t>O2</a:t>
              </a:r>
              <a:endParaRPr lang="fr-FR" b="1" dirty="0">
                <a:solidFill>
                  <a:srgbClr val="FF0000"/>
                </a:solidFill>
              </a:endParaRPr>
            </a:p>
          </p:txBody>
        </p:sp>
        <p:sp>
          <p:nvSpPr>
            <p:cNvPr id="160" name="Text Box 20"/>
            <p:cNvSpPr txBox="1">
              <a:spLocks noChangeAspect="1" noChangeArrowheads="1"/>
            </p:cNvSpPr>
            <p:nvPr/>
          </p:nvSpPr>
          <p:spPr bwMode="auto">
            <a:xfrm>
              <a:off x="2356773" y="4460717"/>
              <a:ext cx="819031" cy="364299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600" b="1" dirty="0" smtClean="0">
                  <a:solidFill>
                    <a:srgbClr val="0000FF"/>
                  </a:solidFill>
                </a:rPr>
                <a:t>I3</a:t>
              </a:r>
              <a:endParaRPr lang="fr-FR" sz="1600" b="1" dirty="0">
                <a:solidFill>
                  <a:srgbClr val="0000FF"/>
                </a:solidFill>
              </a:endParaRPr>
            </a:p>
          </p:txBody>
        </p:sp>
        <p:sp>
          <p:nvSpPr>
            <p:cNvPr id="161" name="Line 21"/>
            <p:cNvSpPr>
              <a:spLocks noChangeAspect="1" noChangeShapeType="1"/>
            </p:cNvSpPr>
            <p:nvPr/>
          </p:nvSpPr>
          <p:spPr bwMode="auto">
            <a:xfrm>
              <a:off x="2503222" y="5012418"/>
              <a:ext cx="188034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 b="1"/>
            </a:p>
          </p:txBody>
        </p:sp>
        <p:sp>
          <p:nvSpPr>
            <p:cNvPr id="162" name="Rectangle 22"/>
            <p:cNvSpPr>
              <a:spLocks noChangeAspect="1" noChangeArrowheads="1"/>
            </p:cNvSpPr>
            <p:nvPr/>
          </p:nvSpPr>
          <p:spPr bwMode="auto">
            <a:xfrm>
              <a:off x="2127155" y="4843999"/>
              <a:ext cx="370643" cy="34050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2000" b="1"/>
            </a:p>
          </p:txBody>
        </p:sp>
        <p:sp>
          <p:nvSpPr>
            <p:cNvPr id="163" name="Text Box 23"/>
            <p:cNvSpPr txBox="1">
              <a:spLocks noChangeAspect="1" noChangeArrowheads="1"/>
            </p:cNvSpPr>
            <p:nvPr/>
          </p:nvSpPr>
          <p:spPr bwMode="auto">
            <a:xfrm>
              <a:off x="2109074" y="4854983"/>
              <a:ext cx="495396" cy="364299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600" b="1" dirty="0" smtClean="0">
                  <a:solidFill>
                    <a:schemeClr val="tx1"/>
                  </a:solidFill>
                </a:rPr>
                <a:t>23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66" name="Rectangle 24"/>
            <p:cNvSpPr>
              <a:spLocks noChangeArrowheads="1"/>
            </p:cNvSpPr>
            <p:nvPr/>
          </p:nvSpPr>
          <p:spPr bwMode="auto">
            <a:xfrm>
              <a:off x="2694871" y="4843999"/>
              <a:ext cx="788295" cy="316702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2000" b="1"/>
            </a:p>
          </p:txBody>
        </p:sp>
        <p:sp>
          <p:nvSpPr>
            <p:cNvPr id="167" name="Text Box 25"/>
            <p:cNvSpPr txBox="1">
              <a:spLocks noChangeAspect="1" noChangeArrowheads="1"/>
            </p:cNvSpPr>
            <p:nvPr/>
          </p:nvSpPr>
          <p:spPr bwMode="auto">
            <a:xfrm>
              <a:off x="2655095" y="4818370"/>
              <a:ext cx="819031" cy="364299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fr-FR" b="1" dirty="0" smtClean="0">
                  <a:solidFill>
                    <a:srgbClr val="FF0000"/>
                  </a:solidFill>
                </a:rPr>
                <a:t>O3</a:t>
              </a:r>
              <a:endParaRPr lang="fr-FR" b="1" dirty="0">
                <a:solidFill>
                  <a:srgbClr val="FF0000"/>
                </a:solidFill>
              </a:endParaRPr>
            </a:p>
          </p:txBody>
        </p:sp>
        <p:sp>
          <p:nvSpPr>
            <p:cNvPr id="168" name="Text Box 26"/>
            <p:cNvSpPr txBox="1">
              <a:spLocks noChangeAspect="1" noChangeArrowheads="1"/>
            </p:cNvSpPr>
            <p:nvPr/>
          </p:nvSpPr>
          <p:spPr bwMode="auto">
            <a:xfrm>
              <a:off x="2383927" y="5207393"/>
              <a:ext cx="819031" cy="364299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600" b="1" dirty="0" smtClean="0">
                  <a:solidFill>
                    <a:srgbClr val="0000FF"/>
                  </a:solidFill>
                </a:rPr>
                <a:t>I4</a:t>
              </a:r>
              <a:endParaRPr lang="fr-FR" sz="1600" b="1" dirty="0">
                <a:solidFill>
                  <a:srgbClr val="0000FF"/>
                </a:solidFill>
              </a:endParaRPr>
            </a:p>
          </p:txBody>
        </p:sp>
        <p:sp>
          <p:nvSpPr>
            <p:cNvPr id="169" name="Line 27"/>
            <p:cNvSpPr>
              <a:spLocks noChangeAspect="1" noChangeShapeType="1"/>
            </p:cNvSpPr>
            <p:nvPr/>
          </p:nvSpPr>
          <p:spPr bwMode="auto">
            <a:xfrm flipV="1">
              <a:off x="1357290" y="4105973"/>
              <a:ext cx="0" cy="12814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lg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0" name="Line 28"/>
            <p:cNvSpPr>
              <a:spLocks noChangeAspect="1" noChangeShapeType="1"/>
            </p:cNvSpPr>
            <p:nvPr/>
          </p:nvSpPr>
          <p:spPr bwMode="auto">
            <a:xfrm>
              <a:off x="2218702" y="3249794"/>
              <a:ext cx="180802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 b="1"/>
            </a:p>
          </p:txBody>
        </p:sp>
        <p:sp>
          <p:nvSpPr>
            <p:cNvPr id="171" name="Line 29"/>
            <p:cNvSpPr>
              <a:spLocks noChangeAspect="1" noChangeShapeType="1"/>
            </p:cNvSpPr>
            <p:nvPr/>
          </p:nvSpPr>
          <p:spPr bwMode="auto">
            <a:xfrm>
              <a:off x="2221171" y="4653611"/>
              <a:ext cx="18261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 b="1"/>
            </a:p>
          </p:txBody>
        </p:sp>
        <p:sp>
          <p:nvSpPr>
            <p:cNvPr id="172" name="Line 30"/>
            <p:cNvSpPr>
              <a:spLocks noChangeAspect="1" noChangeShapeType="1"/>
            </p:cNvSpPr>
            <p:nvPr/>
          </p:nvSpPr>
          <p:spPr bwMode="auto">
            <a:xfrm>
              <a:off x="2229065" y="5384040"/>
              <a:ext cx="180802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 b="1"/>
            </a:p>
          </p:txBody>
        </p:sp>
        <p:sp>
          <p:nvSpPr>
            <p:cNvPr id="173" name="Line 31"/>
            <p:cNvSpPr>
              <a:spLocks noChangeAspect="1" noChangeShapeType="1"/>
            </p:cNvSpPr>
            <p:nvPr/>
          </p:nvSpPr>
          <p:spPr bwMode="auto">
            <a:xfrm>
              <a:off x="2225779" y="6106735"/>
              <a:ext cx="18261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 b="1"/>
            </a:p>
          </p:txBody>
        </p:sp>
        <p:grpSp>
          <p:nvGrpSpPr>
            <p:cNvPr id="174" name="Group 32"/>
            <p:cNvGrpSpPr>
              <a:grpSpLocks noChangeAspect="1"/>
            </p:cNvGrpSpPr>
            <p:nvPr/>
          </p:nvGrpSpPr>
          <p:grpSpPr bwMode="auto">
            <a:xfrm>
              <a:off x="2119923" y="5545137"/>
              <a:ext cx="513476" cy="340500"/>
              <a:chOff x="1277" y="5600"/>
              <a:chExt cx="559" cy="409"/>
            </a:xfrm>
          </p:grpSpPr>
          <p:sp>
            <p:nvSpPr>
              <p:cNvPr id="175" name="Rectangle 34"/>
              <p:cNvSpPr>
                <a:spLocks noChangeAspect="1" noChangeArrowheads="1"/>
              </p:cNvSpPr>
              <p:nvPr/>
            </p:nvSpPr>
            <p:spPr bwMode="auto">
              <a:xfrm>
                <a:off x="1289" y="5592"/>
                <a:ext cx="408" cy="421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defRPr/>
                </a:pPr>
                <a:endParaRPr lang="fr-FR" sz="2000" b="1"/>
              </a:p>
            </p:txBody>
          </p:sp>
          <p:sp>
            <p:nvSpPr>
              <p:cNvPr id="176" name="Text Box 37"/>
              <p:cNvSpPr txBox="1">
                <a:spLocks noChangeAspect="1" noChangeArrowheads="1"/>
              </p:cNvSpPr>
              <p:nvPr/>
            </p:nvSpPr>
            <p:spPr bwMode="auto">
              <a:xfrm>
                <a:off x="1277" y="5608"/>
                <a:ext cx="559" cy="382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>
                  <a:defRPr/>
                </a:pPr>
                <a:r>
                  <a:rPr lang="fr-FR" sz="1600" b="1" dirty="0" smtClean="0">
                    <a:solidFill>
                      <a:schemeClr val="tx1"/>
                    </a:solidFill>
                  </a:rPr>
                  <a:t>24</a:t>
                </a:r>
                <a:endParaRPr lang="fr-FR" sz="1600" b="1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77" name="Line 44"/>
            <p:cNvSpPr>
              <a:spLocks noChangeAspect="1" noChangeShapeType="1"/>
            </p:cNvSpPr>
            <p:nvPr/>
          </p:nvSpPr>
          <p:spPr bwMode="auto">
            <a:xfrm flipH="1">
              <a:off x="1357290" y="6356446"/>
              <a:ext cx="9720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 b="1"/>
            </a:p>
          </p:txBody>
        </p:sp>
        <p:sp>
          <p:nvSpPr>
            <p:cNvPr id="178" name="Line 45"/>
            <p:cNvSpPr>
              <a:spLocks noChangeAspect="1" noChangeShapeType="1"/>
            </p:cNvSpPr>
            <p:nvPr/>
          </p:nvSpPr>
          <p:spPr bwMode="auto">
            <a:xfrm flipH="1">
              <a:off x="1370938" y="2526002"/>
              <a:ext cx="9576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 b="1"/>
            </a:p>
          </p:txBody>
        </p:sp>
        <p:sp>
          <p:nvSpPr>
            <p:cNvPr id="180" name="Line 15"/>
            <p:cNvSpPr>
              <a:spLocks noChangeAspect="1" noChangeShapeType="1"/>
            </p:cNvSpPr>
            <p:nvPr/>
          </p:nvSpPr>
          <p:spPr bwMode="auto">
            <a:xfrm>
              <a:off x="2522294" y="3624320"/>
              <a:ext cx="188034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 b="1"/>
            </a:p>
          </p:txBody>
        </p:sp>
        <p:sp>
          <p:nvSpPr>
            <p:cNvPr id="181" name="Rectangle 16"/>
            <p:cNvSpPr>
              <a:spLocks noChangeAspect="1" noChangeArrowheads="1"/>
            </p:cNvSpPr>
            <p:nvPr/>
          </p:nvSpPr>
          <p:spPr bwMode="auto">
            <a:xfrm>
              <a:off x="2146227" y="3455900"/>
              <a:ext cx="374259" cy="342331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2000" b="1"/>
            </a:p>
          </p:txBody>
        </p:sp>
        <p:sp>
          <p:nvSpPr>
            <p:cNvPr id="182" name="Text Box 17"/>
            <p:cNvSpPr txBox="1">
              <a:spLocks noChangeAspect="1" noChangeArrowheads="1"/>
            </p:cNvSpPr>
            <p:nvPr/>
          </p:nvSpPr>
          <p:spPr bwMode="auto">
            <a:xfrm>
              <a:off x="2142611" y="3474207"/>
              <a:ext cx="473700" cy="364299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600" b="1" dirty="0">
                  <a:solidFill>
                    <a:schemeClr val="tx1"/>
                  </a:solidFill>
                </a:rPr>
                <a:t>21</a:t>
              </a:r>
            </a:p>
          </p:txBody>
        </p:sp>
        <p:sp>
          <p:nvSpPr>
            <p:cNvPr id="183" name="Rectangle 18"/>
            <p:cNvSpPr>
              <a:spLocks noChangeArrowheads="1"/>
            </p:cNvSpPr>
            <p:nvPr/>
          </p:nvSpPr>
          <p:spPr bwMode="auto">
            <a:xfrm>
              <a:off x="2713943" y="3455900"/>
              <a:ext cx="648000" cy="320363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2000" b="1"/>
            </a:p>
          </p:txBody>
        </p:sp>
        <p:sp>
          <p:nvSpPr>
            <p:cNvPr id="184" name="Text Box 19"/>
            <p:cNvSpPr txBox="1">
              <a:spLocks noChangeAspect="1" noChangeArrowheads="1"/>
            </p:cNvSpPr>
            <p:nvPr/>
          </p:nvSpPr>
          <p:spPr bwMode="auto">
            <a:xfrm>
              <a:off x="2670470" y="3424202"/>
              <a:ext cx="688854" cy="364299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fr-FR" b="1" dirty="0" smtClean="0">
                  <a:solidFill>
                    <a:srgbClr val="FF0000"/>
                  </a:solidFill>
                </a:rPr>
                <a:t>O1</a:t>
              </a:r>
              <a:endParaRPr lang="fr-FR" b="1" dirty="0">
                <a:solidFill>
                  <a:srgbClr val="FF0000"/>
                </a:solidFill>
              </a:endParaRPr>
            </a:p>
          </p:txBody>
        </p:sp>
        <p:sp>
          <p:nvSpPr>
            <p:cNvPr id="185" name="Line 9"/>
            <p:cNvSpPr>
              <a:spLocks noChangeAspect="1" noChangeShapeType="1"/>
            </p:cNvSpPr>
            <p:nvPr/>
          </p:nvSpPr>
          <p:spPr bwMode="auto">
            <a:xfrm>
              <a:off x="1357290" y="2505958"/>
              <a:ext cx="0" cy="385200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 b="1"/>
            </a:p>
          </p:txBody>
        </p:sp>
        <p:sp>
          <p:nvSpPr>
            <p:cNvPr id="186" name="Text Box 20"/>
            <p:cNvSpPr txBox="1">
              <a:spLocks noChangeAspect="1" noChangeArrowheads="1"/>
            </p:cNvSpPr>
            <p:nvPr/>
          </p:nvSpPr>
          <p:spPr bwMode="auto">
            <a:xfrm>
              <a:off x="2398366" y="3794288"/>
              <a:ext cx="1044307" cy="364299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600" b="1" dirty="0" smtClean="0">
                  <a:solidFill>
                    <a:schemeClr val="tx1"/>
                  </a:solidFill>
                </a:rPr>
                <a:t>t/X21/6S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87" name="Line 29"/>
            <p:cNvSpPr>
              <a:spLocks noChangeAspect="1" noChangeShapeType="1"/>
            </p:cNvSpPr>
            <p:nvPr/>
          </p:nvSpPr>
          <p:spPr bwMode="auto">
            <a:xfrm>
              <a:off x="2228896" y="3978715"/>
              <a:ext cx="18261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 b="1"/>
            </a:p>
          </p:txBody>
        </p:sp>
        <p:sp>
          <p:nvSpPr>
            <p:cNvPr id="188" name="Rectangle 18"/>
            <p:cNvSpPr>
              <a:spLocks noChangeArrowheads="1"/>
            </p:cNvSpPr>
            <p:nvPr/>
          </p:nvSpPr>
          <p:spPr bwMode="auto">
            <a:xfrm>
              <a:off x="3343906" y="3454696"/>
              <a:ext cx="648000" cy="320363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2000" b="1"/>
            </a:p>
          </p:txBody>
        </p:sp>
        <p:sp>
          <p:nvSpPr>
            <p:cNvPr id="189" name="Text Box 19"/>
            <p:cNvSpPr txBox="1">
              <a:spLocks noChangeAspect="1" noChangeArrowheads="1"/>
            </p:cNvSpPr>
            <p:nvPr/>
          </p:nvSpPr>
          <p:spPr bwMode="auto">
            <a:xfrm>
              <a:off x="3299797" y="3451498"/>
              <a:ext cx="688854" cy="364299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fr-FR" b="1" dirty="0" smtClean="0">
                  <a:solidFill>
                    <a:schemeClr val="tx1"/>
                  </a:solidFill>
                </a:rPr>
                <a:t>T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37" name="Groupe 136"/>
          <p:cNvGrpSpPr/>
          <p:nvPr/>
        </p:nvGrpSpPr>
        <p:grpSpPr>
          <a:xfrm>
            <a:off x="2500298" y="71414"/>
            <a:ext cx="4851214" cy="2334451"/>
            <a:chOff x="4643438" y="0"/>
            <a:chExt cx="4851214" cy="2334451"/>
          </a:xfrm>
        </p:grpSpPr>
        <p:grpSp>
          <p:nvGrpSpPr>
            <p:cNvPr id="95" name="Groupe 94"/>
            <p:cNvGrpSpPr/>
            <p:nvPr/>
          </p:nvGrpSpPr>
          <p:grpSpPr>
            <a:xfrm>
              <a:off x="4643438" y="0"/>
              <a:ext cx="4805952" cy="2291236"/>
              <a:chOff x="1217492" y="1428736"/>
              <a:chExt cx="4805952" cy="2291236"/>
            </a:xfrm>
          </p:grpSpPr>
          <p:sp>
            <p:nvSpPr>
              <p:cNvPr id="100" name="Rectangle 99"/>
              <p:cNvSpPr/>
              <p:nvPr/>
            </p:nvSpPr>
            <p:spPr>
              <a:xfrm>
                <a:off x="1217492" y="1428736"/>
                <a:ext cx="4804544" cy="2286016"/>
              </a:xfrm>
              <a:prstGeom prst="rect">
                <a:avLst/>
              </a:prstGeom>
              <a:ln w="15875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cxnSp>
            <p:nvCxnSpPr>
              <p:cNvPr id="101" name="Connecteur droit 100"/>
              <p:cNvCxnSpPr/>
              <p:nvPr/>
            </p:nvCxnSpPr>
            <p:spPr>
              <a:xfrm>
                <a:off x="1228052" y="1873130"/>
                <a:ext cx="4788000" cy="0"/>
              </a:xfrm>
              <a:prstGeom prst="line">
                <a:avLst/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2" name="Connecteur droit 101"/>
              <p:cNvCxnSpPr/>
              <p:nvPr/>
            </p:nvCxnSpPr>
            <p:spPr>
              <a:xfrm>
                <a:off x="1235444" y="2254460"/>
                <a:ext cx="4788000" cy="0"/>
              </a:xfrm>
              <a:prstGeom prst="line">
                <a:avLst/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3" name="Connecteur droit 102"/>
              <p:cNvCxnSpPr/>
              <p:nvPr/>
            </p:nvCxnSpPr>
            <p:spPr>
              <a:xfrm>
                <a:off x="1217492" y="2610668"/>
                <a:ext cx="4788000" cy="0"/>
              </a:xfrm>
              <a:prstGeom prst="line">
                <a:avLst/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4" name="Connecteur droit 103"/>
              <p:cNvCxnSpPr/>
              <p:nvPr/>
            </p:nvCxnSpPr>
            <p:spPr>
              <a:xfrm>
                <a:off x="1224884" y="2991998"/>
                <a:ext cx="4788000" cy="0"/>
              </a:xfrm>
              <a:prstGeom prst="line">
                <a:avLst/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7" name="Connecteur droit 106"/>
              <p:cNvCxnSpPr/>
              <p:nvPr/>
            </p:nvCxnSpPr>
            <p:spPr>
              <a:xfrm>
                <a:off x="1231220" y="3350170"/>
                <a:ext cx="4788000" cy="0"/>
              </a:xfrm>
              <a:prstGeom prst="line">
                <a:avLst/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8" name="Connecteur droit 107"/>
              <p:cNvCxnSpPr/>
              <p:nvPr/>
            </p:nvCxnSpPr>
            <p:spPr>
              <a:xfrm rot="5400000">
                <a:off x="3583160" y="2585178"/>
                <a:ext cx="2268000" cy="1588"/>
              </a:xfrm>
              <a:prstGeom prst="line">
                <a:avLst/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9" name="Connecteur droit 108"/>
              <p:cNvCxnSpPr/>
              <p:nvPr/>
            </p:nvCxnSpPr>
            <p:spPr>
              <a:xfrm rot="5400000">
                <a:off x="2356234" y="2579602"/>
                <a:ext cx="2268000" cy="1588"/>
              </a:xfrm>
              <a:prstGeom prst="line">
                <a:avLst/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0" name="Connecteur droit 109"/>
              <p:cNvCxnSpPr/>
              <p:nvPr/>
            </p:nvCxnSpPr>
            <p:spPr>
              <a:xfrm rot="5400000">
                <a:off x="997324" y="2576010"/>
                <a:ext cx="2268000" cy="1588"/>
              </a:xfrm>
              <a:prstGeom prst="line">
                <a:avLst/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111" name="Rectangle 110"/>
            <p:cNvSpPr/>
            <p:nvPr/>
          </p:nvSpPr>
          <p:spPr>
            <a:xfrm>
              <a:off x="8530666" y="28136"/>
              <a:ext cx="684804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/>
              <a:r>
                <a:rPr lang="ar-DZ" b="1" dirty="0" smtClean="0">
                  <a:solidFill>
                    <a:schemeClr val="tx1"/>
                  </a:solidFill>
                </a:rPr>
                <a:t>التعيين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112" name="Rectangle 111"/>
            <p:cNvSpPr/>
            <p:nvPr/>
          </p:nvSpPr>
          <p:spPr>
            <a:xfrm>
              <a:off x="5958898" y="31532"/>
              <a:ext cx="684804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/>
              <a:r>
                <a:rPr lang="ar-DZ" b="1" dirty="0" smtClean="0">
                  <a:solidFill>
                    <a:schemeClr val="tx1"/>
                  </a:solidFill>
                </a:rPr>
                <a:t>التعيين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113" name="Rectangle 112"/>
            <p:cNvSpPr/>
            <p:nvPr/>
          </p:nvSpPr>
          <p:spPr>
            <a:xfrm>
              <a:off x="7191885" y="31532"/>
              <a:ext cx="737701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/>
              <a:r>
                <a:rPr lang="ar-DZ" b="1" dirty="0" smtClean="0">
                  <a:solidFill>
                    <a:schemeClr val="tx1"/>
                  </a:solidFill>
                </a:rPr>
                <a:t>المداخل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114" name="Rectangle 113"/>
            <p:cNvSpPr/>
            <p:nvPr/>
          </p:nvSpPr>
          <p:spPr>
            <a:xfrm>
              <a:off x="4708489" y="31532"/>
              <a:ext cx="792205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r" rtl="1"/>
              <a:r>
                <a:rPr lang="ar-DZ" b="1" dirty="0" smtClean="0">
                  <a:solidFill>
                    <a:schemeClr val="tx1"/>
                  </a:solidFill>
                </a:rPr>
                <a:t>المخارج</a:t>
              </a:r>
              <a:endParaRPr lang="fr-FR" dirty="0">
                <a:solidFill>
                  <a:schemeClr val="tx1"/>
                </a:solidFill>
              </a:endParaRPr>
            </a:p>
          </p:txBody>
        </p:sp>
        <p:sp>
          <p:nvSpPr>
            <p:cNvPr id="115" name="Rectangle 114"/>
            <p:cNvSpPr/>
            <p:nvPr/>
          </p:nvSpPr>
          <p:spPr>
            <a:xfrm>
              <a:off x="8153264" y="442696"/>
              <a:ext cx="1133644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b="1" dirty="0" smtClean="0">
                  <a:solidFill>
                    <a:schemeClr val="tx1"/>
                  </a:solidFill>
                </a:rPr>
                <a:t>X2</a:t>
              </a:r>
              <a:r>
                <a:rPr lang="ar-DZ" b="1" dirty="0" smtClean="0">
                  <a:solidFill>
                    <a:schemeClr val="tx1"/>
                  </a:solidFill>
                </a:rPr>
                <a:t>. </a:t>
              </a:r>
              <a:r>
                <a:rPr lang="fr-FR" b="1" dirty="0" smtClean="0">
                  <a:solidFill>
                    <a:schemeClr val="tx1"/>
                  </a:solidFill>
                </a:rPr>
                <a:t>X104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116" name="Rectangle 115"/>
            <p:cNvSpPr/>
            <p:nvPr/>
          </p:nvSpPr>
          <p:spPr>
            <a:xfrm>
              <a:off x="8247862" y="824026"/>
              <a:ext cx="1082348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b="1" dirty="0" smtClean="0">
                  <a:solidFill>
                    <a:schemeClr val="tx1"/>
                  </a:solidFill>
                </a:rPr>
                <a:t>t/X21/6S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117" name="Rectangle 116"/>
            <p:cNvSpPr/>
            <p:nvPr/>
          </p:nvSpPr>
          <p:spPr>
            <a:xfrm>
              <a:off x="8317993" y="1185212"/>
              <a:ext cx="939681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 rtl="1"/>
              <a:r>
                <a:rPr lang="ar-DZ" b="1" dirty="0" smtClean="0">
                  <a:solidFill>
                    <a:schemeClr val="tx1"/>
                  </a:solidFill>
                </a:rPr>
                <a:t>ملتقط </a:t>
              </a:r>
              <a:r>
                <a:rPr lang="fr-FR" b="1" dirty="0" smtClean="0">
                  <a:solidFill>
                    <a:schemeClr val="tx1"/>
                  </a:solidFill>
                </a:rPr>
                <a:t>V1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118" name="Rectangle 117"/>
            <p:cNvSpPr/>
            <p:nvPr/>
          </p:nvSpPr>
          <p:spPr>
            <a:xfrm>
              <a:off x="8319091" y="1538778"/>
              <a:ext cx="939681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 rtl="1">
                <a:defRPr/>
              </a:pPr>
              <a:r>
                <a:rPr lang="ar-DZ" b="1" dirty="0" smtClean="0">
                  <a:solidFill>
                    <a:schemeClr val="tx1"/>
                  </a:solidFill>
                </a:rPr>
                <a:t>ملتقط </a:t>
              </a:r>
              <a:r>
                <a:rPr lang="fr-FR" b="1" dirty="0" smtClean="0">
                  <a:solidFill>
                    <a:schemeClr val="tx1"/>
                  </a:solidFill>
                </a:rPr>
                <a:t>V0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119" name="Rectangle 118"/>
            <p:cNvSpPr/>
            <p:nvPr/>
          </p:nvSpPr>
          <p:spPr>
            <a:xfrm>
              <a:off x="7350527" y="1214446"/>
              <a:ext cx="377026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/>
              <a:r>
                <a:rPr lang="fr-FR" b="1" dirty="0" smtClean="0">
                  <a:solidFill>
                    <a:schemeClr val="tx1"/>
                  </a:solidFill>
                </a:rPr>
                <a:t>I3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120" name="Rectangle 119"/>
            <p:cNvSpPr/>
            <p:nvPr/>
          </p:nvSpPr>
          <p:spPr>
            <a:xfrm>
              <a:off x="7350527" y="1548464"/>
              <a:ext cx="377026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/>
              <a:r>
                <a:rPr lang="fr-FR" b="1" dirty="0" smtClean="0">
                  <a:solidFill>
                    <a:schemeClr val="tx1"/>
                  </a:solidFill>
                </a:rPr>
                <a:t>I4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121" name="Rectangle 120"/>
            <p:cNvSpPr/>
            <p:nvPr/>
          </p:nvSpPr>
          <p:spPr>
            <a:xfrm>
              <a:off x="5579106" y="458154"/>
              <a:ext cx="1237838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 rtl="1"/>
              <a:r>
                <a:rPr lang="ar-DZ" b="1" dirty="0" smtClean="0">
                  <a:solidFill>
                    <a:schemeClr val="tx1"/>
                  </a:solidFill>
                </a:rPr>
                <a:t>الملامس </a:t>
              </a:r>
              <a:r>
                <a:rPr lang="fr-FR" b="1" dirty="0" smtClean="0">
                  <a:solidFill>
                    <a:schemeClr val="tx1"/>
                  </a:solidFill>
                </a:rPr>
                <a:t>KM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122" name="Rectangle 121"/>
            <p:cNvSpPr/>
            <p:nvPr/>
          </p:nvSpPr>
          <p:spPr>
            <a:xfrm>
              <a:off x="6405142" y="839282"/>
              <a:ext cx="325730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 rtl="1">
                <a:defRPr/>
              </a:pPr>
              <a:r>
                <a:rPr lang="fr-FR" b="1" dirty="0" smtClean="0">
                  <a:solidFill>
                    <a:schemeClr val="tx1"/>
                  </a:solidFill>
                </a:rPr>
                <a:t>T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123" name="Rectangle 122"/>
            <p:cNvSpPr/>
            <p:nvPr/>
          </p:nvSpPr>
          <p:spPr>
            <a:xfrm>
              <a:off x="5620982" y="1190033"/>
              <a:ext cx="1271502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 rtl="1"/>
              <a:r>
                <a:rPr lang="ar-DZ" b="1" dirty="0" smtClean="0">
                  <a:solidFill>
                    <a:schemeClr val="tx1"/>
                  </a:solidFill>
                </a:rPr>
                <a:t>الموزع  </a:t>
              </a:r>
              <a:r>
                <a:rPr lang="fr-FR" b="1" dirty="0" err="1" smtClean="0">
                  <a:solidFill>
                    <a:schemeClr val="tx1"/>
                  </a:solidFill>
                </a:rPr>
                <a:t>dV</a:t>
              </a:r>
              <a:r>
                <a:rPr lang="fr-FR" b="1" dirty="0" smtClean="0">
                  <a:solidFill>
                    <a:schemeClr val="tx1"/>
                  </a:solidFill>
                </a:rPr>
                <a:t>+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124" name="Rectangle 123"/>
            <p:cNvSpPr/>
            <p:nvPr/>
          </p:nvSpPr>
          <p:spPr>
            <a:xfrm>
              <a:off x="5728421" y="1555668"/>
              <a:ext cx="1201033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 rtl="1">
                <a:defRPr/>
              </a:pPr>
              <a:r>
                <a:rPr lang="ar-DZ" b="1" dirty="0" smtClean="0">
                  <a:solidFill>
                    <a:schemeClr val="tx1"/>
                  </a:solidFill>
                </a:rPr>
                <a:t>الموزع  </a:t>
              </a:r>
              <a:r>
                <a:rPr lang="fr-FR" b="1" dirty="0" err="1" smtClean="0">
                  <a:solidFill>
                    <a:schemeClr val="tx1"/>
                  </a:solidFill>
                </a:rPr>
                <a:t>dV</a:t>
              </a:r>
              <a:r>
                <a:rPr lang="fr-FR" b="1" dirty="0" smtClean="0">
                  <a:solidFill>
                    <a:schemeClr val="tx1"/>
                  </a:solidFill>
                </a:rPr>
                <a:t>-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125" name="Rectangle 124"/>
            <p:cNvSpPr/>
            <p:nvPr/>
          </p:nvSpPr>
          <p:spPr>
            <a:xfrm>
              <a:off x="4930374" y="458154"/>
              <a:ext cx="492443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/>
              <a:r>
                <a:rPr lang="fr-FR" b="1" dirty="0" smtClean="0">
                  <a:solidFill>
                    <a:schemeClr val="tx1"/>
                  </a:solidFill>
                </a:rPr>
                <a:t>O1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126" name="Rectangle 125"/>
            <p:cNvSpPr/>
            <p:nvPr/>
          </p:nvSpPr>
          <p:spPr>
            <a:xfrm>
              <a:off x="4963728" y="815344"/>
              <a:ext cx="325730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/>
              <a:r>
                <a:rPr lang="fr-FR" b="1" dirty="0" smtClean="0">
                  <a:solidFill>
                    <a:schemeClr val="tx1"/>
                  </a:solidFill>
                </a:rPr>
                <a:t>T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127" name="Rectangle 126"/>
            <p:cNvSpPr/>
            <p:nvPr/>
          </p:nvSpPr>
          <p:spPr>
            <a:xfrm>
              <a:off x="4901188" y="1191036"/>
              <a:ext cx="492443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/>
              <a:r>
                <a:rPr lang="fr-FR" b="1" dirty="0" smtClean="0">
                  <a:solidFill>
                    <a:schemeClr val="tx1"/>
                  </a:solidFill>
                </a:rPr>
                <a:t>O2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128" name="Rectangle 127"/>
            <p:cNvSpPr/>
            <p:nvPr/>
          </p:nvSpPr>
          <p:spPr>
            <a:xfrm>
              <a:off x="4893511" y="1568733"/>
              <a:ext cx="492443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/>
              <a:r>
                <a:rPr lang="fr-FR" b="1" dirty="0" smtClean="0">
                  <a:solidFill>
                    <a:schemeClr val="tx1"/>
                  </a:solidFill>
                </a:rPr>
                <a:t>O3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129" name="Text Box 13"/>
            <p:cNvSpPr txBox="1">
              <a:spLocks noChangeAspect="1" noChangeArrowheads="1"/>
            </p:cNvSpPr>
            <p:nvPr/>
          </p:nvSpPr>
          <p:spPr bwMode="auto">
            <a:xfrm>
              <a:off x="8673813" y="1970152"/>
              <a:ext cx="820839" cy="364299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b="1" dirty="0">
                  <a:solidFill>
                    <a:schemeClr val="tx1"/>
                  </a:solidFill>
                </a:rPr>
                <a:t>X2</a:t>
              </a:r>
            </a:p>
          </p:txBody>
        </p:sp>
        <p:sp>
          <p:nvSpPr>
            <p:cNvPr id="130" name="Line 54"/>
            <p:cNvSpPr>
              <a:spLocks noChangeAspect="1" noChangeShapeType="1"/>
            </p:cNvSpPr>
            <p:nvPr/>
          </p:nvSpPr>
          <p:spPr bwMode="auto">
            <a:xfrm>
              <a:off x="8791975" y="2004896"/>
              <a:ext cx="2520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 b="1"/>
            </a:p>
          </p:txBody>
        </p:sp>
        <p:sp>
          <p:nvSpPr>
            <p:cNvPr id="131" name="Rectangle 130"/>
            <p:cNvSpPr/>
            <p:nvPr/>
          </p:nvSpPr>
          <p:spPr>
            <a:xfrm>
              <a:off x="7202725" y="456764"/>
              <a:ext cx="697627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b="1" dirty="0" smtClean="0">
                  <a:solidFill>
                    <a:schemeClr val="tx1"/>
                  </a:solidFill>
                </a:rPr>
                <a:t>I0</a:t>
              </a:r>
              <a:r>
                <a:rPr lang="ar-DZ" b="1" dirty="0" smtClean="0">
                  <a:solidFill>
                    <a:schemeClr val="tx1"/>
                  </a:solidFill>
                </a:rPr>
                <a:t>. </a:t>
              </a:r>
              <a:r>
                <a:rPr lang="fr-FR" b="1" dirty="0" smtClean="0">
                  <a:solidFill>
                    <a:schemeClr val="tx1"/>
                  </a:solidFill>
                </a:rPr>
                <a:t>I2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132" name="Rectangle 131"/>
            <p:cNvSpPr/>
            <p:nvPr/>
          </p:nvSpPr>
          <p:spPr>
            <a:xfrm>
              <a:off x="7032318" y="838094"/>
              <a:ext cx="1082348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b="1" dirty="0" smtClean="0">
                  <a:solidFill>
                    <a:schemeClr val="tx1"/>
                  </a:solidFill>
                </a:rPr>
                <a:t>t/X21/6S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136" name="Rectangle 135"/>
            <p:cNvSpPr/>
            <p:nvPr/>
          </p:nvSpPr>
          <p:spPr>
            <a:xfrm>
              <a:off x="7328848" y="1938479"/>
              <a:ext cx="377026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/>
              <a:r>
                <a:rPr lang="fr-FR" b="1" dirty="0" smtClean="0">
                  <a:solidFill>
                    <a:schemeClr val="tx1"/>
                  </a:solidFill>
                </a:rPr>
                <a:t>I2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42976" y="274638"/>
            <a:ext cx="7543824" cy="725470"/>
          </a:xfr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ar-DZ" sz="3200" b="1" dirty="0" smtClean="0">
                <a:solidFill>
                  <a:schemeClr val="tx1"/>
                </a:solidFill>
              </a:rPr>
              <a:t>اتمم ربط المبرمج بالملتقطات والمنفذات </a:t>
            </a:r>
            <a:br>
              <a:rPr lang="ar-DZ" sz="3200" b="1" dirty="0" smtClean="0">
                <a:solidFill>
                  <a:schemeClr val="tx1"/>
                </a:solidFill>
              </a:rPr>
            </a:br>
            <a:endParaRPr lang="fr-FR" sz="3200" b="1" dirty="0">
              <a:solidFill>
                <a:schemeClr val="tx1"/>
              </a:solidFill>
            </a:endParaRPr>
          </a:p>
        </p:txBody>
      </p:sp>
      <p:grpSp>
        <p:nvGrpSpPr>
          <p:cNvPr id="3" name="Groupe 6"/>
          <p:cNvGrpSpPr/>
          <p:nvPr/>
        </p:nvGrpSpPr>
        <p:grpSpPr>
          <a:xfrm>
            <a:off x="142844" y="1357298"/>
            <a:ext cx="8858279" cy="5429288"/>
            <a:chOff x="285720" y="1357298"/>
            <a:chExt cx="8858279" cy="5429288"/>
          </a:xfrm>
        </p:grpSpPr>
        <p:pic>
          <p:nvPicPr>
            <p:cNvPr id="5122" name="Picture 2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85720" y="1357298"/>
              <a:ext cx="8858279" cy="5429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6" name="ZoneTexte 5"/>
            <p:cNvSpPr txBox="1"/>
            <p:nvPr/>
          </p:nvSpPr>
          <p:spPr>
            <a:xfrm>
              <a:off x="5185156" y="1425538"/>
              <a:ext cx="3816000" cy="46800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fr-FR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2528"/>
          </a:xfrm>
        </p:spPr>
        <p:txBody>
          <a:bodyPr>
            <a:normAutofit fontScale="90000"/>
          </a:bodyPr>
          <a:lstStyle/>
          <a:p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  <p:grpSp>
        <p:nvGrpSpPr>
          <p:cNvPr id="6" name="Groupe 5"/>
          <p:cNvGrpSpPr/>
          <p:nvPr/>
        </p:nvGrpSpPr>
        <p:grpSpPr>
          <a:xfrm>
            <a:off x="0" y="0"/>
            <a:ext cx="9144000" cy="6929462"/>
            <a:chOff x="0" y="0"/>
            <a:chExt cx="9144000" cy="6929462"/>
          </a:xfrm>
        </p:grpSpPr>
        <p:pic>
          <p:nvPicPr>
            <p:cNvPr id="6146" name="Picture 2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0" y="71462"/>
              <a:ext cx="9143999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5" name="ZoneTexte 4"/>
            <p:cNvSpPr txBox="1"/>
            <p:nvPr/>
          </p:nvSpPr>
          <p:spPr>
            <a:xfrm>
              <a:off x="4857752" y="0"/>
              <a:ext cx="4286248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fr-FR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42976" y="274638"/>
            <a:ext cx="7543824" cy="725470"/>
          </a:xfr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ar-DZ" sz="3200" b="1" dirty="0" smtClean="0">
                <a:solidFill>
                  <a:schemeClr val="tx1"/>
                </a:solidFill>
              </a:rPr>
              <a:t>اتمم ربط المبرمج بالملتقطات والمنفذات </a:t>
            </a:r>
            <a:br>
              <a:rPr lang="ar-DZ" sz="3200" b="1" dirty="0" smtClean="0">
                <a:solidFill>
                  <a:schemeClr val="tx1"/>
                </a:solidFill>
              </a:rPr>
            </a:br>
            <a:endParaRPr lang="fr-FR" sz="3200" b="1" dirty="0">
              <a:solidFill>
                <a:schemeClr val="tx1"/>
              </a:solidFill>
            </a:endParaRPr>
          </a:p>
        </p:txBody>
      </p:sp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3"/>
          <a:srcRect r="42589"/>
          <a:stretch>
            <a:fillRect/>
          </a:stretch>
        </p:blipFill>
        <p:spPr bwMode="auto">
          <a:xfrm>
            <a:off x="1500166" y="785794"/>
            <a:ext cx="5203825" cy="558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42976" y="274638"/>
            <a:ext cx="7543824" cy="725470"/>
          </a:xfr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ar-DZ" sz="3200" b="1" dirty="0" smtClean="0">
                <a:solidFill>
                  <a:schemeClr val="tx1"/>
                </a:solidFill>
              </a:rPr>
              <a:t>اتمم ربط المبرمج بالملتقطات والمنفذات </a:t>
            </a:r>
            <a:br>
              <a:rPr lang="ar-DZ" sz="3200" b="1" dirty="0" smtClean="0">
                <a:solidFill>
                  <a:schemeClr val="tx1"/>
                </a:solidFill>
              </a:rPr>
            </a:br>
            <a:endParaRPr lang="fr-FR" sz="3200" b="1" dirty="0">
              <a:solidFill>
                <a:schemeClr val="tx1"/>
              </a:solidFill>
            </a:endParaRPr>
          </a:p>
        </p:txBody>
      </p:sp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3"/>
          <a:srcRect r="42589"/>
          <a:stretch>
            <a:fillRect/>
          </a:stretch>
        </p:blipFill>
        <p:spPr bwMode="auto">
          <a:xfrm>
            <a:off x="1500166" y="785794"/>
            <a:ext cx="5203825" cy="558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Connecteur droit 4"/>
          <p:cNvCxnSpPr/>
          <p:nvPr/>
        </p:nvCxnSpPr>
        <p:spPr>
          <a:xfrm rot="5400000" flipH="1" flipV="1">
            <a:off x="698567" y="1920770"/>
            <a:ext cx="1908000" cy="1588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" name="Connecteur droit 5"/>
          <p:cNvCxnSpPr/>
          <p:nvPr/>
        </p:nvCxnSpPr>
        <p:spPr>
          <a:xfrm rot="5400000" flipH="1" flipV="1">
            <a:off x="966625" y="2024190"/>
            <a:ext cx="1764000" cy="1588"/>
          </a:xfrm>
          <a:prstGeom prst="line">
            <a:avLst/>
          </a:prstGeom>
          <a:ln w="22225">
            <a:solidFill>
              <a:srgbClr val="0000FF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" name="Connecteur droit 8"/>
          <p:cNvCxnSpPr/>
          <p:nvPr/>
        </p:nvCxnSpPr>
        <p:spPr>
          <a:xfrm>
            <a:off x="3071802" y="1133459"/>
            <a:ext cx="2124000" cy="158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rot="5400000">
            <a:off x="5127604" y="1182696"/>
            <a:ext cx="108000" cy="158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" name="Connecteur droit 11"/>
          <p:cNvCxnSpPr/>
          <p:nvPr/>
        </p:nvCxnSpPr>
        <p:spPr>
          <a:xfrm rot="5400000">
            <a:off x="4618807" y="1196190"/>
            <a:ext cx="108000" cy="158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" name="Connecteur droit 12"/>
          <p:cNvCxnSpPr/>
          <p:nvPr/>
        </p:nvCxnSpPr>
        <p:spPr>
          <a:xfrm rot="5400000">
            <a:off x="4933573" y="1748008"/>
            <a:ext cx="504000" cy="158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rot="5400000">
            <a:off x="4420807" y="1737092"/>
            <a:ext cx="504000" cy="158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" name="Connecteur en angle 15"/>
          <p:cNvCxnSpPr/>
          <p:nvPr/>
        </p:nvCxnSpPr>
        <p:spPr>
          <a:xfrm rot="16200000" flipH="1">
            <a:off x="3700116" y="587232"/>
            <a:ext cx="864000" cy="1692000"/>
          </a:xfrm>
          <a:prstGeom prst="bentConnector3">
            <a:avLst>
              <a:gd name="adj1" fmla="val 100370"/>
            </a:avLst>
          </a:prstGeom>
          <a:ln w="19050">
            <a:solidFill>
              <a:srgbClr val="0000FF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" name="Connecteur droit 19"/>
          <p:cNvCxnSpPr/>
          <p:nvPr/>
        </p:nvCxnSpPr>
        <p:spPr>
          <a:xfrm>
            <a:off x="3113541" y="995345"/>
            <a:ext cx="180000" cy="158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1" name="Connecteur droit 20"/>
          <p:cNvCxnSpPr/>
          <p:nvPr/>
        </p:nvCxnSpPr>
        <p:spPr>
          <a:xfrm rot="5400000">
            <a:off x="4386493" y="1928570"/>
            <a:ext cx="144000" cy="1588"/>
          </a:xfrm>
          <a:prstGeom prst="line">
            <a:avLst/>
          </a:prstGeom>
          <a:ln w="19050">
            <a:solidFill>
              <a:srgbClr val="0000FF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2" name="Connecteur droit 21"/>
          <p:cNvCxnSpPr/>
          <p:nvPr/>
        </p:nvCxnSpPr>
        <p:spPr>
          <a:xfrm rot="5400000">
            <a:off x="4896084" y="1928570"/>
            <a:ext cx="144000" cy="1588"/>
          </a:xfrm>
          <a:prstGeom prst="line">
            <a:avLst/>
          </a:prstGeom>
          <a:ln w="19050">
            <a:solidFill>
              <a:srgbClr val="0000FF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3" name="Connecteur en angle 22"/>
          <p:cNvCxnSpPr/>
          <p:nvPr/>
        </p:nvCxnSpPr>
        <p:spPr>
          <a:xfrm rot="16200000" flipH="1">
            <a:off x="2012567" y="1267224"/>
            <a:ext cx="432000" cy="1152000"/>
          </a:xfrm>
          <a:prstGeom prst="bentConnector3">
            <a:avLst>
              <a:gd name="adj1" fmla="val 49"/>
            </a:avLst>
          </a:prstGeom>
          <a:ln w="19050"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5" name="Connecteur en angle 24"/>
          <p:cNvCxnSpPr/>
          <p:nvPr/>
        </p:nvCxnSpPr>
        <p:spPr>
          <a:xfrm rot="16200000" flipH="1">
            <a:off x="2109889" y="1534488"/>
            <a:ext cx="252000" cy="756000"/>
          </a:xfrm>
          <a:prstGeom prst="bentConnector3">
            <a:avLst>
              <a:gd name="adj1" fmla="val 49"/>
            </a:avLst>
          </a:prstGeom>
          <a:ln w="19050">
            <a:solidFill>
              <a:srgbClr val="0000FF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7" name="Connecteur en angle 26"/>
          <p:cNvCxnSpPr/>
          <p:nvPr/>
        </p:nvCxnSpPr>
        <p:spPr>
          <a:xfrm rot="16200000" flipH="1">
            <a:off x="2793812" y="4040486"/>
            <a:ext cx="900000" cy="1058400"/>
          </a:xfrm>
          <a:prstGeom prst="bentConnector3">
            <a:avLst>
              <a:gd name="adj1" fmla="val 81750"/>
            </a:avLst>
          </a:prstGeom>
          <a:ln w="19050"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8" name="Connecteur en angle 27"/>
          <p:cNvCxnSpPr/>
          <p:nvPr/>
        </p:nvCxnSpPr>
        <p:spPr>
          <a:xfrm rot="16200000" flipH="1">
            <a:off x="2860860" y="3697092"/>
            <a:ext cx="900000" cy="1764000"/>
          </a:xfrm>
          <a:prstGeom prst="bentConnector3">
            <a:avLst>
              <a:gd name="adj1" fmla="val 70108"/>
            </a:avLst>
          </a:prstGeom>
          <a:ln w="19050">
            <a:solidFill>
              <a:srgbClr val="0000FF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0" name="Connecteur en angle 29"/>
          <p:cNvCxnSpPr/>
          <p:nvPr/>
        </p:nvCxnSpPr>
        <p:spPr>
          <a:xfrm rot="16200000" flipH="1">
            <a:off x="3110315" y="4157255"/>
            <a:ext cx="900000" cy="853200"/>
          </a:xfrm>
          <a:prstGeom prst="bentConnector3">
            <a:avLst>
              <a:gd name="adj1" fmla="val 58334"/>
            </a:avLst>
          </a:prstGeom>
          <a:ln w="19050">
            <a:solidFill>
              <a:srgbClr val="00B05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2" name="Connecteur en angle 31"/>
          <p:cNvCxnSpPr/>
          <p:nvPr/>
        </p:nvCxnSpPr>
        <p:spPr>
          <a:xfrm rot="16200000" flipH="1">
            <a:off x="3509467" y="4028562"/>
            <a:ext cx="1044000" cy="1224000"/>
          </a:xfrm>
          <a:prstGeom prst="bentConnector3">
            <a:avLst>
              <a:gd name="adj1" fmla="val 31424"/>
            </a:avLst>
          </a:prstGeom>
          <a:ln w="19050"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9" name="Connecteur en angle 38"/>
          <p:cNvCxnSpPr/>
          <p:nvPr/>
        </p:nvCxnSpPr>
        <p:spPr>
          <a:xfrm rot="16200000" flipH="1">
            <a:off x="3912744" y="3920562"/>
            <a:ext cx="1044000" cy="1440000"/>
          </a:xfrm>
          <a:prstGeom prst="bentConnector3">
            <a:avLst>
              <a:gd name="adj1" fmla="val 19778"/>
            </a:avLst>
          </a:prstGeom>
          <a:ln w="19050">
            <a:solidFill>
              <a:srgbClr val="00B05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ZoneTexte 132"/>
          <p:cNvSpPr txBox="1"/>
          <p:nvPr/>
        </p:nvSpPr>
        <p:spPr>
          <a:xfrm>
            <a:off x="6786578" y="142851"/>
            <a:ext cx="2156628" cy="584775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r" rtl="1"/>
            <a:r>
              <a:rPr lang="ar-DZ" sz="3200" b="1" u="sng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أعمال الورشة</a:t>
            </a:r>
            <a:endParaRPr lang="fr-FR" sz="3200" b="1" u="sng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39" name="Picture 2" descr="I:\صور الملتقى\IMG_20211107_0927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821651" cy="2428868"/>
          </a:xfrm>
          <a:prstGeom prst="rect">
            <a:avLst/>
          </a:prstGeom>
          <a:noFill/>
        </p:spPr>
      </p:pic>
      <p:pic>
        <p:nvPicPr>
          <p:cNvPr id="140" name="Picture 2" descr="I:\صور الملتقى\IMG_20211107_09343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571744"/>
            <a:ext cx="2762270" cy="2071702"/>
          </a:xfrm>
          <a:prstGeom prst="rect">
            <a:avLst/>
          </a:prstGeom>
          <a:noFill/>
        </p:spPr>
      </p:pic>
      <p:pic>
        <p:nvPicPr>
          <p:cNvPr id="141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857849"/>
            <a:ext cx="2571736" cy="1928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ZoneTexte 5"/>
          <p:cNvSpPr txBox="1"/>
          <p:nvPr/>
        </p:nvSpPr>
        <p:spPr>
          <a:xfrm>
            <a:off x="4286248" y="1071546"/>
            <a:ext cx="4487275" cy="523220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28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008000"/>
                </a:solidFill>
              </a:rPr>
              <a:t>1- نظام آلي لملء القارورات.</a:t>
            </a:r>
            <a:endParaRPr lang="fr-FR" sz="28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rgbClr val="008000"/>
              </a:solidFill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5143504" y="3334408"/>
            <a:ext cx="3705089" cy="523220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28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008000"/>
                </a:solidFill>
              </a:rPr>
              <a:t>2- نظام آلي لإشارة المرور.</a:t>
            </a:r>
            <a:endParaRPr lang="fr-FR" sz="28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rgbClr val="008000"/>
              </a:solidFill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2571736" y="5857892"/>
            <a:ext cx="6429420" cy="492443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26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008000"/>
                </a:solidFill>
              </a:rPr>
              <a:t>3- إقلاع مباشر اتجاه واحد للدوران </a:t>
            </a:r>
            <a:r>
              <a:rPr lang="ar-DZ" sz="26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FF0000"/>
                </a:solidFill>
              </a:rPr>
              <a:t>–</a:t>
            </a:r>
            <a:r>
              <a:rPr lang="ar-DZ" sz="26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008000"/>
                </a:solidFill>
              </a:rPr>
              <a:t> </a:t>
            </a:r>
            <a:r>
              <a:rPr lang="ar-DZ" sz="26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FF0000"/>
                </a:solidFill>
              </a:rPr>
              <a:t>الكشف عن الخلل-</a:t>
            </a:r>
            <a:endParaRPr lang="fr-FR" sz="26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" grpId="0"/>
      <p:bldP spid="6" grpId="0"/>
      <p:bldP spid="7" grpId="0"/>
      <p:bldP spid="8" grpId="0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" name="Image 388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2852"/>
            <a:ext cx="4462780" cy="67608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90" name="ZoneTexte 389"/>
          <p:cNvSpPr txBox="1"/>
          <p:nvPr/>
        </p:nvSpPr>
        <p:spPr>
          <a:xfrm>
            <a:off x="5786446" y="0"/>
            <a:ext cx="3357554" cy="461665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2400" b="1" u="sng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FF0000"/>
                </a:solidFill>
              </a:rPr>
              <a:t>1- نظام آلي لملء القارورات.</a:t>
            </a:r>
            <a:endParaRPr lang="fr-FR" sz="2400" b="1" u="sng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rgbClr val="FF0000"/>
              </a:solidFill>
            </a:endParaRPr>
          </a:p>
        </p:txBody>
      </p:sp>
      <p:pic>
        <p:nvPicPr>
          <p:cNvPr id="6" name="Picture 2" descr="I:\صور الملتقى\IMG_20211107_092720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00562" y="1571609"/>
            <a:ext cx="4428000" cy="5279537"/>
          </a:xfrm>
          <a:prstGeom prst="rect">
            <a:avLst/>
          </a:prstGeom>
          <a:noFill/>
        </p:spPr>
      </p:pic>
      <p:sp>
        <p:nvSpPr>
          <p:cNvPr id="7" name="Légende encadrée 2 6"/>
          <p:cNvSpPr/>
          <p:nvPr/>
        </p:nvSpPr>
        <p:spPr>
          <a:xfrm>
            <a:off x="4286248" y="642918"/>
            <a:ext cx="4714908" cy="571504"/>
          </a:xfrm>
          <a:prstGeom prst="borderCallout2">
            <a:avLst>
              <a:gd name="adj1" fmla="val 37798"/>
              <a:gd name="adj2" fmla="val -3485"/>
              <a:gd name="adj3" fmla="val 37797"/>
              <a:gd name="adj4" fmla="val -16667"/>
              <a:gd name="adj5" fmla="val 369641"/>
              <a:gd name="adj6" fmla="val 46030"/>
            </a:avLst>
          </a:prstGeom>
          <a:solidFill>
            <a:srgbClr val="FFC000"/>
          </a:solidFill>
          <a:ln>
            <a:solidFill>
              <a:srgbClr val="0000FF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DZ" b="1" u="sng" dirty="0" smtClean="0">
                <a:solidFill>
                  <a:srgbClr val="FF0000"/>
                </a:solidFill>
              </a:rPr>
              <a:t>ملاحظة هامة </a:t>
            </a:r>
            <a:r>
              <a:rPr lang="ar-DZ" b="1" dirty="0" smtClean="0">
                <a:solidFill>
                  <a:schemeClr val="tx1"/>
                </a:solidFill>
              </a:rPr>
              <a:t>: في هذا النظام(</a:t>
            </a:r>
            <a:r>
              <a:rPr lang="fr-FR" b="1" dirty="0" smtClean="0">
                <a:solidFill>
                  <a:schemeClr val="tx1"/>
                </a:solidFill>
              </a:rPr>
              <a:t>MAQUETTE</a:t>
            </a:r>
            <a:r>
              <a:rPr lang="ar-DZ" b="1" dirty="0" smtClean="0">
                <a:solidFill>
                  <a:schemeClr val="tx1"/>
                </a:solidFill>
              </a:rPr>
              <a:t> )</a:t>
            </a:r>
          </a:p>
          <a:p>
            <a:pPr algn="r" rtl="1"/>
            <a:r>
              <a:rPr lang="ar-DZ" b="1" dirty="0" smtClean="0">
                <a:solidFill>
                  <a:schemeClr val="tx1"/>
                </a:solidFill>
              </a:rPr>
              <a:t>لا توجد ملتقطات نهاية الشوط لذلك تم تعويض ذلك بالتأجيل.</a:t>
            </a:r>
            <a:endParaRPr lang="fr-FR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0" grpId="0"/>
      <p:bldP spid="7" grpId="0" animBg="1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071670" y="214290"/>
            <a:ext cx="4929222" cy="642942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sz="2400" dirty="0" smtClean="0">
                <a:ln>
                  <a:solidFill>
                    <a:schemeClr val="tx1"/>
                  </a:solidFill>
                </a:ln>
              </a:rPr>
              <a:t>المثال 01:التحكم في </a:t>
            </a:r>
            <a:r>
              <a:rPr lang="ar-DZ" sz="2400" dirty="0" err="1" smtClean="0">
                <a:ln>
                  <a:solidFill>
                    <a:schemeClr val="tx1"/>
                  </a:solidFill>
                </a:ln>
              </a:rPr>
              <a:t>ملاء</a:t>
            </a:r>
            <a:r>
              <a:rPr lang="ar-DZ" sz="2400" dirty="0" smtClean="0">
                <a:ln>
                  <a:solidFill>
                    <a:schemeClr val="tx1"/>
                  </a:solidFill>
                </a:ln>
              </a:rPr>
              <a:t> القارورات</a:t>
            </a:r>
            <a:endParaRPr lang="fr-FR" sz="2400" dirty="0">
              <a:ln>
                <a:solidFill>
                  <a:schemeClr val="tx1"/>
                </a:solidFill>
              </a:ln>
            </a:endParaRPr>
          </a:p>
        </p:txBody>
      </p:sp>
      <p:pic>
        <p:nvPicPr>
          <p:cNvPr id="5" name="Picture 2" descr="I:\صور الملتقى\IMG_20211107_09272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28860" y="2143116"/>
            <a:ext cx="3714776" cy="4429156"/>
          </a:xfrm>
          <a:prstGeom prst="rect">
            <a:avLst/>
          </a:prstGeom>
          <a:noFill/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285992"/>
            <a:ext cx="2428860" cy="4572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Image 275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43636" y="2143116"/>
            <a:ext cx="3000364" cy="45005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Rounded Rectangular Callout 7"/>
          <p:cNvSpPr/>
          <p:nvPr/>
        </p:nvSpPr>
        <p:spPr>
          <a:xfrm>
            <a:off x="4071934" y="1428736"/>
            <a:ext cx="1071570" cy="500066"/>
          </a:xfrm>
          <a:prstGeom prst="wedgeRoundRectCallout">
            <a:avLst>
              <a:gd name="adj1" fmla="val -22107"/>
              <a:gd name="adj2" fmla="val 141646"/>
              <a:gd name="adj3" fmla="val 1666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dirty="0" smtClean="0">
                <a:ln>
                  <a:solidFill>
                    <a:schemeClr val="tx1"/>
                  </a:solidFill>
                </a:ln>
              </a:rPr>
              <a:t>صورة المثال 01</a:t>
            </a:r>
            <a:endParaRPr lang="fr-FR" dirty="0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9" name="Rounded Rectangular Callout 8"/>
          <p:cNvSpPr/>
          <p:nvPr/>
        </p:nvSpPr>
        <p:spPr>
          <a:xfrm>
            <a:off x="7143768" y="1500174"/>
            <a:ext cx="1071570" cy="500066"/>
          </a:xfrm>
          <a:prstGeom prst="wedgeRoundRectCallout">
            <a:avLst>
              <a:gd name="adj1" fmla="val -24654"/>
              <a:gd name="adj2" fmla="val 133459"/>
              <a:gd name="adj3" fmla="val 1666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dirty="0" smtClean="0">
                <a:ln>
                  <a:solidFill>
                    <a:schemeClr val="tx1"/>
                  </a:solidFill>
                </a:ln>
              </a:rPr>
              <a:t>متمن  المثال 01</a:t>
            </a:r>
            <a:endParaRPr lang="fr-FR" dirty="0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10" name="Rounded Rectangular Callout 9"/>
          <p:cNvSpPr/>
          <p:nvPr/>
        </p:nvSpPr>
        <p:spPr>
          <a:xfrm>
            <a:off x="571472" y="1571612"/>
            <a:ext cx="1428760" cy="500066"/>
          </a:xfrm>
          <a:prstGeom prst="wedgeRoundRectCallout">
            <a:avLst>
              <a:gd name="adj1" fmla="val -19560"/>
              <a:gd name="adj2" fmla="val 141646"/>
              <a:gd name="adj3" fmla="val 1666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dirty="0" smtClean="0">
                <a:ln>
                  <a:solidFill>
                    <a:schemeClr val="tx1"/>
                  </a:solidFill>
                </a:ln>
              </a:rPr>
              <a:t>البرنامج  بلغة  </a:t>
            </a:r>
            <a:r>
              <a:rPr lang="fr-FR" dirty="0" smtClean="0">
                <a:ln>
                  <a:solidFill>
                    <a:schemeClr val="tx1"/>
                  </a:solidFill>
                </a:ln>
              </a:rPr>
              <a:t>FBD</a:t>
            </a:r>
            <a:endParaRPr lang="fr-FR" dirty="0">
              <a:ln>
                <a:solidFill>
                  <a:schemeClr val="tx1"/>
                </a:solidFill>
              </a:ln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9" grpId="0" animBg="1"/>
      <p:bldP spid="10" grpId="0" animBg="1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00826" y="2786058"/>
            <a:ext cx="2643173" cy="30003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643182"/>
            <a:ext cx="2982505" cy="364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2" descr="I:\صور الملتقى\IMG_20211107_09343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14678" y="2928934"/>
            <a:ext cx="3214710" cy="3143272"/>
          </a:xfrm>
          <a:prstGeom prst="rect">
            <a:avLst/>
          </a:prstGeom>
          <a:noFill/>
        </p:spPr>
      </p:pic>
      <p:sp>
        <p:nvSpPr>
          <p:cNvPr id="6" name="Rounded Rectangle 5"/>
          <p:cNvSpPr/>
          <p:nvPr/>
        </p:nvSpPr>
        <p:spPr>
          <a:xfrm>
            <a:off x="2357422" y="214290"/>
            <a:ext cx="4429156" cy="71438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sz="24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المثال02: </a:t>
            </a:r>
            <a:r>
              <a:rPr lang="ar-DZ" sz="28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/>
                </a:solidFill>
              </a:rPr>
              <a:t>نظام آلي لإشارة المرور</a:t>
            </a:r>
            <a:endParaRPr lang="fr-FR" sz="2400" dirty="0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7" name="Rounded Rectangular Callout 6"/>
          <p:cNvSpPr/>
          <p:nvPr/>
        </p:nvSpPr>
        <p:spPr>
          <a:xfrm>
            <a:off x="4071934" y="1428736"/>
            <a:ext cx="1071570" cy="500066"/>
          </a:xfrm>
          <a:prstGeom prst="wedgeRoundRectCallout">
            <a:avLst>
              <a:gd name="adj1" fmla="val -22107"/>
              <a:gd name="adj2" fmla="val 141646"/>
              <a:gd name="adj3" fmla="val 1666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dirty="0" smtClean="0">
                <a:ln>
                  <a:solidFill>
                    <a:schemeClr val="tx1"/>
                  </a:solidFill>
                </a:ln>
              </a:rPr>
              <a:t>صورة </a:t>
            </a:r>
            <a:r>
              <a:rPr lang="fr-FR" dirty="0" smtClean="0">
                <a:ln>
                  <a:solidFill>
                    <a:schemeClr val="tx1"/>
                  </a:solidFill>
                </a:ln>
              </a:rPr>
              <a:t>02</a:t>
            </a:r>
            <a:r>
              <a:rPr lang="ar-DZ" dirty="0" smtClean="0">
                <a:ln>
                  <a:solidFill>
                    <a:schemeClr val="tx1"/>
                  </a:solidFill>
                </a:ln>
              </a:rPr>
              <a:t>المثال </a:t>
            </a:r>
            <a:endParaRPr lang="fr-FR" dirty="0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8" name="Rounded Rectangular Callout 7"/>
          <p:cNvSpPr/>
          <p:nvPr/>
        </p:nvSpPr>
        <p:spPr>
          <a:xfrm>
            <a:off x="7500958" y="1500174"/>
            <a:ext cx="1071570" cy="500066"/>
          </a:xfrm>
          <a:prstGeom prst="wedgeRoundRectCallout">
            <a:avLst>
              <a:gd name="adj1" fmla="val -28475"/>
              <a:gd name="adj2" fmla="val 166209"/>
              <a:gd name="adj3" fmla="val 1666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dirty="0" smtClean="0">
                <a:ln>
                  <a:solidFill>
                    <a:schemeClr val="tx1"/>
                  </a:solidFill>
                </a:ln>
              </a:rPr>
              <a:t>متمن </a:t>
            </a:r>
            <a:r>
              <a:rPr lang="fr-FR" dirty="0" smtClean="0">
                <a:ln>
                  <a:solidFill>
                    <a:schemeClr val="tx1"/>
                  </a:solidFill>
                </a:ln>
              </a:rPr>
              <a:t>02</a:t>
            </a:r>
            <a:r>
              <a:rPr lang="ar-DZ" dirty="0" smtClean="0">
                <a:ln>
                  <a:solidFill>
                    <a:schemeClr val="tx1"/>
                  </a:solidFill>
                </a:ln>
              </a:rPr>
              <a:t>المثال </a:t>
            </a:r>
            <a:endParaRPr lang="fr-FR" dirty="0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10" name="Rounded Rectangular Callout 9"/>
          <p:cNvSpPr/>
          <p:nvPr/>
        </p:nvSpPr>
        <p:spPr>
          <a:xfrm>
            <a:off x="571472" y="1571612"/>
            <a:ext cx="1428760" cy="500066"/>
          </a:xfrm>
          <a:prstGeom prst="wedgeRoundRectCallout">
            <a:avLst>
              <a:gd name="adj1" fmla="val -19560"/>
              <a:gd name="adj2" fmla="val 141646"/>
              <a:gd name="adj3" fmla="val 1666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dirty="0" smtClean="0">
                <a:ln>
                  <a:solidFill>
                    <a:schemeClr val="tx1"/>
                  </a:solidFill>
                </a:ln>
              </a:rPr>
              <a:t>البرنامج  بلغة  </a:t>
            </a:r>
            <a:r>
              <a:rPr lang="fr-FR" dirty="0" smtClean="0">
                <a:ln>
                  <a:solidFill>
                    <a:schemeClr val="tx1"/>
                  </a:solidFill>
                </a:ln>
              </a:rPr>
              <a:t>FBD</a:t>
            </a:r>
            <a:endParaRPr lang="fr-FR" dirty="0">
              <a:ln>
                <a:solidFill>
                  <a:schemeClr val="tx1"/>
                </a:solidFill>
              </a:ln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0" grpId="0" animBg="1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7" name="Picture 3" descr="I:\Camera API\IMG_20211110_09335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8477" y="78229"/>
            <a:ext cx="8928000" cy="6696000"/>
          </a:xfrm>
          <a:prstGeom prst="rect">
            <a:avLst/>
          </a:prstGeom>
          <a:noFill/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99118" y="5214926"/>
            <a:ext cx="3358766" cy="16430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Ellipse 5"/>
          <p:cNvSpPr/>
          <p:nvPr/>
        </p:nvSpPr>
        <p:spPr>
          <a:xfrm>
            <a:off x="2071670" y="5929330"/>
            <a:ext cx="571504" cy="500066"/>
          </a:xfrm>
          <a:prstGeom prst="ellipse">
            <a:avLst/>
          </a:prstGeom>
          <a:solidFill>
            <a:srgbClr val="4F81BD">
              <a:alpha val="21961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Légende encadrée 2 6"/>
          <p:cNvSpPr/>
          <p:nvPr/>
        </p:nvSpPr>
        <p:spPr>
          <a:xfrm>
            <a:off x="3571868" y="3786190"/>
            <a:ext cx="1947372" cy="6480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335383"/>
              <a:gd name="adj6" fmla="val -54001"/>
            </a:avLst>
          </a:prstGeom>
          <a:noFill/>
          <a:ln w="3810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DZ" b="1" dirty="0" smtClean="0">
                <a:solidFill>
                  <a:schemeClr val="tx1"/>
                </a:solidFill>
              </a:rPr>
              <a:t>مقاومة ضوئية</a:t>
            </a:r>
          </a:p>
          <a:p>
            <a:pPr algn="r" rtl="1"/>
            <a:r>
              <a:rPr lang="ar-DZ" b="1" dirty="0" smtClean="0">
                <a:solidFill>
                  <a:schemeClr val="tx1"/>
                </a:solidFill>
              </a:rPr>
              <a:t>(</a:t>
            </a:r>
            <a:r>
              <a:rPr lang="fr-FR" b="1" dirty="0" smtClean="0">
                <a:solidFill>
                  <a:schemeClr val="tx1"/>
                </a:solidFill>
              </a:rPr>
              <a:t>Photorésistance</a:t>
            </a:r>
            <a:r>
              <a:rPr lang="ar-DZ" b="1" dirty="0" smtClean="0">
                <a:solidFill>
                  <a:schemeClr val="tx1"/>
                </a:solidFill>
              </a:rPr>
              <a:t>)</a:t>
            </a:r>
            <a:endParaRPr lang="fr-FR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72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642910" y="1071546"/>
            <a:ext cx="7666400" cy="5572164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ounded Rectangle 5"/>
          <p:cNvSpPr/>
          <p:nvPr/>
        </p:nvSpPr>
        <p:spPr>
          <a:xfrm>
            <a:off x="1285852" y="214290"/>
            <a:ext cx="6572296" cy="71438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sz="24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المثال03: </a:t>
            </a:r>
            <a:r>
              <a:rPr lang="ar-DZ" sz="2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/>
                </a:solidFill>
              </a:rPr>
              <a:t>إقلاع مباشر اتجاه واحد للدوران – الكشف عن الخلل-</a:t>
            </a:r>
            <a:endParaRPr lang="fr-FR" sz="2400" dirty="0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6" name="Légende encadrée 2 5"/>
          <p:cNvSpPr/>
          <p:nvPr/>
        </p:nvSpPr>
        <p:spPr>
          <a:xfrm>
            <a:off x="5429256" y="5857892"/>
            <a:ext cx="2500330" cy="7920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138556"/>
              <a:gd name="adj6" fmla="val -65575"/>
            </a:avLst>
          </a:prstGeom>
          <a:noFill/>
          <a:ln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DZ" b="1" dirty="0" smtClean="0">
                <a:solidFill>
                  <a:srgbClr val="0000FF"/>
                </a:solidFill>
              </a:rPr>
              <a:t>الخلل في هذه الحالة  ما فوق الحمولة للمحرك حيث يفتح المرحل ماسته فيتوقف المحرك</a:t>
            </a:r>
            <a:endParaRPr lang="fr-FR" b="1" dirty="0">
              <a:solidFill>
                <a:srgbClr val="0000FF"/>
              </a:solidFill>
            </a:endParaRPr>
          </a:p>
        </p:txBody>
      </p:sp>
      <p:sp>
        <p:nvSpPr>
          <p:cNvPr id="7" name="Légende encadrée 2 6"/>
          <p:cNvSpPr/>
          <p:nvPr/>
        </p:nvSpPr>
        <p:spPr>
          <a:xfrm flipH="1">
            <a:off x="0" y="1428736"/>
            <a:ext cx="2643206" cy="7920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242272"/>
              <a:gd name="adj6" fmla="val -18986"/>
            </a:avLst>
          </a:prstGeom>
          <a:noFill/>
          <a:ln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DZ" b="1" dirty="0" smtClean="0">
                <a:solidFill>
                  <a:srgbClr val="0000FF"/>
                </a:solidFill>
              </a:rPr>
              <a:t>الخلل في هذه الحالة نسيان غلق (</a:t>
            </a:r>
            <a:r>
              <a:rPr lang="fr-FR" b="1" dirty="0" smtClean="0">
                <a:solidFill>
                  <a:srgbClr val="0000FF"/>
                </a:solidFill>
              </a:rPr>
              <a:t>Sectionneur</a:t>
            </a:r>
            <a:r>
              <a:rPr lang="ar-DZ" b="1" dirty="0" smtClean="0">
                <a:solidFill>
                  <a:srgbClr val="0000FF"/>
                </a:solidFill>
              </a:rPr>
              <a:t>)القاطع العازل</a:t>
            </a:r>
            <a:endParaRPr lang="fr-FR" b="1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032" y="-24"/>
            <a:ext cx="9072000" cy="567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829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593" y="-2672"/>
            <a:ext cx="9072000" cy="567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839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593" y="-24"/>
            <a:ext cx="9072000" cy="567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849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407" y="0"/>
            <a:ext cx="9072000" cy="567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Légende encadrée 2 2"/>
          <p:cNvSpPr/>
          <p:nvPr/>
        </p:nvSpPr>
        <p:spPr>
          <a:xfrm>
            <a:off x="5857884" y="3000372"/>
            <a:ext cx="2571768" cy="7920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93753"/>
              <a:gd name="adj6" fmla="val -187827"/>
            </a:avLst>
          </a:prstGeom>
          <a:noFill/>
          <a:ln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DZ" b="1" dirty="0" smtClean="0">
                <a:solidFill>
                  <a:schemeClr val="tx1"/>
                </a:solidFill>
              </a:rPr>
              <a:t>الخلل في هذه الحالة نسيان غلق (</a:t>
            </a:r>
            <a:r>
              <a:rPr lang="fr-FR" b="1" dirty="0" smtClean="0">
                <a:solidFill>
                  <a:schemeClr val="tx1"/>
                </a:solidFill>
              </a:rPr>
              <a:t>Sectionneur</a:t>
            </a:r>
            <a:r>
              <a:rPr lang="ar-DZ" b="1" dirty="0" smtClean="0">
                <a:solidFill>
                  <a:schemeClr val="tx1"/>
                </a:solidFill>
              </a:rPr>
              <a:t>)القاطع العازل</a:t>
            </a:r>
            <a:endParaRPr lang="fr-FR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860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81" y="-2484"/>
            <a:ext cx="9072000" cy="567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Légende encadrée 2 2"/>
          <p:cNvSpPr/>
          <p:nvPr/>
        </p:nvSpPr>
        <p:spPr>
          <a:xfrm>
            <a:off x="5929322" y="3000372"/>
            <a:ext cx="2500330" cy="7920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90306"/>
              <a:gd name="adj6" fmla="val -175288"/>
            </a:avLst>
          </a:prstGeom>
          <a:noFill/>
          <a:ln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DZ" b="1" dirty="0" smtClean="0">
                <a:solidFill>
                  <a:schemeClr val="tx1"/>
                </a:solidFill>
              </a:rPr>
              <a:t>الخلل في هذه الحالة  ما فوق الحمولة للمحرك حيث يفتح المرحل ماسته فيتوقف المحرك</a:t>
            </a:r>
            <a:endParaRPr lang="fr-FR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880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2" descr="C:\Documents and Settings\Administrateur\Bureau\UAL\1.png"/>
          <p:cNvPicPr>
            <a:picLocks noChangeAspect="1" noChangeArrowheads="1"/>
          </p:cNvPicPr>
          <p:nvPr/>
        </p:nvPicPr>
        <p:blipFill>
          <a:blip r:embed="rId2"/>
          <a:srcRect l="40104" t="16667" r="36979" b="19166"/>
          <a:stretch>
            <a:fillRect/>
          </a:stretch>
        </p:blipFill>
        <p:spPr bwMode="auto">
          <a:xfrm>
            <a:off x="31532" y="0"/>
            <a:ext cx="2628000" cy="4598976"/>
          </a:xfrm>
          <a:prstGeom prst="rect">
            <a:avLst/>
          </a:prstGeom>
          <a:noFill/>
        </p:spPr>
      </p:pic>
      <p:pic>
        <p:nvPicPr>
          <p:cNvPr id="86021" name="Picture 5" descr="C:\Documents and Settings\Administrateur\Bureau\UAL\3.png"/>
          <p:cNvPicPr>
            <a:picLocks noChangeAspect="1" noChangeArrowheads="1"/>
          </p:cNvPicPr>
          <p:nvPr/>
        </p:nvPicPr>
        <p:blipFill>
          <a:blip r:embed="rId3"/>
          <a:srcRect l="38542" t="20000" r="38542" b="18333"/>
          <a:stretch>
            <a:fillRect/>
          </a:stretch>
        </p:blipFill>
        <p:spPr bwMode="auto">
          <a:xfrm>
            <a:off x="3071802" y="1"/>
            <a:ext cx="2700000" cy="4540913"/>
          </a:xfrm>
          <a:prstGeom prst="rect">
            <a:avLst/>
          </a:prstGeom>
          <a:noFill/>
        </p:spPr>
      </p:pic>
      <p:sp>
        <p:nvSpPr>
          <p:cNvPr id="9" name="Légende encadrée 2 8"/>
          <p:cNvSpPr/>
          <p:nvPr/>
        </p:nvSpPr>
        <p:spPr>
          <a:xfrm>
            <a:off x="1714480" y="785794"/>
            <a:ext cx="2500330" cy="5040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40110"/>
              <a:gd name="adj6" fmla="val -17540"/>
            </a:avLst>
          </a:prstGeom>
          <a:noFill/>
          <a:ln w="3810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DZ" b="1" dirty="0" smtClean="0">
                <a:solidFill>
                  <a:srgbClr val="00FFFF"/>
                </a:solidFill>
              </a:rPr>
              <a:t>القاطع العازل (</a:t>
            </a:r>
            <a:r>
              <a:rPr lang="fr-FR" b="1" dirty="0" smtClean="0">
                <a:solidFill>
                  <a:srgbClr val="00FFFF"/>
                </a:solidFill>
              </a:rPr>
              <a:t>Sectionneur</a:t>
            </a:r>
            <a:r>
              <a:rPr lang="ar-DZ" b="1" dirty="0" smtClean="0">
                <a:solidFill>
                  <a:srgbClr val="00FFFF"/>
                </a:solidFill>
              </a:rPr>
              <a:t>)</a:t>
            </a:r>
            <a:endParaRPr lang="fr-FR" b="1" dirty="0">
              <a:solidFill>
                <a:srgbClr val="00FFFF"/>
              </a:solidFill>
            </a:endParaRPr>
          </a:p>
        </p:txBody>
      </p:sp>
      <p:sp>
        <p:nvSpPr>
          <p:cNvPr id="10" name="Légende encadrée 2 9"/>
          <p:cNvSpPr/>
          <p:nvPr/>
        </p:nvSpPr>
        <p:spPr>
          <a:xfrm>
            <a:off x="357158" y="3571876"/>
            <a:ext cx="1500198" cy="5040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155050"/>
              <a:gd name="adj6" fmla="val 23761"/>
            </a:avLst>
          </a:prstGeom>
          <a:noFill/>
          <a:ln w="3810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DZ" b="1" dirty="0" smtClean="0">
                <a:solidFill>
                  <a:srgbClr val="00FFFF"/>
                </a:solidFill>
              </a:rPr>
              <a:t>المرحل(</a:t>
            </a:r>
            <a:r>
              <a:rPr lang="fr-FR" b="1" dirty="0" smtClean="0">
                <a:solidFill>
                  <a:srgbClr val="00FFFF"/>
                </a:solidFill>
              </a:rPr>
              <a:t>Relais</a:t>
            </a:r>
            <a:r>
              <a:rPr lang="ar-DZ" b="1" dirty="0" smtClean="0">
                <a:solidFill>
                  <a:srgbClr val="00FFFF"/>
                </a:solidFill>
              </a:rPr>
              <a:t>)</a:t>
            </a:r>
            <a:endParaRPr lang="fr-FR" b="1" dirty="0">
              <a:solidFill>
                <a:srgbClr val="00FFFF"/>
              </a:solidFill>
            </a:endParaRPr>
          </a:p>
        </p:txBody>
      </p:sp>
      <p:sp>
        <p:nvSpPr>
          <p:cNvPr id="11" name="Légende encadrée 2 10"/>
          <p:cNvSpPr/>
          <p:nvPr/>
        </p:nvSpPr>
        <p:spPr>
          <a:xfrm>
            <a:off x="2071670" y="1571612"/>
            <a:ext cx="2143140" cy="571504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37082"/>
              <a:gd name="adj6" fmla="val -17540"/>
            </a:avLst>
          </a:prstGeom>
          <a:solidFill>
            <a:schemeClr val="tx1"/>
          </a:solidFill>
          <a:ln w="3810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DZ" b="1" dirty="0" smtClean="0">
                <a:solidFill>
                  <a:schemeClr val="bg1"/>
                </a:solidFill>
              </a:rPr>
              <a:t>لا توجد دارة التحكم فهي موجودة في المبرمج الآلي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12" name="Picture 3" descr="I:\Camera API\IMG_20211110_113611.jpg"/>
          <p:cNvPicPr>
            <a:picLocks noChangeAspect="1" noChangeArrowheads="1"/>
          </p:cNvPicPr>
          <p:nvPr/>
        </p:nvPicPr>
        <p:blipFill>
          <a:blip r:embed="rId4" cstate="print"/>
          <a:srcRect b="38562"/>
          <a:stretch>
            <a:fillRect/>
          </a:stretch>
        </p:blipFill>
        <p:spPr bwMode="auto">
          <a:xfrm>
            <a:off x="6331415" y="4554000"/>
            <a:ext cx="2812585" cy="2304000"/>
          </a:xfrm>
          <a:prstGeom prst="rect">
            <a:avLst/>
          </a:prstGeom>
          <a:noFill/>
        </p:spPr>
      </p:pic>
      <p:pic>
        <p:nvPicPr>
          <p:cNvPr id="13" name="Picture 4" descr="I:\Camera API\IMG_20211110_113635.jpg"/>
          <p:cNvPicPr>
            <a:picLocks noChangeAspect="1" noChangeArrowheads="1"/>
          </p:cNvPicPr>
          <p:nvPr/>
        </p:nvPicPr>
        <p:blipFill>
          <a:blip r:embed="rId5" cstate="print"/>
          <a:srcRect b="38898"/>
          <a:stretch>
            <a:fillRect/>
          </a:stretch>
        </p:blipFill>
        <p:spPr bwMode="auto">
          <a:xfrm>
            <a:off x="285720" y="4698000"/>
            <a:ext cx="2651299" cy="2160000"/>
          </a:xfrm>
          <a:prstGeom prst="rect">
            <a:avLst/>
          </a:prstGeom>
          <a:noFill/>
        </p:spPr>
      </p:pic>
      <p:pic>
        <p:nvPicPr>
          <p:cNvPr id="14" name="Picture 2" descr="I:\Camera API\IMG_20211110_113505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897821" y="0"/>
            <a:ext cx="3230445" cy="44291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860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860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285720" y="500042"/>
            <a:ext cx="8643998" cy="563231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6000" b="1" dirty="0" smtClean="0">
                <a:solidFill>
                  <a:srgbClr val="0000FF"/>
                </a:solidFill>
              </a:rPr>
              <a:t>من أراد تفاصيل أكثر حول أعمال الورشة فلدي فيديوهات حولها  وأنا مستعد لتواصل لمن أراد انجاز هذه الأعمال التطبيقية. فارجوا الاتصال </a:t>
            </a:r>
            <a:r>
              <a:rPr lang="ar-DZ" sz="6000" b="1" dirty="0" err="1" smtClean="0">
                <a:solidFill>
                  <a:srgbClr val="0000FF"/>
                </a:solidFill>
              </a:rPr>
              <a:t>بالايميل</a:t>
            </a:r>
            <a:r>
              <a:rPr lang="ar-DZ" sz="6000" b="1" dirty="0" smtClean="0">
                <a:solidFill>
                  <a:srgbClr val="0000FF"/>
                </a:solidFill>
              </a:rPr>
              <a:t> فأنا في الخدمة وشكرا.</a:t>
            </a:r>
            <a:endParaRPr lang="fr-FR" sz="6000" b="1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ChangeArrowheads="1"/>
          </p:cNvSpPr>
          <p:nvPr/>
        </p:nvSpPr>
        <p:spPr bwMode="auto">
          <a:xfrm>
            <a:off x="7982395" y="36576"/>
            <a:ext cx="1112837" cy="3968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sz="2000" b="1" dirty="0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ـ أمثلة</a:t>
            </a:r>
            <a:r>
              <a:rPr lang="fr-FR" sz="2000" b="1" dirty="0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:</a:t>
            </a:r>
            <a:r>
              <a:rPr lang="fr-FR" sz="2000" b="1" dirty="0"/>
              <a:t> </a:t>
            </a:r>
            <a:endParaRPr lang="en-US" sz="2000" b="1" dirty="0"/>
          </a:p>
        </p:txBody>
      </p:sp>
      <p:grpSp>
        <p:nvGrpSpPr>
          <p:cNvPr id="2" name="Group 3"/>
          <p:cNvGrpSpPr>
            <a:grpSpLocks noChangeAspect="1"/>
          </p:cNvGrpSpPr>
          <p:nvPr/>
        </p:nvGrpSpPr>
        <p:grpSpPr bwMode="auto">
          <a:xfrm>
            <a:off x="5300048" y="71414"/>
            <a:ext cx="2292350" cy="1228725"/>
            <a:chOff x="7987" y="1271"/>
            <a:chExt cx="3080" cy="1650"/>
          </a:xfrm>
        </p:grpSpPr>
        <p:sp>
          <p:nvSpPr>
            <p:cNvPr id="18501" name="Line 4"/>
            <p:cNvSpPr>
              <a:spLocks noChangeAspect="1" noChangeShapeType="1"/>
            </p:cNvSpPr>
            <p:nvPr/>
          </p:nvSpPr>
          <p:spPr bwMode="auto">
            <a:xfrm>
              <a:off x="10367" y="1662"/>
              <a:ext cx="0" cy="1259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8502" name="AutoShape 5"/>
            <p:cNvSpPr>
              <a:spLocks noChangeAspect="1" noChangeArrowheads="1"/>
            </p:cNvSpPr>
            <p:nvPr/>
          </p:nvSpPr>
          <p:spPr bwMode="auto">
            <a:xfrm>
              <a:off x="10179" y="2091"/>
              <a:ext cx="391" cy="391"/>
            </a:xfrm>
            <a:prstGeom prst="flowChartSummingJunction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8503" name="Line 6"/>
            <p:cNvSpPr>
              <a:spLocks noChangeAspect="1" noChangeShapeType="1"/>
            </p:cNvSpPr>
            <p:nvPr/>
          </p:nvSpPr>
          <p:spPr bwMode="auto">
            <a:xfrm flipH="1">
              <a:off x="8575" y="2913"/>
              <a:ext cx="1797" cy="0"/>
            </a:xfrm>
            <a:prstGeom prst="line">
              <a:avLst/>
            </a:prstGeom>
            <a:ln>
              <a:headEnd/>
              <a:tailEnd type="oval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8504" name="Line 7"/>
            <p:cNvSpPr>
              <a:spLocks noChangeAspect="1" noChangeShapeType="1"/>
            </p:cNvSpPr>
            <p:nvPr/>
          </p:nvSpPr>
          <p:spPr bwMode="auto">
            <a:xfrm flipH="1">
              <a:off x="9447" y="1646"/>
              <a:ext cx="93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8505" name="Line 8"/>
            <p:cNvSpPr>
              <a:spLocks noChangeAspect="1" noChangeShapeType="1"/>
            </p:cNvSpPr>
            <p:nvPr/>
          </p:nvSpPr>
          <p:spPr bwMode="auto">
            <a:xfrm flipH="1">
              <a:off x="9220" y="1646"/>
              <a:ext cx="232" cy="211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8506" name="Line 9"/>
            <p:cNvSpPr>
              <a:spLocks noChangeAspect="1" noChangeShapeType="1"/>
            </p:cNvSpPr>
            <p:nvPr/>
          </p:nvSpPr>
          <p:spPr bwMode="auto">
            <a:xfrm flipH="1">
              <a:off x="8547" y="1662"/>
              <a:ext cx="560" cy="0"/>
            </a:xfrm>
            <a:prstGeom prst="line">
              <a:avLst/>
            </a:prstGeom>
            <a:ln>
              <a:headEnd/>
              <a:tailEnd type="oval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8507" name="Text Box 10"/>
            <p:cNvSpPr txBox="1">
              <a:spLocks noChangeAspect="1" noChangeArrowheads="1"/>
            </p:cNvSpPr>
            <p:nvPr/>
          </p:nvSpPr>
          <p:spPr bwMode="auto">
            <a:xfrm>
              <a:off x="7987" y="2091"/>
              <a:ext cx="560" cy="3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fr-FR" b="1">
                  <a:cs typeface="Times New Roman" pitchFamily="18" charset="0"/>
                </a:rPr>
                <a:t>U</a:t>
              </a:r>
              <a:endParaRPr lang="fr-FR"/>
            </a:p>
          </p:txBody>
        </p:sp>
        <p:sp>
          <p:nvSpPr>
            <p:cNvPr id="18508" name="Text Box 11"/>
            <p:cNvSpPr txBox="1">
              <a:spLocks noChangeAspect="1" noChangeArrowheads="1"/>
            </p:cNvSpPr>
            <p:nvPr/>
          </p:nvSpPr>
          <p:spPr bwMode="auto">
            <a:xfrm>
              <a:off x="9032" y="1271"/>
              <a:ext cx="560" cy="4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fr-FR" b="1">
                  <a:cs typeface="Times New Roman" pitchFamily="18" charset="0"/>
                </a:rPr>
                <a:t>S</a:t>
              </a:r>
              <a:endParaRPr lang="fr-FR"/>
            </a:p>
          </p:txBody>
        </p:sp>
        <p:sp>
          <p:nvSpPr>
            <p:cNvPr id="18509" name="Text Box 12"/>
            <p:cNvSpPr txBox="1">
              <a:spLocks noChangeAspect="1" noChangeArrowheads="1"/>
            </p:cNvSpPr>
            <p:nvPr/>
          </p:nvSpPr>
          <p:spPr bwMode="auto">
            <a:xfrm>
              <a:off x="10647" y="2091"/>
              <a:ext cx="420" cy="3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fr-FR" b="1">
                  <a:cs typeface="Times New Roman" pitchFamily="18" charset="0"/>
                </a:rPr>
                <a:t>L</a:t>
              </a:r>
              <a:endParaRPr lang="fr-FR"/>
            </a:p>
          </p:txBody>
        </p:sp>
      </p:grpSp>
      <p:sp>
        <p:nvSpPr>
          <p:cNvPr id="66635" name="AutoShape 75"/>
          <p:cNvSpPr>
            <a:spLocks noChangeArrowheads="1"/>
          </p:cNvSpPr>
          <p:nvPr/>
        </p:nvSpPr>
        <p:spPr bwMode="auto">
          <a:xfrm>
            <a:off x="3715723" y="719114"/>
            <a:ext cx="720000" cy="216000"/>
          </a:xfrm>
          <a:prstGeom prst="leftArrow">
            <a:avLst>
              <a:gd name="adj1" fmla="val 50000"/>
              <a:gd name="adj2" fmla="val 100276"/>
            </a:avLst>
          </a:prstGeom>
          <a:solidFill>
            <a:srgbClr val="CC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66687" name="Line 127"/>
          <p:cNvSpPr>
            <a:spLocks noChangeAspect="1" noChangeShapeType="1"/>
          </p:cNvSpPr>
          <p:nvPr/>
        </p:nvSpPr>
        <p:spPr bwMode="auto">
          <a:xfrm>
            <a:off x="486748" y="349208"/>
            <a:ext cx="0" cy="917575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66688" name="Line 128"/>
          <p:cNvSpPr>
            <a:spLocks noChangeAspect="1" noChangeShapeType="1"/>
          </p:cNvSpPr>
          <p:nvPr/>
        </p:nvSpPr>
        <p:spPr bwMode="auto">
          <a:xfrm>
            <a:off x="3074373" y="285085"/>
            <a:ext cx="0" cy="917575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66689" name="Line 129"/>
          <p:cNvSpPr>
            <a:spLocks noChangeAspect="1" noChangeShapeType="1"/>
          </p:cNvSpPr>
          <p:nvPr/>
        </p:nvSpPr>
        <p:spPr bwMode="auto">
          <a:xfrm>
            <a:off x="501658" y="738164"/>
            <a:ext cx="46800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grpSp>
        <p:nvGrpSpPr>
          <p:cNvPr id="3" name="Group 130"/>
          <p:cNvGrpSpPr>
            <a:grpSpLocks noChangeAspect="1"/>
          </p:cNvGrpSpPr>
          <p:nvPr/>
        </p:nvGrpSpPr>
        <p:grpSpPr bwMode="auto">
          <a:xfrm>
            <a:off x="985223" y="573064"/>
            <a:ext cx="201613" cy="309562"/>
            <a:chOff x="4767" y="8564"/>
            <a:chExt cx="250" cy="385"/>
          </a:xfrm>
        </p:grpSpPr>
        <p:sp>
          <p:nvSpPr>
            <p:cNvPr id="18499" name="Line 131"/>
            <p:cNvSpPr>
              <a:spLocks noChangeAspect="1" noChangeShapeType="1"/>
            </p:cNvSpPr>
            <p:nvPr/>
          </p:nvSpPr>
          <p:spPr bwMode="auto">
            <a:xfrm>
              <a:off x="4767" y="8568"/>
              <a:ext cx="0" cy="381"/>
            </a:xfrm>
            <a:prstGeom prst="line">
              <a:avLst/>
            </a:prstGeom>
            <a:ln>
              <a:solidFill>
                <a:srgbClr val="0000FF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8500" name="Line 132"/>
            <p:cNvSpPr>
              <a:spLocks noChangeAspect="1" noChangeShapeType="1"/>
            </p:cNvSpPr>
            <p:nvPr/>
          </p:nvSpPr>
          <p:spPr bwMode="auto">
            <a:xfrm>
              <a:off x="5017" y="8564"/>
              <a:ext cx="0" cy="381"/>
            </a:xfrm>
            <a:prstGeom prst="line">
              <a:avLst/>
            </a:prstGeom>
            <a:ln>
              <a:solidFill>
                <a:srgbClr val="0000FF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66693" name="Text Box 133"/>
          <p:cNvSpPr txBox="1">
            <a:spLocks noChangeAspect="1" noChangeArrowheads="1"/>
          </p:cNvSpPr>
          <p:nvPr/>
        </p:nvSpPr>
        <p:spPr bwMode="auto">
          <a:xfrm>
            <a:off x="871496" y="173014"/>
            <a:ext cx="515916" cy="3968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fr-FR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I1</a:t>
            </a:r>
            <a:endParaRPr lang="fr-FR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6694" name="Line 134"/>
          <p:cNvSpPr>
            <a:spLocks noChangeAspect="1" noChangeShapeType="1"/>
          </p:cNvSpPr>
          <p:nvPr/>
        </p:nvSpPr>
        <p:spPr bwMode="auto">
          <a:xfrm>
            <a:off x="1185248" y="725464"/>
            <a:ext cx="1222375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66695" name="Text Box 135"/>
          <p:cNvSpPr txBox="1">
            <a:spLocks noChangeAspect="1" noChangeArrowheads="1"/>
          </p:cNvSpPr>
          <p:nvPr/>
        </p:nvSpPr>
        <p:spPr bwMode="auto">
          <a:xfrm>
            <a:off x="2363160" y="193309"/>
            <a:ext cx="679441" cy="3968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fr-FR" b="1" dirty="0" smtClean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O1</a:t>
            </a:r>
            <a:endParaRPr lang="fr-FR" b="1" dirty="0">
              <a:ea typeface="Times New Roman" pitchFamily="18" charset="0"/>
              <a:cs typeface="Arabic Transparent" pitchFamily="2" charset="-78"/>
            </a:endParaRPr>
          </a:p>
        </p:txBody>
      </p:sp>
      <p:grpSp>
        <p:nvGrpSpPr>
          <p:cNvPr id="4" name="Group 136"/>
          <p:cNvGrpSpPr>
            <a:grpSpLocks noChangeAspect="1"/>
          </p:cNvGrpSpPr>
          <p:nvPr/>
        </p:nvGrpSpPr>
        <p:grpSpPr bwMode="auto">
          <a:xfrm>
            <a:off x="2413973" y="520676"/>
            <a:ext cx="409575" cy="392113"/>
            <a:chOff x="6924" y="14289"/>
            <a:chExt cx="508" cy="488"/>
          </a:xfrm>
        </p:grpSpPr>
        <p:sp>
          <p:nvSpPr>
            <p:cNvPr id="18497" name="AutoShape 137"/>
            <p:cNvSpPr>
              <a:spLocks noChangeAspect="1" noChangeArrowheads="1"/>
            </p:cNvSpPr>
            <p:nvPr/>
          </p:nvSpPr>
          <p:spPr bwMode="auto">
            <a:xfrm rot="5400000">
              <a:off x="6956" y="14289"/>
              <a:ext cx="476" cy="476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318 w 21600"/>
                <a:gd name="T13" fmla="*/ 0 h 21600"/>
                <a:gd name="T14" fmla="*/ 21282 w 21600"/>
                <a:gd name="T15" fmla="*/ 8168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276" y="5706"/>
                  </a:moveTo>
                  <a:cubicBezTo>
                    <a:pt x="3155" y="2193"/>
                    <a:pt x="6815" y="-1"/>
                    <a:pt x="10800" y="0"/>
                  </a:cubicBezTo>
                  <a:cubicBezTo>
                    <a:pt x="14784" y="0"/>
                    <a:pt x="18444" y="2193"/>
                    <a:pt x="20323" y="5706"/>
                  </a:cubicBezTo>
                  <a:cubicBezTo>
                    <a:pt x="18444" y="2193"/>
                    <a:pt x="14784" y="-1"/>
                    <a:pt x="10799" y="0"/>
                  </a:cubicBezTo>
                  <a:cubicBezTo>
                    <a:pt x="6815" y="0"/>
                    <a:pt x="3155" y="2193"/>
                    <a:pt x="1276" y="5706"/>
                  </a:cubicBezTo>
                  <a:close/>
                </a:path>
              </a:pathLst>
            </a:custGeom>
            <a:noFill/>
            <a:ln w="28575">
              <a:solidFill>
                <a:srgbClr val="FF33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498" name="AutoShape 138"/>
            <p:cNvSpPr>
              <a:spLocks noChangeAspect="1" noChangeArrowheads="1"/>
            </p:cNvSpPr>
            <p:nvPr/>
          </p:nvSpPr>
          <p:spPr bwMode="auto">
            <a:xfrm rot="16200000" flipH="1">
              <a:off x="6923" y="14302"/>
              <a:ext cx="476" cy="47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318 w 21600"/>
                <a:gd name="T13" fmla="*/ 0 h 21600"/>
                <a:gd name="T14" fmla="*/ 21282 w 21600"/>
                <a:gd name="T15" fmla="*/ 815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276" y="5706"/>
                  </a:moveTo>
                  <a:cubicBezTo>
                    <a:pt x="3155" y="2193"/>
                    <a:pt x="6815" y="-1"/>
                    <a:pt x="10800" y="0"/>
                  </a:cubicBezTo>
                  <a:cubicBezTo>
                    <a:pt x="14784" y="0"/>
                    <a:pt x="18444" y="2193"/>
                    <a:pt x="20323" y="5706"/>
                  </a:cubicBezTo>
                  <a:cubicBezTo>
                    <a:pt x="18444" y="2193"/>
                    <a:pt x="14784" y="-1"/>
                    <a:pt x="10799" y="0"/>
                  </a:cubicBezTo>
                  <a:cubicBezTo>
                    <a:pt x="6815" y="0"/>
                    <a:pt x="3155" y="2193"/>
                    <a:pt x="1276" y="5706"/>
                  </a:cubicBezTo>
                  <a:close/>
                </a:path>
              </a:pathLst>
            </a:custGeom>
            <a:noFill/>
            <a:ln w="28575">
              <a:solidFill>
                <a:srgbClr val="FF33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66699" name="Line 139"/>
          <p:cNvSpPr>
            <a:spLocks noChangeAspect="1" noChangeShapeType="1"/>
          </p:cNvSpPr>
          <p:nvPr/>
        </p:nvSpPr>
        <p:spPr bwMode="auto">
          <a:xfrm>
            <a:off x="2826723" y="725464"/>
            <a:ext cx="24130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grpSp>
        <p:nvGrpSpPr>
          <p:cNvPr id="5" name="Group 168"/>
          <p:cNvGrpSpPr>
            <a:grpSpLocks noChangeAspect="1"/>
          </p:cNvGrpSpPr>
          <p:nvPr/>
        </p:nvGrpSpPr>
        <p:grpSpPr bwMode="auto">
          <a:xfrm>
            <a:off x="5352402" y="1746228"/>
            <a:ext cx="2939659" cy="1558925"/>
            <a:chOff x="7372" y="3620"/>
            <a:chExt cx="3563" cy="1889"/>
          </a:xfrm>
        </p:grpSpPr>
        <p:sp>
          <p:nvSpPr>
            <p:cNvPr id="18478" name="Line 169"/>
            <p:cNvSpPr>
              <a:spLocks noChangeAspect="1" noChangeShapeType="1"/>
            </p:cNvSpPr>
            <p:nvPr/>
          </p:nvSpPr>
          <p:spPr bwMode="auto">
            <a:xfrm>
              <a:off x="10349" y="4250"/>
              <a:ext cx="0" cy="1259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8479" name="AutoShape 170"/>
            <p:cNvSpPr>
              <a:spLocks noChangeAspect="1" noChangeArrowheads="1"/>
            </p:cNvSpPr>
            <p:nvPr/>
          </p:nvSpPr>
          <p:spPr bwMode="auto">
            <a:xfrm>
              <a:off x="10161" y="4679"/>
              <a:ext cx="391" cy="391"/>
            </a:xfrm>
            <a:prstGeom prst="flowChartSummingJunction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8480" name="Line 171"/>
            <p:cNvSpPr>
              <a:spLocks noChangeAspect="1" noChangeShapeType="1"/>
            </p:cNvSpPr>
            <p:nvPr/>
          </p:nvSpPr>
          <p:spPr bwMode="auto">
            <a:xfrm flipH="1">
              <a:off x="7815" y="5501"/>
              <a:ext cx="2534" cy="0"/>
            </a:xfrm>
            <a:prstGeom prst="line">
              <a:avLst/>
            </a:prstGeom>
            <a:ln>
              <a:headEnd/>
              <a:tailEnd type="oval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8481" name="Line 172"/>
            <p:cNvSpPr>
              <a:spLocks noChangeAspect="1" noChangeShapeType="1"/>
            </p:cNvSpPr>
            <p:nvPr/>
          </p:nvSpPr>
          <p:spPr bwMode="auto">
            <a:xfrm flipH="1">
              <a:off x="9419" y="4240"/>
              <a:ext cx="93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8482" name="Line 173"/>
            <p:cNvSpPr>
              <a:spLocks noChangeAspect="1" noChangeShapeType="1"/>
            </p:cNvSpPr>
            <p:nvPr/>
          </p:nvSpPr>
          <p:spPr bwMode="auto">
            <a:xfrm flipH="1">
              <a:off x="9202" y="4234"/>
              <a:ext cx="232" cy="211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8483" name="Text Box 174"/>
            <p:cNvSpPr txBox="1">
              <a:spLocks noChangeAspect="1" noChangeArrowheads="1"/>
            </p:cNvSpPr>
            <p:nvPr/>
          </p:nvSpPr>
          <p:spPr bwMode="auto">
            <a:xfrm>
              <a:off x="7372" y="4723"/>
              <a:ext cx="560" cy="43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b="1">
                  <a:solidFill>
                    <a:schemeClr val="tx1"/>
                  </a:solidFill>
                  <a:cs typeface="Times New Roman" pitchFamily="18" charset="0"/>
                </a:rPr>
                <a:t>U</a:t>
              </a:r>
              <a:endParaRPr lang="fr-FR" b="1">
                <a:solidFill>
                  <a:schemeClr val="tx1"/>
                </a:solidFill>
              </a:endParaRPr>
            </a:p>
          </p:txBody>
        </p:sp>
        <p:sp>
          <p:nvSpPr>
            <p:cNvPr id="18484" name="Text Box 175"/>
            <p:cNvSpPr txBox="1">
              <a:spLocks noChangeAspect="1" noChangeArrowheads="1"/>
            </p:cNvSpPr>
            <p:nvPr/>
          </p:nvSpPr>
          <p:spPr bwMode="auto">
            <a:xfrm>
              <a:off x="8945" y="3805"/>
              <a:ext cx="653" cy="43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b="1" dirty="0">
                  <a:solidFill>
                    <a:schemeClr val="tx1"/>
                  </a:solidFill>
                  <a:cs typeface="Times New Roman" pitchFamily="18" charset="0"/>
                </a:rPr>
                <a:t>S2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18485" name="Text Box 176"/>
            <p:cNvSpPr txBox="1">
              <a:spLocks noChangeAspect="1" noChangeArrowheads="1"/>
            </p:cNvSpPr>
            <p:nvPr/>
          </p:nvSpPr>
          <p:spPr bwMode="auto">
            <a:xfrm>
              <a:off x="10515" y="4652"/>
              <a:ext cx="420" cy="381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b="1" dirty="0">
                  <a:solidFill>
                    <a:schemeClr val="tx1"/>
                  </a:solidFill>
                  <a:cs typeface="Times New Roman" pitchFamily="18" charset="0"/>
                </a:rPr>
                <a:t>L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18486" name="Line 177"/>
            <p:cNvSpPr>
              <a:spLocks noChangeAspect="1" noChangeShapeType="1"/>
            </p:cNvSpPr>
            <p:nvPr/>
          </p:nvSpPr>
          <p:spPr bwMode="auto">
            <a:xfrm flipH="1">
              <a:off x="9252" y="4616"/>
              <a:ext cx="232" cy="211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8487" name="Line 178"/>
            <p:cNvSpPr>
              <a:spLocks noChangeAspect="1" noChangeShapeType="1"/>
            </p:cNvSpPr>
            <p:nvPr/>
          </p:nvSpPr>
          <p:spPr bwMode="auto">
            <a:xfrm flipH="1">
              <a:off x="9468" y="4620"/>
              <a:ext cx="227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8488" name="Line 179"/>
            <p:cNvSpPr>
              <a:spLocks noChangeAspect="1" noChangeShapeType="1"/>
            </p:cNvSpPr>
            <p:nvPr/>
          </p:nvSpPr>
          <p:spPr bwMode="auto">
            <a:xfrm>
              <a:off x="9683" y="4233"/>
              <a:ext cx="0" cy="381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8489" name="Line 180"/>
            <p:cNvSpPr>
              <a:spLocks noChangeAspect="1" noChangeShapeType="1"/>
            </p:cNvSpPr>
            <p:nvPr/>
          </p:nvSpPr>
          <p:spPr bwMode="auto">
            <a:xfrm>
              <a:off x="7802" y="4263"/>
              <a:ext cx="561" cy="0"/>
            </a:xfrm>
            <a:prstGeom prst="line">
              <a:avLst/>
            </a:prstGeom>
            <a:ln>
              <a:headEnd type="oval" w="med" len="med"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8490" name="Line 181"/>
            <p:cNvSpPr>
              <a:spLocks noChangeAspect="1" noChangeShapeType="1"/>
            </p:cNvSpPr>
            <p:nvPr/>
          </p:nvSpPr>
          <p:spPr bwMode="auto">
            <a:xfrm>
              <a:off x="8686" y="4266"/>
              <a:ext cx="448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8491" name="Text Box 182"/>
            <p:cNvSpPr txBox="1">
              <a:spLocks noChangeAspect="1" noChangeArrowheads="1"/>
            </p:cNvSpPr>
            <p:nvPr/>
          </p:nvSpPr>
          <p:spPr bwMode="auto">
            <a:xfrm>
              <a:off x="8052" y="3620"/>
              <a:ext cx="635" cy="43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b="1" dirty="0">
                  <a:solidFill>
                    <a:schemeClr val="tx1"/>
                  </a:solidFill>
                  <a:cs typeface="Times New Roman" pitchFamily="18" charset="0"/>
                </a:rPr>
                <a:t>S1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18492" name="Line 183"/>
            <p:cNvSpPr>
              <a:spLocks noChangeAspect="1" noChangeShapeType="1"/>
            </p:cNvSpPr>
            <p:nvPr/>
          </p:nvSpPr>
          <p:spPr bwMode="auto">
            <a:xfrm flipV="1">
              <a:off x="8364" y="4050"/>
              <a:ext cx="0" cy="21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8493" name="Line 184"/>
            <p:cNvSpPr>
              <a:spLocks noChangeAspect="1" noChangeShapeType="1"/>
            </p:cNvSpPr>
            <p:nvPr/>
          </p:nvSpPr>
          <p:spPr bwMode="auto">
            <a:xfrm>
              <a:off x="8292" y="4054"/>
              <a:ext cx="397" cy="216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8494" name="Line 185"/>
            <p:cNvSpPr>
              <a:spLocks noChangeAspect="1" noChangeShapeType="1"/>
            </p:cNvSpPr>
            <p:nvPr/>
          </p:nvSpPr>
          <p:spPr bwMode="auto">
            <a:xfrm>
              <a:off x="8859" y="4272"/>
              <a:ext cx="0" cy="381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8495" name="Line 186"/>
            <p:cNvSpPr>
              <a:spLocks noChangeAspect="1" noChangeShapeType="1"/>
            </p:cNvSpPr>
            <p:nvPr/>
          </p:nvSpPr>
          <p:spPr bwMode="auto">
            <a:xfrm flipH="1">
              <a:off x="8874" y="4646"/>
              <a:ext cx="34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8496" name="Text Box 187"/>
            <p:cNvSpPr txBox="1">
              <a:spLocks noChangeAspect="1" noChangeArrowheads="1"/>
            </p:cNvSpPr>
            <p:nvPr/>
          </p:nvSpPr>
          <p:spPr bwMode="auto">
            <a:xfrm>
              <a:off x="8967" y="4758"/>
              <a:ext cx="700" cy="381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b="1">
                  <a:solidFill>
                    <a:schemeClr val="tx1"/>
                  </a:solidFill>
                  <a:cs typeface="Times New Roman" pitchFamily="18" charset="0"/>
                </a:rPr>
                <a:t>S3</a:t>
              </a:r>
              <a:endParaRPr lang="fr-FR" b="1">
                <a:solidFill>
                  <a:schemeClr val="tx1"/>
                </a:solidFill>
              </a:endParaRPr>
            </a:p>
          </p:txBody>
        </p:sp>
      </p:grpSp>
      <p:sp>
        <p:nvSpPr>
          <p:cNvPr id="66748" name="AutoShape 188"/>
          <p:cNvSpPr>
            <a:spLocks noChangeArrowheads="1"/>
          </p:cNvSpPr>
          <p:nvPr/>
        </p:nvSpPr>
        <p:spPr bwMode="auto">
          <a:xfrm>
            <a:off x="3768073" y="2682853"/>
            <a:ext cx="900000" cy="216000"/>
          </a:xfrm>
          <a:prstGeom prst="leftArrow">
            <a:avLst>
              <a:gd name="adj1" fmla="val 50000"/>
              <a:gd name="adj2" fmla="val 100276"/>
            </a:avLst>
          </a:prstGeom>
          <a:solidFill>
            <a:srgbClr val="CC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66778" name="Line 218"/>
          <p:cNvSpPr>
            <a:spLocks noChangeAspect="1" noChangeShapeType="1"/>
          </p:cNvSpPr>
          <p:nvPr/>
        </p:nvSpPr>
        <p:spPr bwMode="auto">
          <a:xfrm>
            <a:off x="286686" y="2308203"/>
            <a:ext cx="0" cy="102870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66779" name="Line 219"/>
          <p:cNvSpPr>
            <a:spLocks noChangeAspect="1" noChangeShapeType="1"/>
          </p:cNvSpPr>
          <p:nvPr/>
        </p:nvSpPr>
        <p:spPr bwMode="auto">
          <a:xfrm>
            <a:off x="3160061" y="2358045"/>
            <a:ext cx="0" cy="102870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66780" name="Line 220"/>
          <p:cNvSpPr>
            <a:spLocks noChangeAspect="1" noChangeShapeType="1"/>
          </p:cNvSpPr>
          <p:nvPr/>
        </p:nvSpPr>
        <p:spPr bwMode="auto">
          <a:xfrm>
            <a:off x="285720" y="2557440"/>
            <a:ext cx="28800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grpSp>
        <p:nvGrpSpPr>
          <p:cNvPr id="6" name="Group 221"/>
          <p:cNvGrpSpPr>
            <a:grpSpLocks noChangeAspect="1"/>
          </p:cNvGrpSpPr>
          <p:nvPr/>
        </p:nvGrpSpPr>
        <p:grpSpPr bwMode="auto">
          <a:xfrm>
            <a:off x="1416986" y="2373290"/>
            <a:ext cx="223837" cy="346075"/>
            <a:chOff x="4767" y="8564"/>
            <a:chExt cx="250" cy="385"/>
          </a:xfrm>
        </p:grpSpPr>
        <p:sp>
          <p:nvSpPr>
            <p:cNvPr id="18476" name="Line 222"/>
            <p:cNvSpPr>
              <a:spLocks noChangeAspect="1" noChangeShapeType="1"/>
            </p:cNvSpPr>
            <p:nvPr/>
          </p:nvSpPr>
          <p:spPr bwMode="auto">
            <a:xfrm>
              <a:off x="4767" y="8568"/>
              <a:ext cx="0" cy="381"/>
            </a:xfrm>
            <a:prstGeom prst="line">
              <a:avLst/>
            </a:prstGeom>
            <a:ln>
              <a:solidFill>
                <a:srgbClr val="0000FF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8477" name="Line 223"/>
            <p:cNvSpPr>
              <a:spLocks noChangeAspect="1" noChangeShapeType="1"/>
            </p:cNvSpPr>
            <p:nvPr/>
          </p:nvSpPr>
          <p:spPr bwMode="auto">
            <a:xfrm>
              <a:off x="5017" y="8564"/>
              <a:ext cx="0" cy="381"/>
            </a:xfrm>
            <a:prstGeom prst="line">
              <a:avLst/>
            </a:prstGeom>
            <a:ln>
              <a:solidFill>
                <a:srgbClr val="0000FF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66784" name="Text Box 224"/>
          <p:cNvSpPr txBox="1">
            <a:spLocks noChangeAspect="1" noChangeArrowheads="1"/>
          </p:cNvSpPr>
          <p:nvPr/>
        </p:nvSpPr>
        <p:spPr bwMode="auto">
          <a:xfrm>
            <a:off x="1331242" y="2022108"/>
            <a:ext cx="877888" cy="4429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fr-FR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I1</a:t>
            </a:r>
            <a:endParaRPr lang="fr-FR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6785" name="Line 225"/>
          <p:cNvSpPr>
            <a:spLocks noChangeAspect="1" noChangeShapeType="1"/>
          </p:cNvSpPr>
          <p:nvPr/>
        </p:nvSpPr>
        <p:spPr bwMode="auto">
          <a:xfrm>
            <a:off x="1651936" y="2547915"/>
            <a:ext cx="75565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66786" name="Text Box 226"/>
          <p:cNvSpPr txBox="1">
            <a:spLocks noChangeAspect="1" noChangeArrowheads="1"/>
          </p:cNvSpPr>
          <p:nvPr/>
        </p:nvSpPr>
        <p:spPr bwMode="auto">
          <a:xfrm>
            <a:off x="2399649" y="1969443"/>
            <a:ext cx="860419" cy="4445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fr-FR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O1</a:t>
            </a:r>
            <a:endParaRPr lang="fr-FR" b="1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7" name="Group 227"/>
          <p:cNvGrpSpPr>
            <a:grpSpLocks noChangeAspect="1"/>
          </p:cNvGrpSpPr>
          <p:nvPr/>
        </p:nvGrpSpPr>
        <p:grpSpPr bwMode="auto">
          <a:xfrm>
            <a:off x="2423461" y="2312965"/>
            <a:ext cx="458787" cy="439738"/>
            <a:chOff x="6924" y="14289"/>
            <a:chExt cx="508" cy="488"/>
          </a:xfrm>
        </p:grpSpPr>
        <p:sp>
          <p:nvSpPr>
            <p:cNvPr id="18474" name="AutoShape 228"/>
            <p:cNvSpPr>
              <a:spLocks noChangeAspect="1" noChangeArrowheads="1"/>
            </p:cNvSpPr>
            <p:nvPr/>
          </p:nvSpPr>
          <p:spPr bwMode="auto">
            <a:xfrm rot="5400000">
              <a:off x="6956" y="14289"/>
              <a:ext cx="476" cy="476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318 w 21600"/>
                <a:gd name="T13" fmla="*/ 0 h 21600"/>
                <a:gd name="T14" fmla="*/ 21282 w 21600"/>
                <a:gd name="T15" fmla="*/ 8168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276" y="5706"/>
                  </a:moveTo>
                  <a:cubicBezTo>
                    <a:pt x="3155" y="2193"/>
                    <a:pt x="6815" y="-1"/>
                    <a:pt x="10800" y="0"/>
                  </a:cubicBezTo>
                  <a:cubicBezTo>
                    <a:pt x="14784" y="0"/>
                    <a:pt x="18444" y="2193"/>
                    <a:pt x="20323" y="5706"/>
                  </a:cubicBezTo>
                  <a:cubicBezTo>
                    <a:pt x="18444" y="2193"/>
                    <a:pt x="14784" y="-1"/>
                    <a:pt x="10799" y="0"/>
                  </a:cubicBezTo>
                  <a:cubicBezTo>
                    <a:pt x="6815" y="0"/>
                    <a:pt x="3155" y="2193"/>
                    <a:pt x="1276" y="5706"/>
                  </a:cubicBezTo>
                  <a:close/>
                </a:path>
              </a:pathLst>
            </a:custGeom>
            <a:noFill/>
            <a:ln w="28575">
              <a:solidFill>
                <a:srgbClr val="FF33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475" name="AutoShape 229"/>
            <p:cNvSpPr>
              <a:spLocks noChangeAspect="1" noChangeArrowheads="1"/>
            </p:cNvSpPr>
            <p:nvPr/>
          </p:nvSpPr>
          <p:spPr bwMode="auto">
            <a:xfrm rot="16200000" flipH="1">
              <a:off x="6923" y="14302"/>
              <a:ext cx="476" cy="47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318 w 21600"/>
                <a:gd name="T13" fmla="*/ 0 h 21600"/>
                <a:gd name="T14" fmla="*/ 21282 w 21600"/>
                <a:gd name="T15" fmla="*/ 815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276" y="5706"/>
                  </a:moveTo>
                  <a:cubicBezTo>
                    <a:pt x="3155" y="2193"/>
                    <a:pt x="6815" y="-1"/>
                    <a:pt x="10800" y="0"/>
                  </a:cubicBezTo>
                  <a:cubicBezTo>
                    <a:pt x="14784" y="0"/>
                    <a:pt x="18444" y="2193"/>
                    <a:pt x="20323" y="5706"/>
                  </a:cubicBezTo>
                  <a:cubicBezTo>
                    <a:pt x="18444" y="2193"/>
                    <a:pt x="14784" y="-1"/>
                    <a:pt x="10799" y="0"/>
                  </a:cubicBezTo>
                  <a:cubicBezTo>
                    <a:pt x="6815" y="0"/>
                    <a:pt x="3155" y="2193"/>
                    <a:pt x="1276" y="5706"/>
                  </a:cubicBezTo>
                  <a:close/>
                </a:path>
              </a:pathLst>
            </a:custGeom>
            <a:noFill/>
            <a:ln w="28575">
              <a:solidFill>
                <a:srgbClr val="FF33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66790" name="Line 230"/>
          <p:cNvSpPr>
            <a:spLocks noChangeAspect="1" noChangeShapeType="1"/>
          </p:cNvSpPr>
          <p:nvPr/>
        </p:nvSpPr>
        <p:spPr bwMode="auto">
          <a:xfrm>
            <a:off x="2894948" y="2543153"/>
            <a:ext cx="269875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grpSp>
        <p:nvGrpSpPr>
          <p:cNvPr id="8" name="Group 231"/>
          <p:cNvGrpSpPr>
            <a:grpSpLocks noChangeAspect="1"/>
          </p:cNvGrpSpPr>
          <p:nvPr/>
        </p:nvGrpSpPr>
        <p:grpSpPr bwMode="auto">
          <a:xfrm>
            <a:off x="1391586" y="3098778"/>
            <a:ext cx="225425" cy="346075"/>
            <a:chOff x="4767" y="8564"/>
            <a:chExt cx="250" cy="385"/>
          </a:xfrm>
        </p:grpSpPr>
        <p:sp>
          <p:nvSpPr>
            <p:cNvPr id="18472" name="Line 232"/>
            <p:cNvSpPr>
              <a:spLocks noChangeAspect="1" noChangeShapeType="1"/>
            </p:cNvSpPr>
            <p:nvPr/>
          </p:nvSpPr>
          <p:spPr bwMode="auto">
            <a:xfrm>
              <a:off x="4767" y="8568"/>
              <a:ext cx="0" cy="381"/>
            </a:xfrm>
            <a:prstGeom prst="line">
              <a:avLst/>
            </a:prstGeom>
            <a:ln>
              <a:solidFill>
                <a:srgbClr val="0000FF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8473" name="Line 233"/>
            <p:cNvSpPr>
              <a:spLocks noChangeAspect="1" noChangeShapeType="1"/>
            </p:cNvSpPr>
            <p:nvPr/>
          </p:nvSpPr>
          <p:spPr bwMode="auto">
            <a:xfrm>
              <a:off x="5017" y="8564"/>
              <a:ext cx="0" cy="381"/>
            </a:xfrm>
            <a:prstGeom prst="line">
              <a:avLst/>
            </a:prstGeom>
            <a:ln>
              <a:solidFill>
                <a:srgbClr val="0000FF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66794" name="Text Box 234"/>
          <p:cNvSpPr txBox="1">
            <a:spLocks noChangeAspect="1" noChangeArrowheads="1"/>
          </p:cNvSpPr>
          <p:nvPr/>
        </p:nvSpPr>
        <p:spPr bwMode="auto">
          <a:xfrm>
            <a:off x="1259804" y="2752703"/>
            <a:ext cx="877888" cy="4429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fr-FR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I1</a:t>
            </a:r>
            <a:endParaRPr lang="fr-FR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9" name="Group 235"/>
          <p:cNvGrpSpPr>
            <a:grpSpLocks noChangeAspect="1"/>
          </p:cNvGrpSpPr>
          <p:nvPr/>
        </p:nvGrpSpPr>
        <p:grpSpPr bwMode="auto">
          <a:xfrm>
            <a:off x="562911" y="2366940"/>
            <a:ext cx="223837" cy="396875"/>
            <a:chOff x="4767" y="8564"/>
            <a:chExt cx="250" cy="385"/>
          </a:xfrm>
        </p:grpSpPr>
        <p:sp>
          <p:nvSpPr>
            <p:cNvPr id="18470" name="Line 236"/>
            <p:cNvSpPr>
              <a:spLocks noChangeAspect="1" noChangeShapeType="1"/>
            </p:cNvSpPr>
            <p:nvPr/>
          </p:nvSpPr>
          <p:spPr bwMode="auto">
            <a:xfrm>
              <a:off x="4767" y="8568"/>
              <a:ext cx="0" cy="381"/>
            </a:xfrm>
            <a:prstGeom prst="line">
              <a:avLst/>
            </a:prstGeom>
            <a:ln>
              <a:solidFill>
                <a:srgbClr val="0000FF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8471" name="Line 237"/>
            <p:cNvSpPr>
              <a:spLocks noChangeAspect="1" noChangeShapeType="1"/>
            </p:cNvSpPr>
            <p:nvPr/>
          </p:nvSpPr>
          <p:spPr bwMode="auto">
            <a:xfrm>
              <a:off x="5017" y="8564"/>
              <a:ext cx="0" cy="381"/>
            </a:xfrm>
            <a:prstGeom prst="line">
              <a:avLst/>
            </a:prstGeom>
            <a:ln>
              <a:solidFill>
                <a:srgbClr val="0000FF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66798" name="Text Box 238"/>
          <p:cNvSpPr txBox="1">
            <a:spLocks noChangeAspect="1" noChangeArrowheads="1"/>
          </p:cNvSpPr>
          <p:nvPr/>
        </p:nvSpPr>
        <p:spPr bwMode="auto">
          <a:xfrm>
            <a:off x="473986" y="2001875"/>
            <a:ext cx="876300" cy="4445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fr-FR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I1</a:t>
            </a:r>
            <a:endParaRPr lang="fr-FR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6799" name="Line 239"/>
          <p:cNvSpPr>
            <a:spLocks noChangeAspect="1" noChangeShapeType="1"/>
          </p:cNvSpPr>
          <p:nvPr/>
        </p:nvSpPr>
        <p:spPr bwMode="auto">
          <a:xfrm rot="1080000" flipH="1">
            <a:off x="619565" y="2395349"/>
            <a:ext cx="119021" cy="324000"/>
          </a:xfrm>
          <a:prstGeom prst="line">
            <a:avLst/>
          </a:prstGeom>
          <a:ln>
            <a:solidFill>
              <a:srgbClr val="0000FF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66800" name="Line 240"/>
          <p:cNvSpPr>
            <a:spLocks noChangeAspect="1" noChangeShapeType="1"/>
          </p:cNvSpPr>
          <p:nvPr/>
        </p:nvSpPr>
        <p:spPr bwMode="auto">
          <a:xfrm>
            <a:off x="799448" y="2565378"/>
            <a:ext cx="601663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66801" name="Line 241"/>
          <p:cNvSpPr>
            <a:spLocks noChangeAspect="1" noChangeShapeType="1"/>
          </p:cNvSpPr>
          <p:nvPr/>
        </p:nvSpPr>
        <p:spPr bwMode="auto">
          <a:xfrm>
            <a:off x="1013761" y="2566965"/>
            <a:ext cx="0" cy="68580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66802" name="Line 242"/>
          <p:cNvSpPr>
            <a:spLocks noChangeAspect="1" noChangeShapeType="1"/>
          </p:cNvSpPr>
          <p:nvPr/>
        </p:nvSpPr>
        <p:spPr bwMode="auto">
          <a:xfrm flipH="1">
            <a:off x="1013761" y="3254861"/>
            <a:ext cx="377825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66803" name="Line 243"/>
          <p:cNvSpPr>
            <a:spLocks noChangeAspect="1" noChangeShapeType="1"/>
          </p:cNvSpPr>
          <p:nvPr/>
        </p:nvSpPr>
        <p:spPr bwMode="auto">
          <a:xfrm>
            <a:off x="1623361" y="3265465"/>
            <a:ext cx="398462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66804" name="Line 244"/>
          <p:cNvSpPr>
            <a:spLocks noChangeAspect="1" noChangeShapeType="1"/>
          </p:cNvSpPr>
          <p:nvPr/>
        </p:nvSpPr>
        <p:spPr bwMode="auto">
          <a:xfrm>
            <a:off x="2032936" y="2538390"/>
            <a:ext cx="0" cy="733425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pic>
        <p:nvPicPr>
          <p:cNvPr id="78" name="Picture 70"/>
          <p:cNvPicPr>
            <a:picLocks noChangeAspect="1" noChangeArrowheads="1"/>
          </p:cNvPicPr>
          <p:nvPr/>
        </p:nvPicPr>
        <p:blipFill>
          <a:blip r:embed="rId2"/>
          <a:srcRect l="1889" t="26314" r="5527" b="5922"/>
          <a:stretch>
            <a:fillRect/>
          </a:stretch>
        </p:blipFill>
        <p:spPr bwMode="auto">
          <a:xfrm>
            <a:off x="24384" y="3965232"/>
            <a:ext cx="5640964" cy="2844000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</p:spPr>
      </p:pic>
      <p:sp>
        <p:nvSpPr>
          <p:cNvPr id="79" name="AutoShape 75"/>
          <p:cNvSpPr>
            <a:spLocks noChangeArrowheads="1"/>
          </p:cNvSpPr>
          <p:nvPr/>
        </p:nvSpPr>
        <p:spPr bwMode="auto">
          <a:xfrm>
            <a:off x="5715008" y="5572140"/>
            <a:ext cx="432000" cy="216000"/>
          </a:xfrm>
          <a:prstGeom prst="leftArrow">
            <a:avLst>
              <a:gd name="adj1" fmla="val 50000"/>
              <a:gd name="adj2" fmla="val 100276"/>
            </a:avLst>
          </a:prstGeom>
          <a:solidFill>
            <a:srgbClr val="CC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80" name="Line 127"/>
          <p:cNvSpPr>
            <a:spLocks noChangeAspect="1" noChangeShapeType="1"/>
          </p:cNvSpPr>
          <p:nvPr/>
        </p:nvSpPr>
        <p:spPr bwMode="auto">
          <a:xfrm>
            <a:off x="6453772" y="5144343"/>
            <a:ext cx="0" cy="917575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 dirty="0"/>
          </a:p>
        </p:txBody>
      </p:sp>
      <p:sp>
        <p:nvSpPr>
          <p:cNvPr id="81" name="Line 128"/>
          <p:cNvSpPr>
            <a:spLocks noChangeAspect="1" noChangeShapeType="1"/>
          </p:cNvSpPr>
          <p:nvPr/>
        </p:nvSpPr>
        <p:spPr bwMode="auto">
          <a:xfrm>
            <a:off x="9017013" y="5080220"/>
            <a:ext cx="0" cy="917575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82" name="Line 129"/>
          <p:cNvSpPr>
            <a:spLocks noChangeAspect="1" noChangeShapeType="1"/>
          </p:cNvSpPr>
          <p:nvPr/>
        </p:nvSpPr>
        <p:spPr bwMode="auto">
          <a:xfrm>
            <a:off x="6444298" y="5545491"/>
            <a:ext cx="46800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grpSp>
        <p:nvGrpSpPr>
          <p:cNvPr id="83" name="Group 130"/>
          <p:cNvGrpSpPr>
            <a:grpSpLocks noChangeAspect="1"/>
          </p:cNvGrpSpPr>
          <p:nvPr/>
        </p:nvGrpSpPr>
        <p:grpSpPr bwMode="auto">
          <a:xfrm>
            <a:off x="6927863" y="5380391"/>
            <a:ext cx="201613" cy="309562"/>
            <a:chOff x="4767" y="8564"/>
            <a:chExt cx="250" cy="385"/>
          </a:xfrm>
        </p:grpSpPr>
        <p:sp>
          <p:nvSpPr>
            <p:cNvPr id="84" name="Line 131"/>
            <p:cNvSpPr>
              <a:spLocks noChangeAspect="1" noChangeShapeType="1"/>
            </p:cNvSpPr>
            <p:nvPr/>
          </p:nvSpPr>
          <p:spPr bwMode="auto">
            <a:xfrm>
              <a:off x="4767" y="8568"/>
              <a:ext cx="0" cy="381"/>
            </a:xfrm>
            <a:prstGeom prst="line">
              <a:avLst/>
            </a:prstGeom>
            <a:ln>
              <a:solidFill>
                <a:srgbClr val="0000FF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85" name="Line 132"/>
            <p:cNvSpPr>
              <a:spLocks noChangeAspect="1" noChangeShapeType="1"/>
            </p:cNvSpPr>
            <p:nvPr/>
          </p:nvSpPr>
          <p:spPr bwMode="auto">
            <a:xfrm>
              <a:off x="5017" y="8564"/>
              <a:ext cx="0" cy="381"/>
            </a:xfrm>
            <a:prstGeom prst="line">
              <a:avLst/>
            </a:prstGeom>
            <a:ln>
              <a:solidFill>
                <a:srgbClr val="0000FF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86" name="Text Box 133"/>
          <p:cNvSpPr txBox="1">
            <a:spLocks noChangeAspect="1" noChangeArrowheads="1"/>
          </p:cNvSpPr>
          <p:nvPr/>
        </p:nvSpPr>
        <p:spPr bwMode="auto">
          <a:xfrm>
            <a:off x="6814136" y="4980341"/>
            <a:ext cx="515916" cy="3968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fr-FR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I1</a:t>
            </a:r>
            <a:endParaRPr lang="fr-FR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7" name="Line 134"/>
          <p:cNvSpPr>
            <a:spLocks noChangeAspect="1" noChangeShapeType="1"/>
          </p:cNvSpPr>
          <p:nvPr/>
        </p:nvSpPr>
        <p:spPr bwMode="auto">
          <a:xfrm>
            <a:off x="7127888" y="5532791"/>
            <a:ext cx="1222375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88" name="Text Box 135"/>
          <p:cNvSpPr txBox="1">
            <a:spLocks noChangeAspect="1" noChangeArrowheads="1"/>
          </p:cNvSpPr>
          <p:nvPr/>
        </p:nvSpPr>
        <p:spPr bwMode="auto">
          <a:xfrm>
            <a:off x="8305800" y="5000636"/>
            <a:ext cx="679441" cy="3968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fr-FR" b="1" dirty="0" smtClean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O1</a:t>
            </a:r>
            <a:endParaRPr lang="fr-FR" b="1" dirty="0">
              <a:ea typeface="Times New Roman" pitchFamily="18" charset="0"/>
              <a:cs typeface="Arabic Transparent" pitchFamily="2" charset="-78"/>
            </a:endParaRPr>
          </a:p>
        </p:txBody>
      </p:sp>
      <p:grpSp>
        <p:nvGrpSpPr>
          <p:cNvPr id="89" name="Group 136"/>
          <p:cNvGrpSpPr>
            <a:grpSpLocks noChangeAspect="1"/>
          </p:cNvGrpSpPr>
          <p:nvPr/>
        </p:nvGrpSpPr>
        <p:grpSpPr bwMode="auto">
          <a:xfrm>
            <a:off x="8356613" y="5328003"/>
            <a:ext cx="409575" cy="392113"/>
            <a:chOff x="6924" y="14289"/>
            <a:chExt cx="508" cy="488"/>
          </a:xfrm>
        </p:grpSpPr>
        <p:sp>
          <p:nvSpPr>
            <p:cNvPr id="90" name="AutoShape 137"/>
            <p:cNvSpPr>
              <a:spLocks noChangeAspect="1" noChangeArrowheads="1"/>
            </p:cNvSpPr>
            <p:nvPr/>
          </p:nvSpPr>
          <p:spPr bwMode="auto">
            <a:xfrm rot="5400000">
              <a:off x="6956" y="14289"/>
              <a:ext cx="476" cy="476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318 w 21600"/>
                <a:gd name="T13" fmla="*/ 0 h 21600"/>
                <a:gd name="T14" fmla="*/ 21282 w 21600"/>
                <a:gd name="T15" fmla="*/ 8168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276" y="5706"/>
                  </a:moveTo>
                  <a:cubicBezTo>
                    <a:pt x="3155" y="2193"/>
                    <a:pt x="6815" y="-1"/>
                    <a:pt x="10800" y="0"/>
                  </a:cubicBezTo>
                  <a:cubicBezTo>
                    <a:pt x="14784" y="0"/>
                    <a:pt x="18444" y="2193"/>
                    <a:pt x="20323" y="5706"/>
                  </a:cubicBezTo>
                  <a:cubicBezTo>
                    <a:pt x="18444" y="2193"/>
                    <a:pt x="14784" y="-1"/>
                    <a:pt x="10799" y="0"/>
                  </a:cubicBezTo>
                  <a:cubicBezTo>
                    <a:pt x="6815" y="0"/>
                    <a:pt x="3155" y="2193"/>
                    <a:pt x="1276" y="5706"/>
                  </a:cubicBezTo>
                  <a:close/>
                </a:path>
              </a:pathLst>
            </a:custGeom>
            <a:noFill/>
            <a:ln w="28575">
              <a:solidFill>
                <a:srgbClr val="FF33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" name="AutoShape 138"/>
            <p:cNvSpPr>
              <a:spLocks noChangeAspect="1" noChangeArrowheads="1"/>
            </p:cNvSpPr>
            <p:nvPr/>
          </p:nvSpPr>
          <p:spPr bwMode="auto">
            <a:xfrm rot="16200000" flipH="1">
              <a:off x="6923" y="14302"/>
              <a:ext cx="476" cy="47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318 w 21600"/>
                <a:gd name="T13" fmla="*/ 0 h 21600"/>
                <a:gd name="T14" fmla="*/ 21282 w 21600"/>
                <a:gd name="T15" fmla="*/ 815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276" y="5706"/>
                  </a:moveTo>
                  <a:cubicBezTo>
                    <a:pt x="3155" y="2193"/>
                    <a:pt x="6815" y="-1"/>
                    <a:pt x="10800" y="0"/>
                  </a:cubicBezTo>
                  <a:cubicBezTo>
                    <a:pt x="14784" y="0"/>
                    <a:pt x="18444" y="2193"/>
                    <a:pt x="20323" y="5706"/>
                  </a:cubicBezTo>
                  <a:cubicBezTo>
                    <a:pt x="18444" y="2193"/>
                    <a:pt x="14784" y="-1"/>
                    <a:pt x="10799" y="0"/>
                  </a:cubicBezTo>
                  <a:cubicBezTo>
                    <a:pt x="6815" y="0"/>
                    <a:pt x="3155" y="2193"/>
                    <a:pt x="1276" y="5706"/>
                  </a:cubicBezTo>
                  <a:close/>
                </a:path>
              </a:pathLst>
            </a:custGeom>
            <a:noFill/>
            <a:ln w="28575">
              <a:solidFill>
                <a:srgbClr val="FF33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92" name="Line 139"/>
          <p:cNvSpPr>
            <a:spLocks noChangeAspect="1" noChangeShapeType="1"/>
          </p:cNvSpPr>
          <p:nvPr/>
        </p:nvSpPr>
        <p:spPr bwMode="auto">
          <a:xfrm>
            <a:off x="8769363" y="5532791"/>
            <a:ext cx="24130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6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66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66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66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66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66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666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666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66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66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667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2" dur="500"/>
                                        <p:tgtEl>
                                          <p:spTgt spid="667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7" dur="500"/>
                                        <p:tgtEl>
                                          <p:spTgt spid="667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5" dur="500"/>
                                        <p:tgtEl>
                                          <p:spTgt spid="66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0" dur="500"/>
                                        <p:tgtEl>
                                          <p:spTgt spid="66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5" dur="500"/>
                                        <p:tgtEl>
                                          <p:spTgt spid="66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5" dur="500"/>
                                        <p:tgtEl>
                                          <p:spTgt spid="667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0" dur="500"/>
                                        <p:tgtEl>
                                          <p:spTgt spid="66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5" dur="500"/>
                                        <p:tgtEl>
                                          <p:spTgt spid="66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5" dur="500"/>
                                        <p:tgtEl>
                                          <p:spTgt spid="66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0" dur="500"/>
                                        <p:tgtEl>
                                          <p:spTgt spid="66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5" dur="500"/>
                                        <p:tgtEl>
                                          <p:spTgt spid="667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0" dur="500"/>
                                        <p:tgtEl>
                                          <p:spTgt spid="66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0" dur="500"/>
                                        <p:tgtEl>
                                          <p:spTgt spid="667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5" dur="500"/>
                                        <p:tgtEl>
                                          <p:spTgt spid="667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0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0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0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6" fill="hold">
                      <p:stCondLst>
                        <p:cond delay="indefinite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0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62" grpId="0"/>
      <p:bldP spid="66635" grpId="0" animBg="1"/>
      <p:bldP spid="66687" grpId="0" animBg="1"/>
      <p:bldP spid="66688" grpId="0" animBg="1"/>
      <p:bldP spid="66689" grpId="0" animBg="1"/>
      <p:bldP spid="66693" grpId="0"/>
      <p:bldP spid="66694" grpId="0" animBg="1"/>
      <p:bldP spid="66695" grpId="0"/>
      <p:bldP spid="66699" grpId="0" animBg="1"/>
      <p:bldP spid="66748" grpId="0" animBg="1"/>
      <p:bldP spid="66778" grpId="0" animBg="1"/>
      <p:bldP spid="66779" grpId="0" animBg="1"/>
      <p:bldP spid="66780" grpId="0" animBg="1"/>
      <p:bldP spid="66784" grpId="0"/>
      <p:bldP spid="66785" grpId="0" animBg="1"/>
      <p:bldP spid="66786" grpId="0"/>
      <p:bldP spid="66790" grpId="0" animBg="1"/>
      <p:bldP spid="66794" grpId="0"/>
      <p:bldP spid="66798" grpId="0"/>
      <p:bldP spid="66799" grpId="0" animBg="1"/>
      <p:bldP spid="66800" grpId="0" animBg="1"/>
      <p:bldP spid="66801" grpId="0" animBg="1"/>
      <p:bldP spid="66802" grpId="0" animBg="1"/>
      <p:bldP spid="66803" grpId="0" animBg="1"/>
      <p:bldP spid="66804" grpId="0" animBg="1"/>
      <p:bldP spid="79" grpId="0" animBg="1"/>
      <p:bldP spid="80" grpId="0" animBg="1"/>
      <p:bldP spid="81" grpId="0" animBg="1"/>
      <p:bldP spid="82" grpId="0" animBg="1"/>
      <p:bldP spid="86" grpId="0"/>
      <p:bldP spid="87" grpId="0" animBg="1"/>
      <p:bldP spid="88" grpId="0"/>
      <p:bldP spid="92" grpId="0" animBg="1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97"/>
          <p:cNvGrpSpPr>
            <a:grpSpLocks/>
          </p:cNvGrpSpPr>
          <p:nvPr/>
        </p:nvGrpSpPr>
        <p:grpSpPr bwMode="auto">
          <a:xfrm>
            <a:off x="-58738" y="620713"/>
            <a:ext cx="4125914" cy="1573212"/>
            <a:chOff x="-37" y="391"/>
            <a:chExt cx="2599" cy="991"/>
          </a:xfrm>
        </p:grpSpPr>
        <p:sp>
          <p:nvSpPr>
            <p:cNvPr id="22666" name="Rectangle 145"/>
            <p:cNvSpPr>
              <a:spLocks noChangeAspect="1" noChangeArrowheads="1"/>
            </p:cNvSpPr>
            <p:nvPr/>
          </p:nvSpPr>
          <p:spPr bwMode="auto">
            <a:xfrm>
              <a:off x="370" y="391"/>
              <a:ext cx="1046" cy="354"/>
            </a:xfrm>
            <a:prstGeom prst="rect">
              <a:avLst/>
            </a:prstGeom>
            <a:solidFill>
              <a:srgbClr val="DDDDDD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667" name="Line 146"/>
            <p:cNvSpPr>
              <a:spLocks noChangeAspect="1" noChangeShapeType="1"/>
            </p:cNvSpPr>
            <p:nvPr/>
          </p:nvSpPr>
          <p:spPr bwMode="auto">
            <a:xfrm>
              <a:off x="427" y="753"/>
              <a:ext cx="0" cy="62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668" name="Rectangle 147"/>
            <p:cNvSpPr>
              <a:spLocks noChangeAspect="1" noChangeArrowheads="1"/>
            </p:cNvSpPr>
            <p:nvPr/>
          </p:nvSpPr>
          <p:spPr bwMode="auto">
            <a:xfrm>
              <a:off x="399" y="994"/>
              <a:ext cx="701" cy="276"/>
            </a:xfrm>
            <a:prstGeom prst="rect">
              <a:avLst/>
            </a:prstGeom>
            <a:solidFill>
              <a:srgbClr val="DDDDDD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669" name="Line 148"/>
            <p:cNvSpPr>
              <a:spLocks noChangeAspect="1" noChangeShapeType="1"/>
            </p:cNvSpPr>
            <p:nvPr/>
          </p:nvSpPr>
          <p:spPr bwMode="auto">
            <a:xfrm>
              <a:off x="750" y="994"/>
              <a:ext cx="0" cy="27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grpSp>
          <p:nvGrpSpPr>
            <p:cNvPr id="3" name="Group 149"/>
            <p:cNvGrpSpPr>
              <a:grpSpLocks noChangeAspect="1"/>
            </p:cNvGrpSpPr>
            <p:nvPr/>
          </p:nvGrpSpPr>
          <p:grpSpPr bwMode="auto">
            <a:xfrm>
              <a:off x="993" y="1317"/>
              <a:ext cx="82" cy="65"/>
              <a:chOff x="3756" y="14221"/>
              <a:chExt cx="193" cy="193"/>
            </a:xfrm>
          </p:grpSpPr>
          <p:sp>
            <p:nvSpPr>
              <p:cNvPr id="22737" name="Oval 150"/>
              <p:cNvSpPr>
                <a:spLocks noChangeAspect="1" noChangeArrowheads="1"/>
              </p:cNvSpPr>
              <p:nvPr/>
            </p:nvSpPr>
            <p:spPr bwMode="auto">
              <a:xfrm>
                <a:off x="3756" y="14221"/>
                <a:ext cx="193" cy="193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2738" name="Oval 151"/>
              <p:cNvSpPr>
                <a:spLocks noChangeAspect="1" noChangeArrowheads="1"/>
              </p:cNvSpPr>
              <p:nvPr/>
            </p:nvSpPr>
            <p:spPr bwMode="auto">
              <a:xfrm>
                <a:off x="3807" y="14279"/>
                <a:ext cx="79" cy="79"/>
              </a:xfrm>
              <a:prstGeom prst="ellipse">
                <a:avLst/>
              </a:prstGeom>
              <a:solidFill>
                <a:srgbClr val="000000"/>
              </a:solidFill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22671" name="Line 152"/>
            <p:cNvSpPr>
              <a:spLocks noChangeAspect="1" noChangeShapeType="1"/>
            </p:cNvSpPr>
            <p:nvPr/>
          </p:nvSpPr>
          <p:spPr bwMode="auto">
            <a:xfrm>
              <a:off x="1040" y="1270"/>
              <a:ext cx="0" cy="4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672" name="Line 153"/>
            <p:cNvSpPr>
              <a:spLocks noChangeAspect="1" noChangeShapeType="1"/>
            </p:cNvSpPr>
            <p:nvPr/>
          </p:nvSpPr>
          <p:spPr bwMode="auto">
            <a:xfrm flipV="1">
              <a:off x="1040" y="994"/>
              <a:ext cx="0" cy="27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673" name="Line 154"/>
            <p:cNvSpPr>
              <a:spLocks noChangeAspect="1" noChangeShapeType="1"/>
            </p:cNvSpPr>
            <p:nvPr/>
          </p:nvSpPr>
          <p:spPr bwMode="auto">
            <a:xfrm flipH="1">
              <a:off x="457" y="994"/>
              <a:ext cx="234" cy="27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674" name="Line 155"/>
            <p:cNvSpPr>
              <a:spLocks noChangeAspect="1" noChangeShapeType="1"/>
            </p:cNvSpPr>
            <p:nvPr/>
          </p:nvSpPr>
          <p:spPr bwMode="auto">
            <a:xfrm>
              <a:off x="424" y="822"/>
              <a:ext cx="615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675" name="Line 156"/>
            <p:cNvSpPr>
              <a:spLocks noChangeAspect="1" noChangeShapeType="1"/>
            </p:cNvSpPr>
            <p:nvPr/>
          </p:nvSpPr>
          <p:spPr bwMode="auto">
            <a:xfrm flipV="1">
              <a:off x="1039" y="822"/>
              <a:ext cx="0" cy="177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676" name="Rectangle 158"/>
            <p:cNvSpPr>
              <a:spLocks noChangeAspect="1" noChangeArrowheads="1"/>
            </p:cNvSpPr>
            <p:nvPr/>
          </p:nvSpPr>
          <p:spPr bwMode="auto">
            <a:xfrm>
              <a:off x="249" y="1082"/>
              <a:ext cx="149" cy="113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677" name="Line 159"/>
            <p:cNvSpPr>
              <a:spLocks noChangeAspect="1" noChangeShapeType="1"/>
            </p:cNvSpPr>
            <p:nvPr/>
          </p:nvSpPr>
          <p:spPr bwMode="auto">
            <a:xfrm>
              <a:off x="294" y="1071"/>
              <a:ext cx="47" cy="12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678" name="Line 160"/>
            <p:cNvSpPr>
              <a:spLocks noChangeAspect="1" noChangeShapeType="1"/>
            </p:cNvSpPr>
            <p:nvPr/>
          </p:nvSpPr>
          <p:spPr bwMode="auto">
            <a:xfrm flipV="1">
              <a:off x="302" y="936"/>
              <a:ext cx="0" cy="139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679" name="Line 161"/>
            <p:cNvSpPr>
              <a:spLocks noChangeAspect="1" noChangeShapeType="1"/>
            </p:cNvSpPr>
            <p:nvPr/>
          </p:nvSpPr>
          <p:spPr bwMode="auto">
            <a:xfrm flipV="1">
              <a:off x="346" y="1184"/>
              <a:ext cx="0" cy="13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680" name="Line 163"/>
            <p:cNvSpPr>
              <a:spLocks noChangeAspect="1" noChangeShapeType="1"/>
            </p:cNvSpPr>
            <p:nvPr/>
          </p:nvSpPr>
          <p:spPr bwMode="auto">
            <a:xfrm flipH="1">
              <a:off x="840" y="870"/>
              <a:ext cx="471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681" name="Rectangle 166"/>
            <p:cNvSpPr>
              <a:spLocks noChangeAspect="1" noChangeArrowheads="1"/>
            </p:cNvSpPr>
            <p:nvPr/>
          </p:nvSpPr>
          <p:spPr bwMode="auto">
            <a:xfrm>
              <a:off x="1104" y="1082"/>
              <a:ext cx="149" cy="113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682" name="Line 167"/>
            <p:cNvSpPr>
              <a:spLocks noChangeAspect="1" noChangeShapeType="1"/>
            </p:cNvSpPr>
            <p:nvPr/>
          </p:nvSpPr>
          <p:spPr bwMode="auto">
            <a:xfrm>
              <a:off x="1149" y="1078"/>
              <a:ext cx="47" cy="12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683" name="Line 168"/>
            <p:cNvSpPr>
              <a:spLocks noChangeAspect="1" noChangeShapeType="1"/>
            </p:cNvSpPr>
            <p:nvPr/>
          </p:nvSpPr>
          <p:spPr bwMode="auto">
            <a:xfrm flipV="1">
              <a:off x="1149" y="936"/>
              <a:ext cx="0" cy="139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684" name="Line 169"/>
            <p:cNvSpPr>
              <a:spLocks noChangeAspect="1" noChangeShapeType="1"/>
            </p:cNvSpPr>
            <p:nvPr/>
          </p:nvSpPr>
          <p:spPr bwMode="auto">
            <a:xfrm flipV="1">
              <a:off x="1193" y="1184"/>
              <a:ext cx="0" cy="13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685" name="Line 170"/>
            <p:cNvSpPr>
              <a:spLocks noChangeAspect="1" noChangeShapeType="1"/>
            </p:cNvSpPr>
            <p:nvPr/>
          </p:nvSpPr>
          <p:spPr bwMode="auto">
            <a:xfrm rot="16680000" flipH="1">
              <a:off x="481" y="998"/>
              <a:ext cx="235" cy="277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 type="triangle" w="med" len="med"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686" name="Line 171"/>
            <p:cNvSpPr>
              <a:spLocks noChangeAspect="1" noChangeShapeType="1"/>
            </p:cNvSpPr>
            <p:nvPr/>
          </p:nvSpPr>
          <p:spPr bwMode="auto">
            <a:xfrm flipV="1">
              <a:off x="848" y="870"/>
              <a:ext cx="0" cy="399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 type="triangle" w="med" len="med"/>
              <a:tailEnd/>
            </a:ln>
          </p:spPr>
          <p:txBody>
            <a:bodyPr/>
            <a:lstStyle/>
            <a:p>
              <a:endParaRPr lang="fr-FR"/>
            </a:p>
          </p:txBody>
        </p:sp>
        <p:grpSp>
          <p:nvGrpSpPr>
            <p:cNvPr id="4" name="Group 176"/>
            <p:cNvGrpSpPr>
              <a:grpSpLocks noChangeAspect="1"/>
            </p:cNvGrpSpPr>
            <p:nvPr/>
          </p:nvGrpSpPr>
          <p:grpSpPr bwMode="auto">
            <a:xfrm>
              <a:off x="484" y="394"/>
              <a:ext cx="1050" cy="347"/>
              <a:chOff x="3295" y="1863"/>
              <a:chExt cx="810" cy="274"/>
            </a:xfrm>
          </p:grpSpPr>
          <p:sp>
            <p:nvSpPr>
              <p:cNvPr id="22735" name="Rectangle 177"/>
              <p:cNvSpPr>
                <a:spLocks noChangeAspect="1" noChangeArrowheads="1"/>
              </p:cNvSpPr>
              <p:nvPr/>
            </p:nvSpPr>
            <p:spPr bwMode="auto">
              <a:xfrm>
                <a:off x="3335" y="1981"/>
                <a:ext cx="770" cy="43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2736" name="Rectangle 178"/>
              <p:cNvSpPr>
                <a:spLocks noChangeAspect="1" noChangeArrowheads="1"/>
              </p:cNvSpPr>
              <p:nvPr/>
            </p:nvSpPr>
            <p:spPr bwMode="auto">
              <a:xfrm>
                <a:off x="3295" y="1863"/>
                <a:ext cx="47" cy="27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22688" name="Line 189"/>
            <p:cNvSpPr>
              <a:spLocks noChangeAspect="1" noChangeShapeType="1"/>
            </p:cNvSpPr>
            <p:nvPr/>
          </p:nvSpPr>
          <p:spPr bwMode="auto">
            <a:xfrm>
              <a:off x="1303" y="744"/>
              <a:ext cx="0" cy="118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grpSp>
          <p:nvGrpSpPr>
            <p:cNvPr id="5" name="Group 193"/>
            <p:cNvGrpSpPr>
              <a:grpSpLocks noChangeAspect="1"/>
            </p:cNvGrpSpPr>
            <p:nvPr/>
          </p:nvGrpSpPr>
          <p:grpSpPr bwMode="auto">
            <a:xfrm flipH="1">
              <a:off x="1623" y="614"/>
              <a:ext cx="77" cy="133"/>
              <a:chOff x="7937" y="3267"/>
              <a:chExt cx="193" cy="331"/>
            </a:xfrm>
          </p:grpSpPr>
          <p:sp>
            <p:nvSpPr>
              <p:cNvPr id="22730" name="Line 194"/>
              <p:cNvSpPr>
                <a:spLocks noChangeAspect="1" noChangeShapeType="1"/>
              </p:cNvSpPr>
              <p:nvPr/>
            </p:nvSpPr>
            <p:spPr bwMode="auto">
              <a:xfrm flipV="1">
                <a:off x="8055" y="3473"/>
                <a:ext cx="0" cy="12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2731" name="Line 195"/>
              <p:cNvSpPr>
                <a:spLocks noChangeAspect="1" noChangeShapeType="1"/>
              </p:cNvSpPr>
              <p:nvPr/>
            </p:nvSpPr>
            <p:spPr bwMode="auto">
              <a:xfrm flipV="1">
                <a:off x="7999" y="3461"/>
                <a:ext cx="0" cy="12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grpSp>
            <p:nvGrpSpPr>
              <p:cNvPr id="6" name="Group 196"/>
              <p:cNvGrpSpPr>
                <a:grpSpLocks noChangeAspect="1"/>
              </p:cNvGrpSpPr>
              <p:nvPr/>
            </p:nvGrpSpPr>
            <p:grpSpPr bwMode="auto">
              <a:xfrm>
                <a:off x="7937" y="3267"/>
                <a:ext cx="193" cy="193"/>
                <a:chOff x="6404" y="2193"/>
                <a:chExt cx="306" cy="306"/>
              </a:xfrm>
            </p:grpSpPr>
            <p:sp>
              <p:nvSpPr>
                <p:cNvPr id="22733" name="AutoShape 197"/>
                <p:cNvSpPr>
                  <a:spLocks noChangeAspect="1" noChangeArrowheads="1"/>
                </p:cNvSpPr>
                <p:nvPr/>
              </p:nvSpPr>
              <p:spPr bwMode="auto">
                <a:xfrm>
                  <a:off x="6404" y="2193"/>
                  <a:ext cx="306" cy="30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1600"/>
                    <a:gd name="T13" fmla="*/ 0 h 21600"/>
                    <a:gd name="T14" fmla="*/ 21600 w 21600"/>
                    <a:gd name="T15" fmla="*/ 20541 h 2160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600" h="21600">
                      <a:moveTo>
                        <a:pt x="8047" y="20399"/>
                      </a:moveTo>
                      <a:cubicBezTo>
                        <a:pt x="3764" y="19171"/>
                        <a:pt x="814" y="15254"/>
                        <a:pt x="814" y="10800"/>
                      </a:cubicBezTo>
                      <a:cubicBezTo>
                        <a:pt x="814" y="5284"/>
                        <a:pt x="5284" y="814"/>
                        <a:pt x="10800" y="814"/>
                      </a:cubicBezTo>
                      <a:cubicBezTo>
                        <a:pt x="16315" y="814"/>
                        <a:pt x="20786" y="5284"/>
                        <a:pt x="20786" y="10800"/>
                      </a:cubicBezTo>
                      <a:cubicBezTo>
                        <a:pt x="20786" y="15254"/>
                        <a:pt x="17835" y="19171"/>
                        <a:pt x="13552" y="20399"/>
                      </a:cubicBezTo>
                      <a:lnTo>
                        <a:pt x="13777" y="21181"/>
                      </a:lnTo>
                      <a:cubicBezTo>
                        <a:pt x="18408" y="19853"/>
                        <a:pt x="21600" y="15618"/>
                        <a:pt x="21600" y="10800"/>
                      </a:cubicBezTo>
                      <a:cubicBezTo>
                        <a:pt x="21600" y="4835"/>
                        <a:pt x="16764" y="0"/>
                        <a:pt x="10800" y="0"/>
                      </a:cubicBezTo>
                      <a:cubicBezTo>
                        <a:pt x="4835" y="0"/>
                        <a:pt x="0" y="4835"/>
                        <a:pt x="0" y="10800"/>
                      </a:cubicBezTo>
                      <a:cubicBezTo>
                        <a:pt x="-1" y="15618"/>
                        <a:pt x="3191" y="19853"/>
                        <a:pt x="7822" y="21181"/>
                      </a:cubicBezTo>
                      <a:close/>
                    </a:path>
                  </a:pathLst>
                </a:custGeom>
                <a:solidFill>
                  <a:srgbClr val="DDDDDD"/>
                </a:solidFill>
                <a:ln w="190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2734" name="Oval 198"/>
                <p:cNvSpPr>
                  <a:spLocks noChangeAspect="1" noChangeArrowheads="1"/>
                </p:cNvSpPr>
                <p:nvPr/>
              </p:nvSpPr>
              <p:spPr bwMode="auto">
                <a:xfrm>
                  <a:off x="6484" y="2277"/>
                  <a:ext cx="136" cy="136"/>
                </a:xfrm>
                <a:prstGeom prst="ellipse">
                  <a:avLst/>
                </a:prstGeom>
                <a:solidFill>
                  <a:srgbClr val="DDDDDD"/>
                </a:solidFill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</p:grpSp>
        <p:sp>
          <p:nvSpPr>
            <p:cNvPr id="22690" name="Rectangle 199"/>
            <p:cNvSpPr>
              <a:spLocks noChangeAspect="1" noChangeArrowheads="1"/>
            </p:cNvSpPr>
            <p:nvPr/>
          </p:nvSpPr>
          <p:spPr bwMode="auto">
            <a:xfrm rot="10800000" flipH="1" flipV="1">
              <a:off x="1568" y="779"/>
              <a:ext cx="182" cy="168"/>
            </a:xfrm>
            <a:prstGeom prst="rect">
              <a:avLst/>
            </a:prstGeom>
            <a:solidFill>
              <a:srgbClr val="DDDDDD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691" name="Line 200"/>
            <p:cNvSpPr>
              <a:spLocks noChangeAspect="1" noChangeShapeType="1"/>
            </p:cNvSpPr>
            <p:nvPr/>
          </p:nvSpPr>
          <p:spPr bwMode="auto">
            <a:xfrm rot="10800000" flipH="1" flipV="1">
              <a:off x="1555" y="948"/>
              <a:ext cx="20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692" name="Line 201"/>
            <p:cNvSpPr>
              <a:spLocks noChangeAspect="1" noChangeShapeType="1"/>
            </p:cNvSpPr>
            <p:nvPr/>
          </p:nvSpPr>
          <p:spPr bwMode="auto">
            <a:xfrm rot="10800000" flipH="1">
              <a:off x="1562" y="775"/>
              <a:ext cx="0" cy="17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693" name="Line 202"/>
            <p:cNvSpPr>
              <a:spLocks noChangeAspect="1" noChangeShapeType="1"/>
            </p:cNvSpPr>
            <p:nvPr/>
          </p:nvSpPr>
          <p:spPr bwMode="auto">
            <a:xfrm rot="10800000" flipH="1">
              <a:off x="1752" y="779"/>
              <a:ext cx="0" cy="17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694" name="Arc 203"/>
            <p:cNvSpPr>
              <a:spLocks noChangeAspect="1"/>
            </p:cNvSpPr>
            <p:nvPr/>
          </p:nvSpPr>
          <p:spPr bwMode="auto">
            <a:xfrm rot="5400000" flipH="1" flipV="1">
              <a:off x="1562" y="731"/>
              <a:ext cx="55" cy="5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rgbClr val="DDDDDD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695" name="Arc 204"/>
            <p:cNvSpPr>
              <a:spLocks noChangeAspect="1"/>
            </p:cNvSpPr>
            <p:nvPr/>
          </p:nvSpPr>
          <p:spPr bwMode="auto">
            <a:xfrm rot="6120000" flipH="1">
              <a:off x="1701" y="734"/>
              <a:ext cx="54" cy="5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rgbClr val="DDDDDD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696" name="Arc 205"/>
            <p:cNvSpPr>
              <a:spLocks noChangeAspect="1"/>
            </p:cNvSpPr>
            <p:nvPr/>
          </p:nvSpPr>
          <p:spPr bwMode="auto">
            <a:xfrm rot="5400000" flipH="1" flipV="1">
              <a:off x="1620" y="695"/>
              <a:ext cx="31" cy="30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rgbClr val="DDDDDD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697" name="Arc 206"/>
            <p:cNvSpPr>
              <a:spLocks noChangeAspect="1"/>
            </p:cNvSpPr>
            <p:nvPr/>
          </p:nvSpPr>
          <p:spPr bwMode="auto">
            <a:xfrm rot="6120000" flipH="1">
              <a:off x="1673" y="694"/>
              <a:ext cx="31" cy="32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rgbClr val="DDDDDD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698" name="AutoShape 207"/>
            <p:cNvSpPr>
              <a:spLocks noChangeAspect="1" noChangeArrowheads="1"/>
            </p:cNvSpPr>
            <p:nvPr/>
          </p:nvSpPr>
          <p:spPr bwMode="auto">
            <a:xfrm rot="10800000" flipH="1" flipV="1">
              <a:off x="1572" y="759"/>
              <a:ext cx="175" cy="46"/>
            </a:xfrm>
            <a:prstGeom prst="roundRect">
              <a:avLst>
                <a:gd name="adj" fmla="val 43889"/>
              </a:avLst>
            </a:prstGeom>
            <a:solidFill>
              <a:srgbClr val="DDDDDD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699" name="AutoShape 208"/>
            <p:cNvSpPr>
              <a:spLocks noChangeAspect="1" noChangeArrowheads="1"/>
            </p:cNvSpPr>
            <p:nvPr/>
          </p:nvSpPr>
          <p:spPr bwMode="auto">
            <a:xfrm rot="10800000" flipH="1" flipV="1">
              <a:off x="1577" y="740"/>
              <a:ext cx="153" cy="46"/>
            </a:xfrm>
            <a:prstGeom prst="roundRect">
              <a:avLst>
                <a:gd name="adj" fmla="val 43889"/>
              </a:avLst>
            </a:prstGeom>
            <a:solidFill>
              <a:srgbClr val="DDDDDD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700" name="AutoShape 209"/>
            <p:cNvSpPr>
              <a:spLocks noChangeAspect="1" noChangeArrowheads="1"/>
            </p:cNvSpPr>
            <p:nvPr/>
          </p:nvSpPr>
          <p:spPr bwMode="auto">
            <a:xfrm rot="10800000" flipH="1" flipV="1">
              <a:off x="1616" y="694"/>
              <a:ext cx="91" cy="54"/>
            </a:xfrm>
            <a:prstGeom prst="roundRect">
              <a:avLst>
                <a:gd name="adj" fmla="val 43889"/>
              </a:avLst>
            </a:prstGeom>
            <a:solidFill>
              <a:srgbClr val="DDDDDD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701" name="Line 210"/>
            <p:cNvSpPr>
              <a:spLocks noChangeAspect="1" noChangeShapeType="1"/>
            </p:cNvSpPr>
            <p:nvPr/>
          </p:nvSpPr>
          <p:spPr bwMode="auto">
            <a:xfrm rot="9420000" flipH="1" flipV="1">
              <a:off x="1608" y="872"/>
              <a:ext cx="102" cy="4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702" name="Line 211"/>
            <p:cNvSpPr>
              <a:spLocks noChangeAspect="1" noChangeShapeType="1"/>
            </p:cNvSpPr>
            <p:nvPr/>
          </p:nvSpPr>
          <p:spPr bwMode="auto">
            <a:xfrm rot="10800000" flipH="1" flipV="1">
              <a:off x="1607" y="891"/>
              <a:ext cx="0" cy="11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703" name="Line 212"/>
            <p:cNvSpPr>
              <a:spLocks noChangeAspect="1" noChangeShapeType="1"/>
            </p:cNvSpPr>
            <p:nvPr/>
          </p:nvSpPr>
          <p:spPr bwMode="auto">
            <a:xfrm rot="10800000" flipH="1" flipV="1">
              <a:off x="1715" y="901"/>
              <a:ext cx="0" cy="11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704" name="Oval 215"/>
            <p:cNvSpPr>
              <a:spLocks noChangeAspect="1" noChangeArrowheads="1"/>
            </p:cNvSpPr>
            <p:nvPr/>
          </p:nvSpPr>
          <p:spPr bwMode="auto">
            <a:xfrm>
              <a:off x="1488" y="509"/>
              <a:ext cx="177" cy="117"/>
            </a:xfrm>
            <a:prstGeom prst="ellipse">
              <a:avLst/>
            </a:prstGeom>
            <a:solidFill>
              <a:srgbClr val="DDDDDD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grpSp>
          <p:nvGrpSpPr>
            <p:cNvPr id="7" name="Group 237"/>
            <p:cNvGrpSpPr>
              <a:grpSpLocks noChangeAspect="1"/>
            </p:cNvGrpSpPr>
            <p:nvPr/>
          </p:nvGrpSpPr>
          <p:grpSpPr bwMode="auto">
            <a:xfrm>
              <a:off x="2235" y="556"/>
              <a:ext cx="202" cy="436"/>
              <a:chOff x="4765" y="2121"/>
              <a:chExt cx="156" cy="336"/>
            </a:xfrm>
          </p:grpSpPr>
          <p:grpSp>
            <p:nvGrpSpPr>
              <p:cNvPr id="8" name="Group 217"/>
              <p:cNvGrpSpPr>
                <a:grpSpLocks noChangeAspect="1"/>
              </p:cNvGrpSpPr>
              <p:nvPr/>
            </p:nvGrpSpPr>
            <p:grpSpPr bwMode="auto">
              <a:xfrm flipH="1">
                <a:off x="4817" y="2121"/>
                <a:ext cx="60" cy="102"/>
                <a:chOff x="7937" y="3267"/>
                <a:chExt cx="193" cy="331"/>
              </a:xfrm>
            </p:grpSpPr>
            <p:sp>
              <p:nvSpPr>
                <p:cNvPr id="22725" name="Line 218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8055" y="3473"/>
                  <a:ext cx="0" cy="125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2726" name="Line 219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7999" y="3461"/>
                  <a:ext cx="0" cy="125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grpSp>
              <p:nvGrpSpPr>
                <p:cNvPr id="9" name="Group 220"/>
                <p:cNvGrpSpPr>
                  <a:grpSpLocks noChangeAspect="1"/>
                </p:cNvGrpSpPr>
                <p:nvPr/>
              </p:nvGrpSpPr>
              <p:grpSpPr bwMode="auto">
                <a:xfrm>
                  <a:off x="7937" y="3267"/>
                  <a:ext cx="193" cy="193"/>
                  <a:chOff x="6404" y="2193"/>
                  <a:chExt cx="306" cy="306"/>
                </a:xfrm>
              </p:grpSpPr>
              <p:sp>
                <p:nvSpPr>
                  <p:cNvPr id="22728" name="AutoShape 22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6404" y="2193"/>
                    <a:ext cx="306" cy="306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w 21600"/>
                      <a:gd name="T7" fmla="*/ 0 h 2160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21600"/>
                      <a:gd name="T13" fmla="*/ 0 h 21600"/>
                      <a:gd name="T14" fmla="*/ 21600 w 21600"/>
                      <a:gd name="T15" fmla="*/ 20541 h 2160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21600" h="21600">
                        <a:moveTo>
                          <a:pt x="8047" y="20399"/>
                        </a:moveTo>
                        <a:cubicBezTo>
                          <a:pt x="3764" y="19171"/>
                          <a:pt x="814" y="15254"/>
                          <a:pt x="814" y="10800"/>
                        </a:cubicBezTo>
                        <a:cubicBezTo>
                          <a:pt x="814" y="5284"/>
                          <a:pt x="5284" y="814"/>
                          <a:pt x="10800" y="814"/>
                        </a:cubicBezTo>
                        <a:cubicBezTo>
                          <a:pt x="16315" y="814"/>
                          <a:pt x="20786" y="5284"/>
                          <a:pt x="20786" y="10800"/>
                        </a:cubicBezTo>
                        <a:cubicBezTo>
                          <a:pt x="20786" y="15254"/>
                          <a:pt x="17835" y="19171"/>
                          <a:pt x="13552" y="20399"/>
                        </a:cubicBezTo>
                        <a:lnTo>
                          <a:pt x="13777" y="21181"/>
                        </a:lnTo>
                        <a:cubicBezTo>
                          <a:pt x="18408" y="19853"/>
                          <a:pt x="21600" y="15618"/>
                          <a:pt x="21600" y="10800"/>
                        </a:cubicBezTo>
                        <a:cubicBezTo>
                          <a:pt x="21600" y="4835"/>
                          <a:pt x="16764" y="0"/>
                          <a:pt x="10800" y="0"/>
                        </a:cubicBezTo>
                        <a:cubicBezTo>
                          <a:pt x="4835" y="0"/>
                          <a:pt x="0" y="4835"/>
                          <a:pt x="0" y="10800"/>
                        </a:cubicBezTo>
                        <a:cubicBezTo>
                          <a:pt x="-1" y="15618"/>
                          <a:pt x="3191" y="19853"/>
                          <a:pt x="7822" y="21181"/>
                        </a:cubicBezTo>
                        <a:close/>
                      </a:path>
                    </a:pathLst>
                  </a:custGeom>
                  <a:solidFill>
                    <a:srgbClr val="DDDDDD"/>
                  </a:solidFill>
                  <a:ln w="1905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22729" name="Oval 22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6484" y="2277"/>
                    <a:ext cx="136" cy="136"/>
                  </a:xfrm>
                  <a:prstGeom prst="ellipse">
                    <a:avLst/>
                  </a:prstGeom>
                  <a:solidFill>
                    <a:srgbClr val="DDDDDD"/>
                  </a:solidFill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22711" name="Rectangle 223"/>
              <p:cNvSpPr>
                <a:spLocks noChangeAspect="1" noChangeArrowheads="1"/>
              </p:cNvSpPr>
              <p:nvPr/>
            </p:nvSpPr>
            <p:spPr bwMode="auto">
              <a:xfrm rot="10800000" flipH="1" flipV="1">
                <a:off x="4775" y="2278"/>
                <a:ext cx="140" cy="130"/>
              </a:xfrm>
              <a:prstGeom prst="rect">
                <a:avLst/>
              </a:prstGeom>
              <a:solidFill>
                <a:srgbClr val="DDDDDD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2712" name="Line 224"/>
              <p:cNvSpPr>
                <a:spLocks noChangeAspect="1" noChangeShapeType="1"/>
              </p:cNvSpPr>
              <p:nvPr/>
            </p:nvSpPr>
            <p:spPr bwMode="auto">
              <a:xfrm rot="10800000" flipH="1" flipV="1">
                <a:off x="4765" y="2409"/>
                <a:ext cx="156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2713" name="Line 225"/>
              <p:cNvSpPr>
                <a:spLocks noChangeAspect="1" noChangeShapeType="1"/>
              </p:cNvSpPr>
              <p:nvPr/>
            </p:nvSpPr>
            <p:spPr bwMode="auto">
              <a:xfrm rot="10800000" flipH="1">
                <a:off x="4771" y="2275"/>
                <a:ext cx="0" cy="13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2714" name="Line 226"/>
              <p:cNvSpPr>
                <a:spLocks noChangeAspect="1" noChangeShapeType="1"/>
              </p:cNvSpPr>
              <p:nvPr/>
            </p:nvSpPr>
            <p:spPr bwMode="auto">
              <a:xfrm rot="10800000" flipH="1">
                <a:off x="4917" y="2278"/>
                <a:ext cx="0" cy="13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2715" name="Arc 227"/>
              <p:cNvSpPr>
                <a:spLocks noChangeAspect="1"/>
              </p:cNvSpPr>
              <p:nvPr/>
            </p:nvSpPr>
            <p:spPr bwMode="auto">
              <a:xfrm rot="5400000" flipH="1" flipV="1">
                <a:off x="4771" y="2241"/>
                <a:ext cx="43" cy="41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solidFill>
                <a:srgbClr val="DDDDDD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2716" name="Arc 228"/>
              <p:cNvSpPr>
                <a:spLocks noChangeAspect="1"/>
              </p:cNvSpPr>
              <p:nvPr/>
            </p:nvSpPr>
            <p:spPr bwMode="auto">
              <a:xfrm rot="6120000" flipH="1">
                <a:off x="4878" y="2243"/>
                <a:ext cx="42" cy="41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solidFill>
                <a:srgbClr val="DDDDDD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2717" name="Arc 229"/>
              <p:cNvSpPr>
                <a:spLocks noChangeAspect="1"/>
              </p:cNvSpPr>
              <p:nvPr/>
            </p:nvSpPr>
            <p:spPr bwMode="auto">
              <a:xfrm rot="5400000" flipH="1" flipV="1">
                <a:off x="4815" y="2213"/>
                <a:ext cx="25" cy="23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solidFill>
                <a:srgbClr val="DDDDDD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2718" name="Arc 230"/>
              <p:cNvSpPr>
                <a:spLocks noChangeAspect="1"/>
              </p:cNvSpPr>
              <p:nvPr/>
            </p:nvSpPr>
            <p:spPr bwMode="auto">
              <a:xfrm rot="6120000" flipH="1">
                <a:off x="4856" y="2212"/>
                <a:ext cx="25" cy="25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solidFill>
                <a:srgbClr val="DDDDDD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2719" name="AutoShape 231"/>
              <p:cNvSpPr>
                <a:spLocks noChangeAspect="1" noChangeArrowheads="1"/>
              </p:cNvSpPr>
              <p:nvPr/>
            </p:nvSpPr>
            <p:spPr bwMode="auto">
              <a:xfrm rot="10800000" flipH="1" flipV="1">
                <a:off x="4778" y="2263"/>
                <a:ext cx="136" cy="35"/>
              </a:xfrm>
              <a:prstGeom prst="roundRect">
                <a:avLst>
                  <a:gd name="adj" fmla="val 43889"/>
                </a:avLst>
              </a:prstGeom>
              <a:solidFill>
                <a:srgbClr val="DDDDDD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2720" name="AutoShape 232"/>
              <p:cNvSpPr>
                <a:spLocks noChangeAspect="1" noChangeArrowheads="1"/>
              </p:cNvSpPr>
              <p:nvPr/>
            </p:nvSpPr>
            <p:spPr bwMode="auto">
              <a:xfrm rot="10800000" flipH="1" flipV="1">
                <a:off x="4782" y="2248"/>
                <a:ext cx="118" cy="36"/>
              </a:xfrm>
              <a:prstGeom prst="roundRect">
                <a:avLst>
                  <a:gd name="adj" fmla="val 43889"/>
                </a:avLst>
              </a:prstGeom>
              <a:solidFill>
                <a:srgbClr val="DDDDDD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2721" name="AutoShape 233"/>
              <p:cNvSpPr>
                <a:spLocks noChangeAspect="1" noChangeArrowheads="1"/>
              </p:cNvSpPr>
              <p:nvPr/>
            </p:nvSpPr>
            <p:spPr bwMode="auto">
              <a:xfrm rot="10800000" flipH="1" flipV="1">
                <a:off x="4812" y="2212"/>
                <a:ext cx="71" cy="42"/>
              </a:xfrm>
              <a:prstGeom prst="roundRect">
                <a:avLst>
                  <a:gd name="adj" fmla="val 43889"/>
                </a:avLst>
              </a:prstGeom>
              <a:solidFill>
                <a:srgbClr val="DDDDDD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2722" name="Line 234"/>
              <p:cNvSpPr>
                <a:spLocks noChangeAspect="1" noChangeShapeType="1"/>
              </p:cNvSpPr>
              <p:nvPr/>
            </p:nvSpPr>
            <p:spPr bwMode="auto">
              <a:xfrm rot="7680000" flipH="1" flipV="1">
                <a:off x="4802" y="2331"/>
                <a:ext cx="78" cy="3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2723" name="Line 235"/>
              <p:cNvSpPr>
                <a:spLocks noChangeAspect="1" noChangeShapeType="1"/>
              </p:cNvSpPr>
              <p:nvPr/>
            </p:nvSpPr>
            <p:spPr bwMode="auto">
              <a:xfrm rot="10800000" flipH="1" flipV="1">
                <a:off x="4805" y="2365"/>
                <a:ext cx="0" cy="8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2724" name="Line 236"/>
              <p:cNvSpPr>
                <a:spLocks noChangeAspect="1" noChangeShapeType="1"/>
              </p:cNvSpPr>
              <p:nvPr/>
            </p:nvSpPr>
            <p:spPr bwMode="auto">
              <a:xfrm rot="10800000" flipH="1" flipV="1">
                <a:off x="4888" y="2372"/>
                <a:ext cx="0" cy="8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22706" name="Text Box 238"/>
            <p:cNvSpPr txBox="1">
              <a:spLocks noChangeArrowheads="1"/>
            </p:cNvSpPr>
            <p:nvPr/>
          </p:nvSpPr>
          <p:spPr bwMode="auto">
            <a:xfrm>
              <a:off x="-37" y="882"/>
              <a:ext cx="382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 err="1" smtClean="0"/>
                <a:t>dG</a:t>
              </a:r>
              <a:r>
                <a:rPr lang="fr-FR" sz="1600" b="1" baseline="30000" dirty="0"/>
                <a:t>+</a:t>
              </a:r>
              <a:endParaRPr lang="fr-FR" sz="1600" b="1" dirty="0"/>
            </a:p>
          </p:txBody>
        </p:sp>
        <p:sp>
          <p:nvSpPr>
            <p:cNvPr id="22707" name="Text Box 239"/>
            <p:cNvSpPr txBox="1">
              <a:spLocks noChangeArrowheads="1"/>
            </p:cNvSpPr>
            <p:nvPr/>
          </p:nvSpPr>
          <p:spPr bwMode="auto">
            <a:xfrm>
              <a:off x="1138" y="887"/>
              <a:ext cx="392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 err="1" smtClean="0"/>
                <a:t>dG</a:t>
              </a:r>
              <a:r>
                <a:rPr lang="fr-FR" sz="1600" b="1" baseline="30000" dirty="0" smtClean="0"/>
                <a:t>-</a:t>
              </a:r>
              <a:endParaRPr lang="fr-FR" sz="1600" b="1" dirty="0"/>
            </a:p>
          </p:txBody>
        </p:sp>
        <p:sp>
          <p:nvSpPr>
            <p:cNvPr id="22708" name="Text Box 240"/>
            <p:cNvSpPr txBox="1">
              <a:spLocks noChangeArrowheads="1"/>
            </p:cNvSpPr>
            <p:nvPr/>
          </p:nvSpPr>
          <p:spPr bwMode="auto">
            <a:xfrm>
              <a:off x="1474" y="980"/>
              <a:ext cx="408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/>
                <a:t>FC1</a:t>
              </a:r>
            </a:p>
          </p:txBody>
        </p:sp>
        <p:sp>
          <p:nvSpPr>
            <p:cNvPr id="22709" name="Text Box 242"/>
            <p:cNvSpPr txBox="1">
              <a:spLocks noChangeArrowheads="1"/>
            </p:cNvSpPr>
            <p:nvPr/>
          </p:nvSpPr>
          <p:spPr bwMode="auto">
            <a:xfrm>
              <a:off x="2154" y="980"/>
              <a:ext cx="408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/>
                <a:t>FC2</a:t>
              </a:r>
            </a:p>
          </p:txBody>
        </p:sp>
      </p:grpSp>
      <p:sp>
        <p:nvSpPr>
          <p:cNvPr id="85236" name="Rectangle 244"/>
          <p:cNvSpPr>
            <a:spLocks noChangeArrowheads="1"/>
          </p:cNvSpPr>
          <p:nvPr/>
        </p:nvSpPr>
        <p:spPr bwMode="auto">
          <a:xfrm>
            <a:off x="2922588" y="36576"/>
            <a:ext cx="6221412" cy="3968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pPr algn="r" rtl="1"/>
            <a:r>
              <a:rPr lang="ar-DZ" sz="2000" b="1" u="sng" dirty="0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ـ أمثلة</a:t>
            </a:r>
            <a:r>
              <a:rPr lang="fr-FR" sz="2000" b="1" u="sng" dirty="0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sz="2000" b="1" u="sng" dirty="0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موزع ثنائي الاستقرار 2/4 يتحكم في رافعة ثنائية المفعول</a:t>
            </a:r>
            <a:r>
              <a:rPr lang="fr-FR" sz="2000" b="1" u="sng" dirty="0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:</a:t>
            </a:r>
            <a:r>
              <a:rPr lang="fr-FR" sz="2000" b="1" u="sng" dirty="0"/>
              <a:t> </a:t>
            </a:r>
            <a:endParaRPr lang="en-US" sz="2000" b="1" u="sng" dirty="0"/>
          </a:p>
        </p:txBody>
      </p:sp>
      <p:sp>
        <p:nvSpPr>
          <p:cNvPr id="85390" name="Text Box 398"/>
          <p:cNvSpPr txBox="1">
            <a:spLocks noChangeArrowheads="1"/>
          </p:cNvSpPr>
          <p:nvPr/>
        </p:nvSpPr>
        <p:spPr bwMode="auto">
          <a:xfrm>
            <a:off x="4929190" y="500042"/>
            <a:ext cx="4030663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ar-DZ" b="1">
                <a:solidFill>
                  <a:srgbClr val="FF3300"/>
                </a:solidFill>
                <a:cs typeface="Arabic Transparent" pitchFamily="2" charset="-78"/>
              </a:rPr>
              <a:t>1 ـ تحديد مداخل ومخارج الخاصة بالنظام الالي.</a:t>
            </a:r>
            <a:endParaRPr lang="fr-FR" b="1">
              <a:solidFill>
                <a:srgbClr val="FF3300"/>
              </a:solidFill>
              <a:cs typeface="Arabic Transparent" pitchFamily="2" charset="-78"/>
            </a:endParaRPr>
          </a:p>
        </p:txBody>
      </p:sp>
      <p:grpSp>
        <p:nvGrpSpPr>
          <p:cNvPr id="10" name="Group 399"/>
          <p:cNvGrpSpPr>
            <a:grpSpLocks/>
          </p:cNvGrpSpPr>
          <p:nvPr/>
        </p:nvGrpSpPr>
        <p:grpSpPr bwMode="auto">
          <a:xfrm>
            <a:off x="7437440" y="854055"/>
            <a:ext cx="1379538" cy="366712"/>
            <a:chOff x="4642" y="729"/>
            <a:chExt cx="869" cy="231"/>
          </a:xfrm>
          <a:noFill/>
        </p:grpSpPr>
        <p:sp>
          <p:nvSpPr>
            <p:cNvPr id="22663" name="Text Box 400"/>
            <p:cNvSpPr txBox="1">
              <a:spLocks noChangeArrowheads="1"/>
            </p:cNvSpPr>
            <p:nvPr/>
          </p:nvSpPr>
          <p:spPr bwMode="auto">
            <a:xfrm>
              <a:off x="5103" y="748"/>
              <a:ext cx="408" cy="192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>
                  <a:solidFill>
                    <a:schemeClr val="tx1"/>
                  </a:solidFill>
                </a:rPr>
                <a:t>FC1</a:t>
              </a:r>
            </a:p>
          </p:txBody>
        </p:sp>
        <p:sp>
          <p:nvSpPr>
            <p:cNvPr id="22664" name="Text Box 401"/>
            <p:cNvSpPr txBox="1">
              <a:spLocks noChangeArrowheads="1"/>
            </p:cNvSpPr>
            <p:nvPr/>
          </p:nvSpPr>
          <p:spPr bwMode="auto">
            <a:xfrm>
              <a:off x="4642" y="756"/>
              <a:ext cx="408" cy="192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>
                  <a:solidFill>
                    <a:schemeClr val="tx1"/>
                  </a:solidFill>
                </a:rPr>
                <a:t>FC2</a:t>
              </a:r>
            </a:p>
          </p:txBody>
        </p:sp>
        <p:sp>
          <p:nvSpPr>
            <p:cNvPr id="22665" name="Text Box 402"/>
            <p:cNvSpPr txBox="1">
              <a:spLocks noChangeArrowheads="1"/>
            </p:cNvSpPr>
            <p:nvPr/>
          </p:nvSpPr>
          <p:spPr bwMode="auto">
            <a:xfrm>
              <a:off x="4959" y="729"/>
              <a:ext cx="317" cy="231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ar-DZ">
                  <a:solidFill>
                    <a:schemeClr val="tx1"/>
                  </a:solidFill>
                </a:rPr>
                <a:t>و</a:t>
              </a:r>
              <a:endParaRPr lang="fr-FR">
                <a:solidFill>
                  <a:schemeClr val="tx1"/>
                </a:solidFill>
              </a:endParaRPr>
            </a:p>
          </p:txBody>
        </p:sp>
      </p:grpSp>
      <p:sp>
        <p:nvSpPr>
          <p:cNvPr id="85395" name="AutoShape 403"/>
          <p:cNvSpPr>
            <a:spLocks noChangeArrowheads="1"/>
          </p:cNvSpPr>
          <p:nvPr/>
        </p:nvSpPr>
        <p:spPr bwMode="auto">
          <a:xfrm>
            <a:off x="6873878" y="981055"/>
            <a:ext cx="576262" cy="142875"/>
          </a:xfrm>
          <a:prstGeom prst="leftArrow">
            <a:avLst>
              <a:gd name="adj1" fmla="val 50000"/>
              <a:gd name="adj2" fmla="val 100833"/>
            </a:avLst>
          </a:prstGeom>
          <a:solidFill>
            <a:srgbClr val="CC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85396" name="Rectangle 404"/>
          <p:cNvSpPr>
            <a:spLocks noChangeArrowheads="1"/>
          </p:cNvSpPr>
          <p:nvPr/>
        </p:nvSpPr>
        <p:spPr bwMode="auto">
          <a:xfrm>
            <a:off x="6153153" y="871517"/>
            <a:ext cx="62865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DZ" b="1">
                <a:solidFill>
                  <a:schemeClr val="tx1"/>
                </a:solidFill>
                <a:cs typeface="Arabic Transparent" pitchFamily="2" charset="-78"/>
              </a:rPr>
              <a:t>مداخل</a:t>
            </a:r>
            <a:endParaRPr lang="fr-FR" b="1">
              <a:solidFill>
                <a:schemeClr val="tx1"/>
              </a:solidFill>
              <a:cs typeface="Arabic Transparent" pitchFamily="2" charset="-78"/>
            </a:endParaRPr>
          </a:p>
        </p:txBody>
      </p:sp>
      <p:grpSp>
        <p:nvGrpSpPr>
          <p:cNvPr id="11" name="Group 405"/>
          <p:cNvGrpSpPr>
            <a:grpSpLocks/>
          </p:cNvGrpSpPr>
          <p:nvPr/>
        </p:nvGrpSpPr>
        <p:grpSpPr bwMode="auto">
          <a:xfrm>
            <a:off x="7526371" y="1262032"/>
            <a:ext cx="1543050" cy="403226"/>
            <a:chOff x="4788" y="972"/>
            <a:chExt cx="649" cy="254"/>
          </a:xfrm>
          <a:noFill/>
        </p:grpSpPr>
        <p:sp>
          <p:nvSpPr>
            <p:cNvPr id="22660" name="Text Box 406"/>
            <p:cNvSpPr txBox="1">
              <a:spLocks noChangeArrowheads="1"/>
            </p:cNvSpPr>
            <p:nvPr/>
          </p:nvSpPr>
          <p:spPr bwMode="auto">
            <a:xfrm>
              <a:off x="5165" y="1013"/>
              <a:ext cx="272" cy="213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 err="1" smtClean="0">
                  <a:solidFill>
                    <a:schemeClr val="tx1"/>
                  </a:solidFill>
                </a:rPr>
                <a:t>dG</a:t>
              </a:r>
              <a:r>
                <a:rPr lang="fr-FR" sz="1600" b="1" baseline="30000" dirty="0">
                  <a:solidFill>
                    <a:schemeClr val="tx1"/>
                  </a:solidFill>
                </a:rPr>
                <a:t>+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22661" name="Text Box 407"/>
            <p:cNvSpPr txBox="1">
              <a:spLocks noChangeArrowheads="1"/>
            </p:cNvSpPr>
            <p:nvPr/>
          </p:nvSpPr>
          <p:spPr bwMode="auto">
            <a:xfrm>
              <a:off x="4788" y="1000"/>
              <a:ext cx="272" cy="213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 err="1" smtClean="0">
                  <a:solidFill>
                    <a:schemeClr val="tx1"/>
                  </a:solidFill>
                </a:rPr>
                <a:t>dG</a:t>
              </a:r>
              <a:r>
                <a:rPr lang="fr-FR" sz="1600" b="1" baseline="30000" dirty="0" smtClean="0">
                  <a:solidFill>
                    <a:schemeClr val="tx1"/>
                  </a:solidFill>
                </a:rPr>
                <a:t>-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22662" name="Text Box 408"/>
            <p:cNvSpPr txBox="1">
              <a:spLocks noChangeArrowheads="1"/>
            </p:cNvSpPr>
            <p:nvPr/>
          </p:nvSpPr>
          <p:spPr bwMode="auto">
            <a:xfrm>
              <a:off x="5013" y="972"/>
              <a:ext cx="317" cy="231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ar-DZ">
                  <a:solidFill>
                    <a:schemeClr val="tx1"/>
                  </a:solidFill>
                </a:rPr>
                <a:t>و</a:t>
              </a:r>
              <a:endParaRPr lang="fr-FR">
                <a:solidFill>
                  <a:schemeClr val="tx1"/>
                </a:solidFill>
              </a:endParaRPr>
            </a:p>
          </p:txBody>
        </p:sp>
      </p:grpSp>
      <p:sp>
        <p:nvSpPr>
          <p:cNvPr id="85401" name="AutoShape 409"/>
          <p:cNvSpPr>
            <a:spLocks noChangeArrowheads="1"/>
          </p:cNvSpPr>
          <p:nvPr/>
        </p:nvSpPr>
        <p:spPr bwMode="auto">
          <a:xfrm>
            <a:off x="6848509" y="1414430"/>
            <a:ext cx="576262" cy="142875"/>
          </a:xfrm>
          <a:prstGeom prst="leftArrow">
            <a:avLst>
              <a:gd name="adj1" fmla="val 50000"/>
              <a:gd name="adj2" fmla="val 100833"/>
            </a:avLst>
          </a:prstGeom>
          <a:solidFill>
            <a:srgbClr val="CC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85402" name="Rectangle 410"/>
          <p:cNvSpPr>
            <a:spLocks noChangeArrowheads="1"/>
          </p:cNvSpPr>
          <p:nvPr/>
        </p:nvSpPr>
        <p:spPr bwMode="auto">
          <a:xfrm>
            <a:off x="6083334" y="1289018"/>
            <a:ext cx="682625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DZ" b="1">
                <a:solidFill>
                  <a:schemeClr val="tx1"/>
                </a:solidFill>
                <a:cs typeface="Arabic Transparent" pitchFamily="2" charset="-78"/>
              </a:rPr>
              <a:t>مخارج</a:t>
            </a:r>
            <a:endParaRPr lang="fr-FR" b="1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429" name="Text Box 4"/>
          <p:cNvSpPr txBox="1">
            <a:spLocks noChangeArrowheads="1"/>
          </p:cNvSpPr>
          <p:nvPr/>
        </p:nvSpPr>
        <p:spPr bwMode="auto">
          <a:xfrm>
            <a:off x="3571868" y="1992588"/>
            <a:ext cx="5399088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fr-FR" b="1" dirty="0" smtClean="0">
                <a:solidFill>
                  <a:srgbClr val="FF3300"/>
                </a:solidFill>
                <a:cs typeface="Arabic Transparent" pitchFamily="2" charset="-78"/>
              </a:rPr>
              <a:t>2</a:t>
            </a:r>
            <a:r>
              <a:rPr lang="ar-DZ" b="1" dirty="0" smtClean="0">
                <a:solidFill>
                  <a:srgbClr val="FF3300"/>
                </a:solidFill>
                <a:cs typeface="Arabic Transparent" pitchFamily="2" charset="-78"/>
              </a:rPr>
              <a:t> </a:t>
            </a:r>
            <a:r>
              <a:rPr lang="ar-DZ" b="1" dirty="0">
                <a:solidFill>
                  <a:srgbClr val="FF3300"/>
                </a:solidFill>
                <a:cs typeface="Arabic Transparent" pitchFamily="2" charset="-78"/>
              </a:rPr>
              <a:t>ـ كتابة البرنامج الذي يسير ويشغل هذه </a:t>
            </a:r>
            <a:r>
              <a:rPr lang="ar-DZ" b="1" dirty="0" err="1">
                <a:solidFill>
                  <a:srgbClr val="FF3300"/>
                </a:solidFill>
                <a:cs typeface="Arabic Transparent" pitchFamily="2" charset="-78"/>
              </a:rPr>
              <a:t>الاجهزة</a:t>
            </a:r>
            <a:r>
              <a:rPr lang="ar-DZ" b="1" dirty="0">
                <a:solidFill>
                  <a:srgbClr val="FF3300"/>
                </a:solidFill>
                <a:cs typeface="Arabic Transparent" pitchFamily="2" charset="-78"/>
              </a:rPr>
              <a:t>.</a:t>
            </a:r>
            <a:endParaRPr lang="fr-FR" b="1" dirty="0">
              <a:solidFill>
                <a:srgbClr val="FF3300"/>
              </a:solidFill>
              <a:cs typeface="Arabic Transparent" pitchFamily="2" charset="-78"/>
            </a:endParaRPr>
          </a:p>
        </p:txBody>
      </p:sp>
      <p:sp>
        <p:nvSpPr>
          <p:cNvPr id="430" name="AutoShape 10"/>
          <p:cNvSpPr>
            <a:spLocks noChangeAspect="1" noChangeArrowheads="1"/>
          </p:cNvSpPr>
          <p:nvPr/>
        </p:nvSpPr>
        <p:spPr bwMode="auto">
          <a:xfrm>
            <a:off x="6416696" y="3216533"/>
            <a:ext cx="469900" cy="169862"/>
          </a:xfrm>
          <a:prstGeom prst="leftArrow">
            <a:avLst>
              <a:gd name="adj1" fmla="val 50000"/>
              <a:gd name="adj2" fmla="val 69159"/>
            </a:avLst>
          </a:prstGeom>
          <a:solidFill>
            <a:srgbClr val="FFCC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431" name="AutoShape 15"/>
          <p:cNvSpPr>
            <a:spLocks noChangeAspect="1" noChangeArrowheads="1"/>
          </p:cNvSpPr>
          <p:nvPr/>
        </p:nvSpPr>
        <p:spPr bwMode="auto">
          <a:xfrm>
            <a:off x="6376981" y="4051301"/>
            <a:ext cx="471487" cy="169862"/>
          </a:xfrm>
          <a:prstGeom prst="leftArrow">
            <a:avLst>
              <a:gd name="adj1" fmla="val 50000"/>
              <a:gd name="adj2" fmla="val 69393"/>
            </a:avLst>
          </a:prstGeom>
          <a:solidFill>
            <a:srgbClr val="FFCC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grpSp>
        <p:nvGrpSpPr>
          <p:cNvPr id="535" name="Groupe 534"/>
          <p:cNvGrpSpPr/>
          <p:nvPr/>
        </p:nvGrpSpPr>
        <p:grpSpPr>
          <a:xfrm>
            <a:off x="5076818" y="3571876"/>
            <a:ext cx="920750" cy="757237"/>
            <a:chOff x="5076818" y="3571876"/>
            <a:chExt cx="920750" cy="757237"/>
          </a:xfrm>
        </p:grpSpPr>
        <p:grpSp>
          <p:nvGrpSpPr>
            <p:cNvPr id="432" name="Group 22"/>
            <p:cNvGrpSpPr>
              <a:grpSpLocks noChangeAspect="1"/>
            </p:cNvGrpSpPr>
            <p:nvPr/>
          </p:nvGrpSpPr>
          <p:grpSpPr bwMode="auto">
            <a:xfrm>
              <a:off x="5359393" y="3971926"/>
              <a:ext cx="201613" cy="357187"/>
              <a:chOff x="4767" y="8564"/>
              <a:chExt cx="250" cy="385"/>
            </a:xfrm>
          </p:grpSpPr>
          <p:sp>
            <p:nvSpPr>
              <p:cNvPr id="433" name="Line 23"/>
              <p:cNvSpPr>
                <a:spLocks noChangeAspect="1" noChangeShapeType="1"/>
              </p:cNvSpPr>
              <p:nvPr/>
            </p:nvSpPr>
            <p:spPr bwMode="auto">
              <a:xfrm>
                <a:off x="4767" y="8568"/>
                <a:ext cx="0" cy="381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434" name="Line 24"/>
              <p:cNvSpPr>
                <a:spLocks noChangeAspect="1" noChangeShapeType="1"/>
              </p:cNvSpPr>
              <p:nvPr/>
            </p:nvSpPr>
            <p:spPr bwMode="auto">
              <a:xfrm>
                <a:off x="5017" y="8564"/>
                <a:ext cx="0" cy="381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435" name="Text Box 25"/>
            <p:cNvSpPr txBox="1">
              <a:spLocks noChangeAspect="1" noChangeArrowheads="1"/>
            </p:cNvSpPr>
            <p:nvPr/>
          </p:nvSpPr>
          <p:spPr bwMode="auto">
            <a:xfrm>
              <a:off x="5076818" y="3571876"/>
              <a:ext cx="920750" cy="463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fr-FR" sz="2400" b="1" dirty="0" smtClean="0">
                  <a:latin typeface="Times New Roman" pitchFamily="18" charset="0"/>
                  <a:cs typeface="Times New Roman" pitchFamily="18" charset="0"/>
                </a:rPr>
                <a:t>  I</a:t>
              </a:r>
              <a:r>
                <a:rPr lang="fr-FR" sz="2400" b="1" dirty="0" smtClean="0">
                  <a:solidFill>
                    <a:srgbClr val="CC3399"/>
                  </a:solidFill>
                  <a:latin typeface="Times New Roman" pitchFamily="18" charset="0"/>
                  <a:cs typeface="Times New Roman" pitchFamily="18" charset="0"/>
                </a:rPr>
                <a:t>11</a:t>
              </a:r>
              <a:endParaRPr lang="fr-FR" sz="24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534" name="Groupe 533"/>
          <p:cNvGrpSpPr/>
          <p:nvPr/>
        </p:nvGrpSpPr>
        <p:grpSpPr>
          <a:xfrm>
            <a:off x="5116533" y="2699008"/>
            <a:ext cx="787400" cy="749300"/>
            <a:chOff x="5116533" y="2699008"/>
            <a:chExt cx="787400" cy="749300"/>
          </a:xfrm>
        </p:grpSpPr>
        <p:grpSp>
          <p:nvGrpSpPr>
            <p:cNvPr id="436" name="Group 11"/>
            <p:cNvGrpSpPr>
              <a:grpSpLocks noChangeAspect="1"/>
            </p:cNvGrpSpPr>
            <p:nvPr/>
          </p:nvGrpSpPr>
          <p:grpSpPr bwMode="auto">
            <a:xfrm>
              <a:off x="5399108" y="3137158"/>
              <a:ext cx="201613" cy="311150"/>
              <a:chOff x="4767" y="8564"/>
              <a:chExt cx="250" cy="385"/>
            </a:xfrm>
          </p:grpSpPr>
          <p:sp>
            <p:nvSpPr>
              <p:cNvPr id="437" name="Line 12"/>
              <p:cNvSpPr>
                <a:spLocks noChangeAspect="1" noChangeShapeType="1"/>
              </p:cNvSpPr>
              <p:nvPr/>
            </p:nvSpPr>
            <p:spPr bwMode="auto">
              <a:xfrm>
                <a:off x="4767" y="8568"/>
                <a:ext cx="0" cy="381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438" name="Line 13"/>
              <p:cNvSpPr>
                <a:spLocks noChangeAspect="1" noChangeShapeType="1"/>
              </p:cNvSpPr>
              <p:nvPr/>
            </p:nvSpPr>
            <p:spPr bwMode="auto">
              <a:xfrm>
                <a:off x="5017" y="8564"/>
                <a:ext cx="0" cy="381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439" name="Text Box 14"/>
            <p:cNvSpPr txBox="1">
              <a:spLocks noChangeAspect="1" noChangeArrowheads="1"/>
            </p:cNvSpPr>
            <p:nvPr/>
          </p:nvSpPr>
          <p:spPr bwMode="auto">
            <a:xfrm>
              <a:off x="5116533" y="2699008"/>
              <a:ext cx="787400" cy="396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fr-FR" sz="2400" b="1" dirty="0" smtClean="0">
                  <a:latin typeface="Times New Roman" pitchFamily="18" charset="0"/>
                  <a:cs typeface="Times New Roman" pitchFamily="18" charset="0"/>
                </a:rPr>
                <a:t>  I</a:t>
              </a:r>
              <a:r>
                <a:rPr lang="fr-FR" sz="2400" b="1" dirty="0" smtClean="0">
                  <a:solidFill>
                    <a:srgbClr val="CC3399"/>
                  </a:solidFill>
                  <a:latin typeface="Times New Roman" pitchFamily="18" charset="0"/>
                  <a:cs typeface="Times New Roman" pitchFamily="18" charset="0"/>
                </a:rPr>
                <a:t>3</a:t>
              </a:r>
              <a:endParaRPr lang="fr-FR" sz="24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40" name="Line 26"/>
            <p:cNvSpPr>
              <a:spLocks noChangeAspect="1" noChangeShapeType="1"/>
            </p:cNvSpPr>
            <p:nvPr/>
          </p:nvSpPr>
          <p:spPr bwMode="auto">
            <a:xfrm rot="1080000" flipH="1">
              <a:off x="5441971" y="3140333"/>
              <a:ext cx="106363" cy="287338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441" name="AutoShape 30"/>
          <p:cNvSpPr>
            <a:spLocks noChangeAspect="1" noChangeArrowheads="1"/>
          </p:cNvSpPr>
          <p:nvPr/>
        </p:nvSpPr>
        <p:spPr bwMode="auto">
          <a:xfrm>
            <a:off x="7221531" y="5382680"/>
            <a:ext cx="476250" cy="171450"/>
          </a:xfrm>
          <a:prstGeom prst="leftArrow">
            <a:avLst>
              <a:gd name="adj1" fmla="val 50000"/>
              <a:gd name="adj2" fmla="val 69444"/>
            </a:avLst>
          </a:prstGeom>
          <a:solidFill>
            <a:srgbClr val="FFCC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442" name="AutoShape 37"/>
          <p:cNvSpPr>
            <a:spLocks noChangeAspect="1"/>
          </p:cNvSpPr>
          <p:nvPr/>
        </p:nvSpPr>
        <p:spPr bwMode="auto">
          <a:xfrm>
            <a:off x="4869645" y="3111776"/>
            <a:ext cx="113356" cy="3672000"/>
          </a:xfrm>
          <a:prstGeom prst="leftBrace">
            <a:avLst>
              <a:gd name="adj1" fmla="val 269962"/>
              <a:gd name="adj2" fmla="val 48306"/>
            </a:avLst>
          </a:prstGeom>
          <a:solidFill>
            <a:srgbClr val="CC99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grpSp>
        <p:nvGrpSpPr>
          <p:cNvPr id="536" name="Groupe 535"/>
          <p:cNvGrpSpPr/>
          <p:nvPr/>
        </p:nvGrpSpPr>
        <p:grpSpPr>
          <a:xfrm>
            <a:off x="5057771" y="4941340"/>
            <a:ext cx="1019175" cy="838201"/>
            <a:chOff x="5057771" y="4941340"/>
            <a:chExt cx="1019175" cy="838201"/>
          </a:xfrm>
        </p:grpSpPr>
        <p:sp>
          <p:nvSpPr>
            <p:cNvPr id="443" name="Text Box 38"/>
            <p:cNvSpPr txBox="1">
              <a:spLocks noChangeAspect="1" noChangeArrowheads="1"/>
            </p:cNvSpPr>
            <p:nvPr/>
          </p:nvSpPr>
          <p:spPr bwMode="auto">
            <a:xfrm>
              <a:off x="5057771" y="4941340"/>
              <a:ext cx="1019175" cy="4016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fr-FR" sz="2400" b="1" dirty="0" smtClean="0">
                  <a:ea typeface="Times New Roman" pitchFamily="18" charset="0"/>
                  <a:cs typeface="Arabic Transparent" pitchFamily="2" charset="-78"/>
                </a:rPr>
                <a:t>  O</a:t>
              </a:r>
              <a:r>
                <a:rPr lang="fr-FR" sz="2400" b="1" dirty="0" smtClean="0">
                  <a:solidFill>
                    <a:srgbClr val="CC3399"/>
                  </a:solidFill>
                  <a:ea typeface="Times New Roman" pitchFamily="18" charset="0"/>
                  <a:cs typeface="Arabic Transparent" pitchFamily="2" charset="-78"/>
                </a:rPr>
                <a:t>1</a:t>
              </a:r>
              <a:endParaRPr lang="fr-FR" sz="2400" dirty="0">
                <a:ea typeface="Times New Roman" pitchFamily="18" charset="0"/>
                <a:cs typeface="Arabic Transparent" pitchFamily="2" charset="-78"/>
              </a:endParaRPr>
            </a:p>
          </p:txBody>
        </p:sp>
        <p:grpSp>
          <p:nvGrpSpPr>
            <p:cNvPr id="444" name="Group 39"/>
            <p:cNvGrpSpPr>
              <a:grpSpLocks noChangeAspect="1"/>
            </p:cNvGrpSpPr>
            <p:nvPr/>
          </p:nvGrpSpPr>
          <p:grpSpPr bwMode="auto">
            <a:xfrm>
              <a:off x="5346696" y="5381078"/>
              <a:ext cx="414338" cy="398463"/>
              <a:chOff x="6924" y="14289"/>
              <a:chExt cx="508" cy="488"/>
            </a:xfrm>
          </p:grpSpPr>
          <p:sp>
            <p:nvSpPr>
              <p:cNvPr id="445" name="AutoShape 40"/>
              <p:cNvSpPr>
                <a:spLocks noChangeAspect="1" noChangeArrowheads="1"/>
              </p:cNvSpPr>
              <p:nvPr/>
            </p:nvSpPr>
            <p:spPr bwMode="auto">
              <a:xfrm rot="5400000">
                <a:off x="6956" y="14289"/>
                <a:ext cx="476" cy="47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318 w 21600"/>
                  <a:gd name="T13" fmla="*/ 0 h 21600"/>
                  <a:gd name="T14" fmla="*/ 21282 w 21600"/>
                  <a:gd name="T15" fmla="*/ 8168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276" y="5706"/>
                    </a:moveTo>
                    <a:cubicBezTo>
                      <a:pt x="3155" y="2193"/>
                      <a:pt x="6815" y="-1"/>
                      <a:pt x="10800" y="0"/>
                    </a:cubicBezTo>
                    <a:cubicBezTo>
                      <a:pt x="14784" y="0"/>
                      <a:pt x="18444" y="2193"/>
                      <a:pt x="20323" y="5706"/>
                    </a:cubicBezTo>
                    <a:cubicBezTo>
                      <a:pt x="18444" y="2193"/>
                      <a:pt x="14784" y="-1"/>
                      <a:pt x="10799" y="0"/>
                    </a:cubicBezTo>
                    <a:cubicBezTo>
                      <a:pt x="6815" y="0"/>
                      <a:pt x="3155" y="2193"/>
                      <a:pt x="1276" y="5706"/>
                    </a:cubicBezTo>
                    <a:close/>
                  </a:path>
                </a:pathLst>
              </a:custGeom>
              <a:noFill/>
              <a:ln w="285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46" name="AutoShape 41"/>
              <p:cNvSpPr>
                <a:spLocks noChangeAspect="1" noChangeArrowheads="1"/>
              </p:cNvSpPr>
              <p:nvPr/>
            </p:nvSpPr>
            <p:spPr bwMode="auto">
              <a:xfrm rot="16200000" flipH="1">
                <a:off x="6923" y="14302"/>
                <a:ext cx="476" cy="474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318 w 21600"/>
                  <a:gd name="T13" fmla="*/ 0 h 21600"/>
                  <a:gd name="T14" fmla="*/ 21282 w 21600"/>
                  <a:gd name="T15" fmla="*/ 8157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276" y="5706"/>
                    </a:moveTo>
                    <a:cubicBezTo>
                      <a:pt x="3155" y="2193"/>
                      <a:pt x="6815" y="-1"/>
                      <a:pt x="10800" y="0"/>
                    </a:cubicBezTo>
                    <a:cubicBezTo>
                      <a:pt x="14784" y="0"/>
                      <a:pt x="18444" y="2193"/>
                      <a:pt x="20323" y="5706"/>
                    </a:cubicBezTo>
                    <a:cubicBezTo>
                      <a:pt x="18444" y="2193"/>
                      <a:pt x="14784" y="-1"/>
                      <a:pt x="10799" y="0"/>
                    </a:cubicBezTo>
                    <a:cubicBezTo>
                      <a:pt x="6815" y="0"/>
                      <a:pt x="3155" y="2193"/>
                      <a:pt x="1276" y="5706"/>
                    </a:cubicBezTo>
                    <a:close/>
                  </a:path>
                </a:pathLst>
              </a:custGeom>
              <a:noFill/>
              <a:ln w="285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</p:grpSp>
      <p:sp>
        <p:nvSpPr>
          <p:cNvPr id="447" name="Rectangle 42"/>
          <p:cNvSpPr>
            <a:spLocks noChangeArrowheads="1"/>
          </p:cNvSpPr>
          <p:nvPr/>
        </p:nvSpPr>
        <p:spPr bwMode="auto">
          <a:xfrm>
            <a:off x="6915159" y="4643446"/>
            <a:ext cx="1819729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rtl="1"/>
            <a:r>
              <a:rPr lang="ar-DZ" b="1" dirty="0" smtClean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2 </a:t>
            </a:r>
            <a:r>
              <a:rPr lang="ar-DZ" b="1" dirty="0" err="1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ـ</a:t>
            </a:r>
            <a:r>
              <a:rPr lang="ar-DZ" b="1" dirty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 تمثيل المخارج </a:t>
            </a:r>
            <a:r>
              <a:rPr lang="ar-DZ" b="1" dirty="0" smtClean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:</a:t>
            </a:r>
            <a:endParaRPr lang="fr-FR" b="1" dirty="0">
              <a:solidFill>
                <a:srgbClr val="0000FF"/>
              </a:solidFill>
            </a:endParaRPr>
          </a:p>
        </p:txBody>
      </p:sp>
      <p:grpSp>
        <p:nvGrpSpPr>
          <p:cNvPr id="532" name="Groupe 531"/>
          <p:cNvGrpSpPr/>
          <p:nvPr/>
        </p:nvGrpSpPr>
        <p:grpSpPr>
          <a:xfrm>
            <a:off x="7637483" y="2837120"/>
            <a:ext cx="920751" cy="650876"/>
            <a:chOff x="7637483" y="2837120"/>
            <a:chExt cx="920751" cy="650876"/>
          </a:xfrm>
        </p:grpSpPr>
        <p:sp>
          <p:nvSpPr>
            <p:cNvPr id="448" name="Text Box 65"/>
            <p:cNvSpPr txBox="1">
              <a:spLocks noChangeAspect="1" noChangeArrowheads="1"/>
            </p:cNvSpPr>
            <p:nvPr/>
          </p:nvSpPr>
          <p:spPr bwMode="auto">
            <a:xfrm>
              <a:off x="7637483" y="2981583"/>
              <a:ext cx="587375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/>
                <a:t>FC1</a:t>
              </a:r>
            </a:p>
          </p:txBody>
        </p:sp>
        <p:grpSp>
          <p:nvGrpSpPr>
            <p:cNvPr id="449" name="Group 66"/>
            <p:cNvGrpSpPr>
              <a:grpSpLocks noChangeAspect="1"/>
            </p:cNvGrpSpPr>
            <p:nvPr/>
          </p:nvGrpSpPr>
          <p:grpSpPr bwMode="auto">
            <a:xfrm flipH="1">
              <a:off x="8178821" y="2837120"/>
              <a:ext cx="111125" cy="190500"/>
              <a:chOff x="7937" y="3267"/>
              <a:chExt cx="193" cy="331"/>
            </a:xfrm>
          </p:grpSpPr>
          <p:sp>
            <p:nvSpPr>
              <p:cNvPr id="450" name="Line 67"/>
              <p:cNvSpPr>
                <a:spLocks noChangeAspect="1" noChangeShapeType="1"/>
              </p:cNvSpPr>
              <p:nvPr/>
            </p:nvSpPr>
            <p:spPr bwMode="auto">
              <a:xfrm flipV="1">
                <a:off x="8055" y="3473"/>
                <a:ext cx="0" cy="12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51" name="Line 68"/>
              <p:cNvSpPr>
                <a:spLocks noChangeAspect="1" noChangeShapeType="1"/>
              </p:cNvSpPr>
              <p:nvPr/>
            </p:nvSpPr>
            <p:spPr bwMode="auto">
              <a:xfrm flipV="1">
                <a:off x="7999" y="3461"/>
                <a:ext cx="0" cy="12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grpSp>
            <p:nvGrpSpPr>
              <p:cNvPr id="452" name="Group 69"/>
              <p:cNvGrpSpPr>
                <a:grpSpLocks noChangeAspect="1"/>
              </p:cNvGrpSpPr>
              <p:nvPr/>
            </p:nvGrpSpPr>
            <p:grpSpPr bwMode="auto">
              <a:xfrm>
                <a:off x="7937" y="3267"/>
                <a:ext cx="193" cy="193"/>
                <a:chOff x="6404" y="2193"/>
                <a:chExt cx="306" cy="306"/>
              </a:xfrm>
            </p:grpSpPr>
            <p:sp>
              <p:nvSpPr>
                <p:cNvPr id="453" name="AutoShape 70"/>
                <p:cNvSpPr>
                  <a:spLocks noChangeAspect="1" noChangeArrowheads="1"/>
                </p:cNvSpPr>
                <p:nvPr/>
              </p:nvSpPr>
              <p:spPr bwMode="auto">
                <a:xfrm>
                  <a:off x="6404" y="2193"/>
                  <a:ext cx="306" cy="30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1600"/>
                    <a:gd name="T13" fmla="*/ 0 h 21600"/>
                    <a:gd name="T14" fmla="*/ 21600 w 21600"/>
                    <a:gd name="T15" fmla="*/ 20541 h 2160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600" h="21600">
                      <a:moveTo>
                        <a:pt x="8047" y="20399"/>
                      </a:moveTo>
                      <a:cubicBezTo>
                        <a:pt x="3764" y="19171"/>
                        <a:pt x="814" y="15254"/>
                        <a:pt x="814" y="10800"/>
                      </a:cubicBezTo>
                      <a:cubicBezTo>
                        <a:pt x="814" y="5284"/>
                        <a:pt x="5284" y="814"/>
                        <a:pt x="10800" y="814"/>
                      </a:cubicBezTo>
                      <a:cubicBezTo>
                        <a:pt x="16315" y="814"/>
                        <a:pt x="20786" y="5284"/>
                        <a:pt x="20786" y="10800"/>
                      </a:cubicBezTo>
                      <a:cubicBezTo>
                        <a:pt x="20786" y="15254"/>
                        <a:pt x="17835" y="19171"/>
                        <a:pt x="13552" y="20399"/>
                      </a:cubicBezTo>
                      <a:lnTo>
                        <a:pt x="13777" y="21181"/>
                      </a:lnTo>
                      <a:cubicBezTo>
                        <a:pt x="18408" y="19853"/>
                        <a:pt x="21600" y="15618"/>
                        <a:pt x="21600" y="10800"/>
                      </a:cubicBezTo>
                      <a:cubicBezTo>
                        <a:pt x="21600" y="4835"/>
                        <a:pt x="16764" y="0"/>
                        <a:pt x="10800" y="0"/>
                      </a:cubicBezTo>
                      <a:cubicBezTo>
                        <a:pt x="4835" y="0"/>
                        <a:pt x="0" y="4835"/>
                        <a:pt x="0" y="10800"/>
                      </a:cubicBezTo>
                      <a:cubicBezTo>
                        <a:pt x="-1" y="15618"/>
                        <a:pt x="3191" y="19853"/>
                        <a:pt x="7822" y="21181"/>
                      </a:cubicBezTo>
                      <a:close/>
                    </a:path>
                  </a:pathLst>
                </a:custGeom>
                <a:solidFill>
                  <a:srgbClr val="DDDDDD"/>
                </a:solidFill>
                <a:ln w="190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54" name="Oval 71"/>
                <p:cNvSpPr>
                  <a:spLocks noChangeAspect="1" noChangeArrowheads="1"/>
                </p:cNvSpPr>
                <p:nvPr/>
              </p:nvSpPr>
              <p:spPr bwMode="auto">
                <a:xfrm>
                  <a:off x="6484" y="2277"/>
                  <a:ext cx="136" cy="136"/>
                </a:xfrm>
                <a:prstGeom prst="ellipse">
                  <a:avLst/>
                </a:prstGeom>
                <a:solidFill>
                  <a:srgbClr val="DDDDDD"/>
                </a:solidFill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</p:grpSp>
        <p:sp>
          <p:nvSpPr>
            <p:cNvPr id="455" name="Rectangle 72"/>
            <p:cNvSpPr>
              <a:spLocks noChangeAspect="1" noChangeArrowheads="1"/>
            </p:cNvSpPr>
            <p:nvPr/>
          </p:nvSpPr>
          <p:spPr bwMode="auto">
            <a:xfrm rot="10800000" flipH="1" flipV="1">
              <a:off x="8099446" y="3073658"/>
              <a:ext cx="261938" cy="242888"/>
            </a:xfrm>
            <a:prstGeom prst="rect">
              <a:avLst/>
            </a:prstGeom>
            <a:solidFill>
              <a:srgbClr val="DDDDDD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6" name="Line 73"/>
            <p:cNvSpPr>
              <a:spLocks noChangeAspect="1" noChangeShapeType="1"/>
            </p:cNvSpPr>
            <p:nvPr/>
          </p:nvSpPr>
          <p:spPr bwMode="auto">
            <a:xfrm rot="10800000" flipH="1" flipV="1">
              <a:off x="8080396" y="3318133"/>
              <a:ext cx="2921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7" name="Line 74"/>
            <p:cNvSpPr>
              <a:spLocks noChangeAspect="1" noChangeShapeType="1"/>
            </p:cNvSpPr>
            <p:nvPr/>
          </p:nvSpPr>
          <p:spPr bwMode="auto">
            <a:xfrm rot="10800000" flipH="1">
              <a:off x="8091508" y="3068895"/>
              <a:ext cx="0" cy="24606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8" name="Line 75"/>
            <p:cNvSpPr>
              <a:spLocks noChangeAspect="1" noChangeShapeType="1"/>
            </p:cNvSpPr>
            <p:nvPr/>
          </p:nvSpPr>
          <p:spPr bwMode="auto">
            <a:xfrm rot="10800000" flipH="1">
              <a:off x="8364558" y="3073658"/>
              <a:ext cx="0" cy="24606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9" name="Arc 76"/>
            <p:cNvSpPr>
              <a:spLocks noChangeAspect="1"/>
            </p:cNvSpPr>
            <p:nvPr/>
          </p:nvSpPr>
          <p:spPr bwMode="auto">
            <a:xfrm rot="5400000" flipH="1" flipV="1">
              <a:off x="8093096" y="3003808"/>
              <a:ext cx="79375" cy="7778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rgbClr val="DDDDDD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0" name="Arc 77"/>
            <p:cNvSpPr>
              <a:spLocks noChangeAspect="1"/>
            </p:cNvSpPr>
            <p:nvPr/>
          </p:nvSpPr>
          <p:spPr bwMode="auto">
            <a:xfrm rot="6120000" flipH="1">
              <a:off x="8291533" y="3010158"/>
              <a:ext cx="77788" cy="7778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rgbClr val="DDDDDD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1" name="Arc 78"/>
            <p:cNvSpPr>
              <a:spLocks noChangeAspect="1"/>
            </p:cNvSpPr>
            <p:nvPr/>
          </p:nvSpPr>
          <p:spPr bwMode="auto">
            <a:xfrm rot="5400000" flipH="1" flipV="1">
              <a:off x="8174058" y="2953008"/>
              <a:ext cx="46038" cy="44450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rgbClr val="DDDDDD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2" name="Arc 79"/>
            <p:cNvSpPr>
              <a:spLocks noChangeAspect="1"/>
            </p:cNvSpPr>
            <p:nvPr/>
          </p:nvSpPr>
          <p:spPr bwMode="auto">
            <a:xfrm rot="6120000" flipH="1">
              <a:off x="8251846" y="2951420"/>
              <a:ext cx="46038" cy="4603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rgbClr val="DDDDDD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3" name="AutoShape 80"/>
            <p:cNvSpPr>
              <a:spLocks noChangeAspect="1" noChangeArrowheads="1"/>
            </p:cNvSpPr>
            <p:nvPr/>
          </p:nvSpPr>
          <p:spPr bwMode="auto">
            <a:xfrm rot="10800000" flipH="1" flipV="1">
              <a:off x="8104208" y="3046670"/>
              <a:ext cx="254000" cy="65088"/>
            </a:xfrm>
            <a:prstGeom prst="roundRect">
              <a:avLst>
                <a:gd name="adj" fmla="val 43889"/>
              </a:avLst>
            </a:prstGeom>
            <a:solidFill>
              <a:srgbClr val="DDDDDD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4" name="AutoShape 81"/>
            <p:cNvSpPr>
              <a:spLocks noChangeAspect="1" noChangeArrowheads="1"/>
            </p:cNvSpPr>
            <p:nvPr/>
          </p:nvSpPr>
          <p:spPr bwMode="auto">
            <a:xfrm rot="10800000" flipH="1" flipV="1">
              <a:off x="8112146" y="3019683"/>
              <a:ext cx="220663" cy="65088"/>
            </a:xfrm>
            <a:prstGeom prst="roundRect">
              <a:avLst>
                <a:gd name="adj" fmla="val 43889"/>
              </a:avLst>
            </a:prstGeom>
            <a:solidFill>
              <a:srgbClr val="DDDDDD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5" name="AutoShape 82"/>
            <p:cNvSpPr>
              <a:spLocks noChangeAspect="1" noChangeArrowheads="1"/>
            </p:cNvSpPr>
            <p:nvPr/>
          </p:nvSpPr>
          <p:spPr bwMode="auto">
            <a:xfrm rot="10800000" flipH="1" flipV="1">
              <a:off x="8169296" y="2951420"/>
              <a:ext cx="131763" cy="77788"/>
            </a:xfrm>
            <a:prstGeom prst="roundRect">
              <a:avLst>
                <a:gd name="adj" fmla="val 43889"/>
              </a:avLst>
            </a:prstGeom>
            <a:solidFill>
              <a:srgbClr val="DDDDDD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6" name="Line 83"/>
            <p:cNvSpPr>
              <a:spLocks noChangeAspect="1" noChangeShapeType="1"/>
            </p:cNvSpPr>
            <p:nvPr/>
          </p:nvSpPr>
          <p:spPr bwMode="auto">
            <a:xfrm rot="9300000" flipH="1" flipV="1">
              <a:off x="8158183" y="3211770"/>
              <a:ext cx="146050" cy="635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7" name="Line 84"/>
            <p:cNvSpPr>
              <a:spLocks noChangeShapeType="1"/>
            </p:cNvSpPr>
            <p:nvPr/>
          </p:nvSpPr>
          <p:spPr bwMode="auto">
            <a:xfrm rot="10800000" flipH="1" flipV="1">
              <a:off x="8155008" y="3257808"/>
              <a:ext cx="0" cy="23018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8" name="Line 85"/>
            <p:cNvSpPr>
              <a:spLocks noChangeAspect="1" noChangeShapeType="1"/>
            </p:cNvSpPr>
            <p:nvPr/>
          </p:nvSpPr>
          <p:spPr bwMode="auto">
            <a:xfrm rot="10800000" flipH="1" flipV="1">
              <a:off x="8310583" y="3249870"/>
              <a:ext cx="0" cy="15875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9" name="Line 86"/>
            <p:cNvSpPr>
              <a:spLocks noChangeShapeType="1"/>
            </p:cNvSpPr>
            <p:nvPr/>
          </p:nvSpPr>
          <p:spPr bwMode="auto">
            <a:xfrm>
              <a:off x="8305821" y="3413383"/>
              <a:ext cx="252413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533" name="Groupe 532"/>
          <p:cNvGrpSpPr/>
          <p:nvPr/>
        </p:nvGrpSpPr>
        <p:grpSpPr>
          <a:xfrm>
            <a:off x="7724768" y="3689351"/>
            <a:ext cx="920751" cy="708026"/>
            <a:chOff x="7724768" y="3689351"/>
            <a:chExt cx="920751" cy="708026"/>
          </a:xfrm>
        </p:grpSpPr>
        <p:sp>
          <p:nvSpPr>
            <p:cNvPr id="470" name="Text Box 90"/>
            <p:cNvSpPr txBox="1">
              <a:spLocks noChangeAspect="1" noChangeArrowheads="1"/>
            </p:cNvSpPr>
            <p:nvPr/>
          </p:nvSpPr>
          <p:spPr bwMode="auto">
            <a:xfrm>
              <a:off x="7724768" y="3890964"/>
              <a:ext cx="587375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/>
                <a:t>FC2</a:t>
              </a:r>
            </a:p>
          </p:txBody>
        </p:sp>
        <p:grpSp>
          <p:nvGrpSpPr>
            <p:cNvPr id="471" name="Group 91"/>
            <p:cNvGrpSpPr>
              <a:grpSpLocks noChangeAspect="1"/>
            </p:cNvGrpSpPr>
            <p:nvPr/>
          </p:nvGrpSpPr>
          <p:grpSpPr bwMode="auto">
            <a:xfrm flipH="1">
              <a:off x="8266106" y="3689351"/>
              <a:ext cx="111125" cy="190500"/>
              <a:chOff x="7937" y="3267"/>
              <a:chExt cx="193" cy="331"/>
            </a:xfrm>
          </p:grpSpPr>
          <p:sp>
            <p:nvSpPr>
              <p:cNvPr id="472" name="Line 92"/>
              <p:cNvSpPr>
                <a:spLocks noChangeAspect="1" noChangeShapeType="1"/>
              </p:cNvSpPr>
              <p:nvPr/>
            </p:nvSpPr>
            <p:spPr bwMode="auto">
              <a:xfrm flipV="1">
                <a:off x="8055" y="3473"/>
                <a:ext cx="0" cy="12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73" name="Line 93"/>
              <p:cNvSpPr>
                <a:spLocks noChangeAspect="1" noChangeShapeType="1"/>
              </p:cNvSpPr>
              <p:nvPr/>
            </p:nvSpPr>
            <p:spPr bwMode="auto">
              <a:xfrm flipV="1">
                <a:off x="7999" y="3461"/>
                <a:ext cx="0" cy="12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grpSp>
            <p:nvGrpSpPr>
              <p:cNvPr id="474" name="Group 94"/>
              <p:cNvGrpSpPr>
                <a:grpSpLocks noChangeAspect="1"/>
              </p:cNvGrpSpPr>
              <p:nvPr/>
            </p:nvGrpSpPr>
            <p:grpSpPr bwMode="auto">
              <a:xfrm>
                <a:off x="7937" y="3267"/>
                <a:ext cx="193" cy="193"/>
                <a:chOff x="6404" y="2193"/>
                <a:chExt cx="306" cy="306"/>
              </a:xfrm>
            </p:grpSpPr>
            <p:sp>
              <p:nvSpPr>
                <p:cNvPr id="475" name="AutoShape 95"/>
                <p:cNvSpPr>
                  <a:spLocks noChangeAspect="1" noChangeArrowheads="1"/>
                </p:cNvSpPr>
                <p:nvPr/>
              </p:nvSpPr>
              <p:spPr bwMode="auto">
                <a:xfrm>
                  <a:off x="6404" y="2193"/>
                  <a:ext cx="306" cy="30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1600"/>
                    <a:gd name="T13" fmla="*/ 0 h 21600"/>
                    <a:gd name="T14" fmla="*/ 21600 w 21600"/>
                    <a:gd name="T15" fmla="*/ 20541 h 2160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600" h="21600">
                      <a:moveTo>
                        <a:pt x="8047" y="20399"/>
                      </a:moveTo>
                      <a:cubicBezTo>
                        <a:pt x="3764" y="19171"/>
                        <a:pt x="814" y="15254"/>
                        <a:pt x="814" y="10800"/>
                      </a:cubicBezTo>
                      <a:cubicBezTo>
                        <a:pt x="814" y="5284"/>
                        <a:pt x="5284" y="814"/>
                        <a:pt x="10800" y="814"/>
                      </a:cubicBezTo>
                      <a:cubicBezTo>
                        <a:pt x="16315" y="814"/>
                        <a:pt x="20786" y="5284"/>
                        <a:pt x="20786" y="10800"/>
                      </a:cubicBezTo>
                      <a:cubicBezTo>
                        <a:pt x="20786" y="15254"/>
                        <a:pt x="17835" y="19171"/>
                        <a:pt x="13552" y="20399"/>
                      </a:cubicBezTo>
                      <a:lnTo>
                        <a:pt x="13777" y="21181"/>
                      </a:lnTo>
                      <a:cubicBezTo>
                        <a:pt x="18408" y="19853"/>
                        <a:pt x="21600" y="15618"/>
                        <a:pt x="21600" y="10800"/>
                      </a:cubicBezTo>
                      <a:cubicBezTo>
                        <a:pt x="21600" y="4835"/>
                        <a:pt x="16764" y="0"/>
                        <a:pt x="10800" y="0"/>
                      </a:cubicBezTo>
                      <a:cubicBezTo>
                        <a:pt x="4835" y="0"/>
                        <a:pt x="0" y="4835"/>
                        <a:pt x="0" y="10800"/>
                      </a:cubicBezTo>
                      <a:cubicBezTo>
                        <a:pt x="-1" y="15618"/>
                        <a:pt x="3191" y="19853"/>
                        <a:pt x="7822" y="21181"/>
                      </a:cubicBezTo>
                      <a:close/>
                    </a:path>
                  </a:pathLst>
                </a:custGeom>
                <a:solidFill>
                  <a:srgbClr val="DDDDDD"/>
                </a:solidFill>
                <a:ln w="190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76" name="Oval 96"/>
                <p:cNvSpPr>
                  <a:spLocks noChangeAspect="1" noChangeArrowheads="1"/>
                </p:cNvSpPr>
                <p:nvPr/>
              </p:nvSpPr>
              <p:spPr bwMode="auto">
                <a:xfrm>
                  <a:off x="6484" y="2277"/>
                  <a:ext cx="136" cy="136"/>
                </a:xfrm>
                <a:prstGeom prst="ellipse">
                  <a:avLst/>
                </a:prstGeom>
                <a:solidFill>
                  <a:srgbClr val="DDDDDD"/>
                </a:solidFill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</p:grpSp>
        <p:sp>
          <p:nvSpPr>
            <p:cNvPr id="477" name="Rectangle 97"/>
            <p:cNvSpPr>
              <a:spLocks noChangeAspect="1" noChangeArrowheads="1"/>
            </p:cNvSpPr>
            <p:nvPr/>
          </p:nvSpPr>
          <p:spPr bwMode="auto">
            <a:xfrm rot="10800000" flipH="1" flipV="1">
              <a:off x="8186731" y="3983039"/>
              <a:ext cx="261938" cy="242888"/>
            </a:xfrm>
            <a:prstGeom prst="rect">
              <a:avLst/>
            </a:prstGeom>
            <a:solidFill>
              <a:srgbClr val="DDDDDD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8" name="Line 98"/>
            <p:cNvSpPr>
              <a:spLocks noChangeAspect="1" noChangeShapeType="1"/>
            </p:cNvSpPr>
            <p:nvPr/>
          </p:nvSpPr>
          <p:spPr bwMode="auto">
            <a:xfrm rot="10800000" flipH="1" flipV="1">
              <a:off x="8167681" y="4227514"/>
              <a:ext cx="2921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9" name="Line 99"/>
            <p:cNvSpPr>
              <a:spLocks noChangeAspect="1" noChangeShapeType="1"/>
            </p:cNvSpPr>
            <p:nvPr/>
          </p:nvSpPr>
          <p:spPr bwMode="auto">
            <a:xfrm rot="10800000" flipH="1">
              <a:off x="8178793" y="3978276"/>
              <a:ext cx="0" cy="24606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0" name="Line 100"/>
            <p:cNvSpPr>
              <a:spLocks noChangeAspect="1" noChangeShapeType="1"/>
            </p:cNvSpPr>
            <p:nvPr/>
          </p:nvSpPr>
          <p:spPr bwMode="auto">
            <a:xfrm rot="10800000" flipH="1">
              <a:off x="8451843" y="3983039"/>
              <a:ext cx="0" cy="24606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1" name="Arc 101"/>
            <p:cNvSpPr>
              <a:spLocks noChangeAspect="1"/>
            </p:cNvSpPr>
            <p:nvPr/>
          </p:nvSpPr>
          <p:spPr bwMode="auto">
            <a:xfrm rot="5400000" flipH="1" flipV="1">
              <a:off x="8180381" y="3913189"/>
              <a:ext cx="79375" cy="7778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rgbClr val="DDDDDD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2" name="Arc 102"/>
            <p:cNvSpPr>
              <a:spLocks noChangeAspect="1"/>
            </p:cNvSpPr>
            <p:nvPr/>
          </p:nvSpPr>
          <p:spPr bwMode="auto">
            <a:xfrm rot="6120000" flipH="1">
              <a:off x="8378818" y="3919539"/>
              <a:ext cx="77788" cy="7778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rgbClr val="DDDDDD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3" name="Arc 103"/>
            <p:cNvSpPr>
              <a:spLocks noChangeAspect="1"/>
            </p:cNvSpPr>
            <p:nvPr/>
          </p:nvSpPr>
          <p:spPr bwMode="auto">
            <a:xfrm rot="5400000" flipH="1" flipV="1">
              <a:off x="8261343" y="3862389"/>
              <a:ext cx="46038" cy="44450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rgbClr val="DDDDDD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4" name="Arc 104"/>
            <p:cNvSpPr>
              <a:spLocks noChangeAspect="1"/>
            </p:cNvSpPr>
            <p:nvPr/>
          </p:nvSpPr>
          <p:spPr bwMode="auto">
            <a:xfrm rot="6120000" flipH="1">
              <a:off x="8339131" y="3860801"/>
              <a:ext cx="46038" cy="4603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rgbClr val="DDDDDD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5" name="AutoShape 105"/>
            <p:cNvSpPr>
              <a:spLocks noChangeAspect="1" noChangeArrowheads="1"/>
            </p:cNvSpPr>
            <p:nvPr/>
          </p:nvSpPr>
          <p:spPr bwMode="auto">
            <a:xfrm rot="10800000" flipH="1" flipV="1">
              <a:off x="8191493" y="3956051"/>
              <a:ext cx="254000" cy="65088"/>
            </a:xfrm>
            <a:prstGeom prst="roundRect">
              <a:avLst>
                <a:gd name="adj" fmla="val 43889"/>
              </a:avLst>
            </a:prstGeom>
            <a:solidFill>
              <a:srgbClr val="DDDDDD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6" name="AutoShape 106"/>
            <p:cNvSpPr>
              <a:spLocks noChangeAspect="1" noChangeArrowheads="1"/>
            </p:cNvSpPr>
            <p:nvPr/>
          </p:nvSpPr>
          <p:spPr bwMode="auto">
            <a:xfrm rot="10800000" flipH="1" flipV="1">
              <a:off x="8199431" y="3929064"/>
              <a:ext cx="220663" cy="65088"/>
            </a:xfrm>
            <a:prstGeom prst="roundRect">
              <a:avLst>
                <a:gd name="adj" fmla="val 43889"/>
              </a:avLst>
            </a:prstGeom>
            <a:solidFill>
              <a:srgbClr val="DDDDDD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7" name="AutoShape 107"/>
            <p:cNvSpPr>
              <a:spLocks noChangeAspect="1" noChangeArrowheads="1"/>
            </p:cNvSpPr>
            <p:nvPr/>
          </p:nvSpPr>
          <p:spPr bwMode="auto">
            <a:xfrm rot="10800000" flipH="1" flipV="1">
              <a:off x="8256581" y="3860801"/>
              <a:ext cx="131763" cy="77788"/>
            </a:xfrm>
            <a:prstGeom prst="roundRect">
              <a:avLst>
                <a:gd name="adj" fmla="val 43889"/>
              </a:avLst>
            </a:prstGeom>
            <a:solidFill>
              <a:srgbClr val="DDDDDD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8" name="Line 108"/>
            <p:cNvSpPr>
              <a:spLocks noChangeAspect="1" noChangeShapeType="1"/>
            </p:cNvSpPr>
            <p:nvPr/>
          </p:nvSpPr>
          <p:spPr bwMode="auto">
            <a:xfrm rot="7680000" flipH="1" flipV="1">
              <a:off x="8235943" y="4092576"/>
              <a:ext cx="146050" cy="635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9" name="Line 109"/>
            <p:cNvSpPr>
              <a:spLocks noChangeShapeType="1"/>
            </p:cNvSpPr>
            <p:nvPr/>
          </p:nvSpPr>
          <p:spPr bwMode="auto">
            <a:xfrm rot="10800000" flipH="1" flipV="1">
              <a:off x="8242293" y="4167189"/>
              <a:ext cx="0" cy="23018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0" name="Line 110"/>
            <p:cNvSpPr>
              <a:spLocks noChangeAspect="1" noChangeShapeType="1"/>
            </p:cNvSpPr>
            <p:nvPr/>
          </p:nvSpPr>
          <p:spPr bwMode="auto">
            <a:xfrm rot="10800000" flipH="1" flipV="1">
              <a:off x="8397868" y="4159251"/>
              <a:ext cx="0" cy="15875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1" name="Line 111"/>
            <p:cNvSpPr>
              <a:spLocks noChangeShapeType="1"/>
            </p:cNvSpPr>
            <p:nvPr/>
          </p:nvSpPr>
          <p:spPr bwMode="auto">
            <a:xfrm>
              <a:off x="8393106" y="4322764"/>
              <a:ext cx="252413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538" name="Groupe 537"/>
          <p:cNvGrpSpPr/>
          <p:nvPr/>
        </p:nvGrpSpPr>
        <p:grpSpPr>
          <a:xfrm>
            <a:off x="8013693" y="5022318"/>
            <a:ext cx="523876" cy="685800"/>
            <a:chOff x="8013693" y="5022318"/>
            <a:chExt cx="523876" cy="685800"/>
          </a:xfrm>
        </p:grpSpPr>
        <p:sp>
          <p:nvSpPr>
            <p:cNvPr id="492" name="Rectangle 125"/>
            <p:cNvSpPr>
              <a:spLocks noChangeAspect="1" noChangeArrowheads="1"/>
            </p:cNvSpPr>
            <p:nvPr/>
          </p:nvSpPr>
          <p:spPr bwMode="auto">
            <a:xfrm>
              <a:off x="8301031" y="5327118"/>
              <a:ext cx="236538" cy="179388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93" name="Line 126"/>
            <p:cNvSpPr>
              <a:spLocks noChangeAspect="1" noChangeShapeType="1"/>
            </p:cNvSpPr>
            <p:nvPr/>
          </p:nvSpPr>
          <p:spPr bwMode="auto">
            <a:xfrm>
              <a:off x="8372468" y="5309656"/>
              <a:ext cx="74613" cy="193675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94" name="Line 127"/>
            <p:cNvSpPr>
              <a:spLocks noChangeAspect="1" noChangeShapeType="1"/>
            </p:cNvSpPr>
            <p:nvPr/>
          </p:nvSpPr>
          <p:spPr bwMode="auto">
            <a:xfrm flipV="1">
              <a:off x="8385168" y="5095343"/>
              <a:ext cx="0" cy="220663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95" name="Line 128"/>
            <p:cNvSpPr>
              <a:spLocks noChangeAspect="1" noChangeShapeType="1"/>
            </p:cNvSpPr>
            <p:nvPr/>
          </p:nvSpPr>
          <p:spPr bwMode="auto">
            <a:xfrm flipV="1">
              <a:off x="8455018" y="5489043"/>
              <a:ext cx="0" cy="219075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96" name="Text Box 183"/>
            <p:cNvSpPr txBox="1">
              <a:spLocks noChangeArrowheads="1"/>
            </p:cNvSpPr>
            <p:nvPr/>
          </p:nvSpPr>
          <p:spPr bwMode="auto">
            <a:xfrm>
              <a:off x="8013693" y="5022318"/>
              <a:ext cx="431800" cy="3365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/>
                <a:t>G</a:t>
              </a:r>
              <a:r>
                <a:rPr lang="fr-FR" sz="1600" b="1" baseline="30000" dirty="0"/>
                <a:t>+</a:t>
              </a:r>
              <a:endParaRPr lang="fr-FR" sz="1600" b="1" dirty="0"/>
            </a:p>
          </p:txBody>
        </p:sp>
      </p:grpSp>
      <p:grpSp>
        <p:nvGrpSpPr>
          <p:cNvPr id="539" name="Groupe 538"/>
          <p:cNvGrpSpPr/>
          <p:nvPr/>
        </p:nvGrpSpPr>
        <p:grpSpPr>
          <a:xfrm>
            <a:off x="7986734" y="5943081"/>
            <a:ext cx="522288" cy="690562"/>
            <a:chOff x="7986734" y="5943081"/>
            <a:chExt cx="522288" cy="690562"/>
          </a:xfrm>
        </p:grpSpPr>
        <p:sp>
          <p:nvSpPr>
            <p:cNvPr id="497" name="Rectangle 130"/>
            <p:cNvSpPr>
              <a:spLocks noChangeAspect="1" noChangeArrowheads="1"/>
            </p:cNvSpPr>
            <p:nvPr/>
          </p:nvSpPr>
          <p:spPr bwMode="auto">
            <a:xfrm>
              <a:off x="8272484" y="6252643"/>
              <a:ext cx="236538" cy="179387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98" name="Line 131"/>
            <p:cNvSpPr>
              <a:spLocks noChangeAspect="1" noChangeShapeType="1"/>
            </p:cNvSpPr>
            <p:nvPr/>
          </p:nvSpPr>
          <p:spPr bwMode="auto">
            <a:xfrm>
              <a:off x="8343922" y="6246293"/>
              <a:ext cx="74613" cy="193675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99" name="Line 132"/>
            <p:cNvSpPr>
              <a:spLocks noChangeAspect="1" noChangeShapeType="1"/>
            </p:cNvSpPr>
            <p:nvPr/>
          </p:nvSpPr>
          <p:spPr bwMode="auto">
            <a:xfrm flipV="1">
              <a:off x="8343922" y="6020868"/>
              <a:ext cx="0" cy="220662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00" name="Line 133"/>
            <p:cNvSpPr>
              <a:spLocks noChangeAspect="1" noChangeShapeType="1"/>
            </p:cNvSpPr>
            <p:nvPr/>
          </p:nvSpPr>
          <p:spPr bwMode="auto">
            <a:xfrm flipV="1">
              <a:off x="8413772" y="6414568"/>
              <a:ext cx="0" cy="219075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01" name="Text Box 184"/>
            <p:cNvSpPr txBox="1">
              <a:spLocks noChangeArrowheads="1"/>
            </p:cNvSpPr>
            <p:nvPr/>
          </p:nvSpPr>
          <p:spPr bwMode="auto">
            <a:xfrm>
              <a:off x="7986734" y="5943081"/>
              <a:ext cx="431800" cy="3365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/>
                <a:t>G</a:t>
              </a:r>
              <a:r>
                <a:rPr lang="fr-FR" sz="1600" b="1" baseline="30000" dirty="0"/>
                <a:t>-</a:t>
              </a:r>
              <a:endParaRPr lang="fr-FR" sz="1600" b="1" dirty="0"/>
            </a:p>
          </p:txBody>
        </p:sp>
      </p:grpSp>
      <p:sp>
        <p:nvSpPr>
          <p:cNvPr id="502" name="Rectangle 190"/>
          <p:cNvSpPr>
            <a:spLocks noChangeArrowheads="1"/>
          </p:cNvSpPr>
          <p:nvPr/>
        </p:nvSpPr>
        <p:spPr bwMode="auto">
          <a:xfrm>
            <a:off x="6986597" y="2329676"/>
            <a:ext cx="1765227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rtl="1"/>
            <a:r>
              <a:rPr lang="ar-DZ" b="1" dirty="0" smtClean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1 </a:t>
            </a:r>
            <a:r>
              <a:rPr lang="ar-DZ" b="1" dirty="0" err="1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ـ</a:t>
            </a:r>
            <a:r>
              <a:rPr lang="ar-DZ" b="1" dirty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 تمثيل المداخل </a:t>
            </a:r>
            <a:r>
              <a:rPr lang="ar-DZ" b="1" dirty="0" smtClean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:</a:t>
            </a:r>
            <a:endParaRPr lang="fr-FR" b="1" dirty="0">
              <a:solidFill>
                <a:srgbClr val="0000FF"/>
              </a:solidFill>
            </a:endParaRPr>
          </a:p>
        </p:txBody>
      </p:sp>
      <p:sp>
        <p:nvSpPr>
          <p:cNvPr id="503" name="AutoShape 191"/>
          <p:cNvSpPr>
            <a:spLocks noChangeAspect="1" noChangeArrowheads="1"/>
          </p:cNvSpPr>
          <p:nvPr/>
        </p:nvSpPr>
        <p:spPr bwMode="auto">
          <a:xfrm>
            <a:off x="7342181" y="6319305"/>
            <a:ext cx="476250" cy="171450"/>
          </a:xfrm>
          <a:prstGeom prst="leftArrow">
            <a:avLst>
              <a:gd name="adj1" fmla="val 50000"/>
              <a:gd name="adj2" fmla="val 69444"/>
            </a:avLst>
          </a:prstGeom>
          <a:solidFill>
            <a:srgbClr val="FFCC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grpSp>
        <p:nvGrpSpPr>
          <p:cNvPr id="537" name="Groupe 536"/>
          <p:cNvGrpSpPr/>
          <p:nvPr/>
        </p:nvGrpSpPr>
        <p:grpSpPr>
          <a:xfrm>
            <a:off x="5133968" y="5960528"/>
            <a:ext cx="1019175" cy="838201"/>
            <a:chOff x="5133968" y="5960528"/>
            <a:chExt cx="1019175" cy="838201"/>
          </a:xfrm>
        </p:grpSpPr>
        <p:sp>
          <p:nvSpPr>
            <p:cNvPr id="504" name="Text Box 194"/>
            <p:cNvSpPr txBox="1">
              <a:spLocks noChangeAspect="1" noChangeArrowheads="1"/>
            </p:cNvSpPr>
            <p:nvPr/>
          </p:nvSpPr>
          <p:spPr bwMode="auto">
            <a:xfrm>
              <a:off x="5133968" y="5960528"/>
              <a:ext cx="1019175" cy="4016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fr-FR" sz="2400" b="1" dirty="0" smtClean="0">
                  <a:ea typeface="Times New Roman" pitchFamily="18" charset="0"/>
                  <a:cs typeface="Arabic Transparent" pitchFamily="2" charset="-78"/>
                </a:rPr>
                <a:t>  O</a:t>
              </a:r>
              <a:r>
                <a:rPr lang="fr-FR" sz="2400" b="1" dirty="0" smtClean="0">
                  <a:solidFill>
                    <a:srgbClr val="CC3399"/>
                  </a:solidFill>
                  <a:ea typeface="Times New Roman" pitchFamily="18" charset="0"/>
                  <a:cs typeface="Arabic Transparent" pitchFamily="2" charset="-78"/>
                </a:rPr>
                <a:t>3</a:t>
              </a:r>
              <a:endParaRPr lang="fr-FR" sz="2400" dirty="0">
                <a:ea typeface="Times New Roman" pitchFamily="18" charset="0"/>
                <a:cs typeface="Arabic Transparent" pitchFamily="2" charset="-78"/>
              </a:endParaRPr>
            </a:p>
          </p:txBody>
        </p:sp>
        <p:grpSp>
          <p:nvGrpSpPr>
            <p:cNvPr id="505" name="Group 195"/>
            <p:cNvGrpSpPr>
              <a:grpSpLocks noChangeAspect="1"/>
            </p:cNvGrpSpPr>
            <p:nvPr/>
          </p:nvGrpSpPr>
          <p:grpSpPr bwMode="auto">
            <a:xfrm>
              <a:off x="5422893" y="6400266"/>
              <a:ext cx="414338" cy="398463"/>
              <a:chOff x="6924" y="14289"/>
              <a:chExt cx="508" cy="488"/>
            </a:xfrm>
          </p:grpSpPr>
          <p:sp>
            <p:nvSpPr>
              <p:cNvPr id="506" name="AutoShape 196"/>
              <p:cNvSpPr>
                <a:spLocks noChangeAspect="1" noChangeArrowheads="1"/>
              </p:cNvSpPr>
              <p:nvPr/>
            </p:nvSpPr>
            <p:spPr bwMode="auto">
              <a:xfrm rot="5400000">
                <a:off x="6956" y="14289"/>
                <a:ext cx="476" cy="47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318 w 21600"/>
                  <a:gd name="T13" fmla="*/ 0 h 21600"/>
                  <a:gd name="T14" fmla="*/ 21282 w 21600"/>
                  <a:gd name="T15" fmla="*/ 8168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276" y="5706"/>
                    </a:moveTo>
                    <a:cubicBezTo>
                      <a:pt x="3155" y="2193"/>
                      <a:pt x="6815" y="-1"/>
                      <a:pt x="10800" y="0"/>
                    </a:cubicBezTo>
                    <a:cubicBezTo>
                      <a:pt x="14784" y="0"/>
                      <a:pt x="18444" y="2193"/>
                      <a:pt x="20323" y="5706"/>
                    </a:cubicBezTo>
                    <a:cubicBezTo>
                      <a:pt x="18444" y="2193"/>
                      <a:pt x="14784" y="-1"/>
                      <a:pt x="10799" y="0"/>
                    </a:cubicBezTo>
                    <a:cubicBezTo>
                      <a:pt x="6815" y="0"/>
                      <a:pt x="3155" y="2193"/>
                      <a:pt x="1276" y="5706"/>
                    </a:cubicBezTo>
                    <a:close/>
                  </a:path>
                </a:pathLst>
              </a:custGeom>
              <a:noFill/>
              <a:ln w="285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07" name="AutoShape 197"/>
              <p:cNvSpPr>
                <a:spLocks noChangeAspect="1" noChangeArrowheads="1"/>
              </p:cNvSpPr>
              <p:nvPr/>
            </p:nvSpPr>
            <p:spPr bwMode="auto">
              <a:xfrm rot="16200000" flipH="1">
                <a:off x="6923" y="14302"/>
                <a:ext cx="476" cy="474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318 w 21600"/>
                  <a:gd name="T13" fmla="*/ 0 h 21600"/>
                  <a:gd name="T14" fmla="*/ 21282 w 21600"/>
                  <a:gd name="T15" fmla="*/ 8157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276" y="5706"/>
                    </a:moveTo>
                    <a:cubicBezTo>
                      <a:pt x="3155" y="2193"/>
                      <a:pt x="6815" y="-1"/>
                      <a:pt x="10800" y="0"/>
                    </a:cubicBezTo>
                    <a:cubicBezTo>
                      <a:pt x="14784" y="0"/>
                      <a:pt x="18444" y="2193"/>
                      <a:pt x="20323" y="5706"/>
                    </a:cubicBezTo>
                    <a:cubicBezTo>
                      <a:pt x="18444" y="2193"/>
                      <a:pt x="14784" y="-1"/>
                      <a:pt x="10799" y="0"/>
                    </a:cubicBezTo>
                    <a:cubicBezTo>
                      <a:pt x="6815" y="0"/>
                      <a:pt x="3155" y="2193"/>
                      <a:pt x="1276" y="5706"/>
                    </a:cubicBezTo>
                    <a:close/>
                  </a:path>
                </a:pathLst>
              </a:custGeom>
              <a:noFill/>
              <a:ln w="285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</p:grpSp>
      <p:sp>
        <p:nvSpPr>
          <p:cNvPr id="508" name="AutoShape 198"/>
          <p:cNvSpPr>
            <a:spLocks noChangeArrowheads="1"/>
          </p:cNvSpPr>
          <p:nvPr/>
        </p:nvSpPr>
        <p:spPr bwMode="auto">
          <a:xfrm>
            <a:off x="3765543" y="5056462"/>
            <a:ext cx="719138" cy="287338"/>
          </a:xfrm>
          <a:prstGeom prst="leftArrow">
            <a:avLst>
              <a:gd name="adj1" fmla="val 50000"/>
              <a:gd name="adj2" fmla="val 62569"/>
            </a:avLst>
          </a:prstGeom>
          <a:solidFill>
            <a:srgbClr val="CC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grpSp>
        <p:nvGrpSpPr>
          <p:cNvPr id="540" name="Groupe 539"/>
          <p:cNvGrpSpPr/>
          <p:nvPr/>
        </p:nvGrpSpPr>
        <p:grpSpPr>
          <a:xfrm>
            <a:off x="782631" y="4448445"/>
            <a:ext cx="2632066" cy="1558925"/>
            <a:chOff x="782631" y="4448445"/>
            <a:chExt cx="2632066" cy="1558925"/>
          </a:xfrm>
        </p:grpSpPr>
        <p:sp>
          <p:nvSpPr>
            <p:cNvPr id="509" name="Line 202"/>
            <p:cNvSpPr>
              <a:spLocks noChangeShapeType="1"/>
            </p:cNvSpPr>
            <p:nvPr/>
          </p:nvSpPr>
          <p:spPr bwMode="auto">
            <a:xfrm>
              <a:off x="782780" y="4751657"/>
              <a:ext cx="0" cy="1241425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10" name="Line 203"/>
            <p:cNvSpPr>
              <a:spLocks noChangeShapeType="1"/>
            </p:cNvSpPr>
            <p:nvPr/>
          </p:nvSpPr>
          <p:spPr bwMode="auto">
            <a:xfrm>
              <a:off x="3338506" y="4765945"/>
              <a:ext cx="0" cy="1241425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11" name="Line 204"/>
            <p:cNvSpPr>
              <a:spLocks noChangeAspect="1" noChangeShapeType="1"/>
            </p:cNvSpPr>
            <p:nvPr/>
          </p:nvSpPr>
          <p:spPr bwMode="auto">
            <a:xfrm>
              <a:off x="794372" y="4978670"/>
              <a:ext cx="45085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12" name="Line 206"/>
            <p:cNvSpPr>
              <a:spLocks noChangeAspect="1" noChangeShapeType="1"/>
            </p:cNvSpPr>
            <p:nvPr/>
          </p:nvSpPr>
          <p:spPr bwMode="auto">
            <a:xfrm>
              <a:off x="1249356" y="4816786"/>
              <a:ext cx="0" cy="306347"/>
            </a:xfrm>
            <a:prstGeom prst="line">
              <a:avLst/>
            </a:prstGeom>
            <a:ln>
              <a:solidFill>
                <a:srgbClr val="0000FF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13" name="Line 207"/>
            <p:cNvSpPr>
              <a:spLocks noChangeAspect="1" noChangeShapeType="1"/>
            </p:cNvSpPr>
            <p:nvPr/>
          </p:nvSpPr>
          <p:spPr bwMode="auto">
            <a:xfrm>
              <a:off x="1450969" y="4813570"/>
              <a:ext cx="0" cy="306347"/>
            </a:xfrm>
            <a:prstGeom prst="line">
              <a:avLst/>
            </a:prstGeom>
            <a:ln>
              <a:solidFill>
                <a:srgbClr val="0000FF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14" name="Text Box 208"/>
            <p:cNvSpPr txBox="1">
              <a:spLocks noChangeAspect="1" noChangeArrowheads="1"/>
            </p:cNvSpPr>
            <p:nvPr/>
          </p:nvSpPr>
          <p:spPr bwMode="auto">
            <a:xfrm>
              <a:off x="1142938" y="4468112"/>
              <a:ext cx="614781" cy="396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fr-FR" b="1" dirty="0" smtClean="0">
                  <a:latin typeface="Times New Roman" pitchFamily="18" charset="0"/>
                  <a:cs typeface="Times New Roman" pitchFamily="18" charset="0"/>
                </a:rPr>
                <a:t>I3</a:t>
              </a:r>
              <a:endParaRPr lang="fr-FR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15" name="Line 209"/>
            <p:cNvSpPr>
              <a:spLocks noChangeAspect="1" noChangeShapeType="1"/>
            </p:cNvSpPr>
            <p:nvPr/>
          </p:nvSpPr>
          <p:spPr bwMode="auto">
            <a:xfrm>
              <a:off x="1449381" y="4965970"/>
              <a:ext cx="1222375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16" name="Text Box 210"/>
            <p:cNvSpPr txBox="1">
              <a:spLocks noChangeAspect="1" noChangeArrowheads="1"/>
            </p:cNvSpPr>
            <p:nvPr/>
          </p:nvSpPr>
          <p:spPr bwMode="auto">
            <a:xfrm>
              <a:off x="2625687" y="4448445"/>
              <a:ext cx="789010" cy="396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fr-FR" b="1" dirty="0" smtClean="0">
                  <a:ea typeface="Times New Roman" pitchFamily="18" charset="0"/>
                  <a:cs typeface="Arabic Transparent" pitchFamily="2" charset="-78"/>
                </a:rPr>
                <a:t>O1</a:t>
              </a:r>
              <a:endParaRPr lang="fr-FR" b="1" dirty="0">
                <a:ea typeface="Times New Roman" pitchFamily="18" charset="0"/>
                <a:cs typeface="Arabic Transparent" pitchFamily="2" charset="-78"/>
              </a:endParaRPr>
            </a:p>
          </p:txBody>
        </p:sp>
        <p:sp>
          <p:nvSpPr>
            <p:cNvPr id="517" name="AutoShape 212"/>
            <p:cNvSpPr>
              <a:spLocks noChangeAspect="1" noChangeArrowheads="1"/>
            </p:cNvSpPr>
            <p:nvPr/>
          </p:nvSpPr>
          <p:spPr bwMode="auto">
            <a:xfrm rot="5400000">
              <a:off x="2695033" y="4760530"/>
              <a:ext cx="382471" cy="383775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318 w 21600"/>
                <a:gd name="T13" fmla="*/ 0 h 21600"/>
                <a:gd name="T14" fmla="*/ 21282 w 21600"/>
                <a:gd name="T15" fmla="*/ 8168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276" y="5706"/>
                  </a:moveTo>
                  <a:cubicBezTo>
                    <a:pt x="3155" y="2193"/>
                    <a:pt x="6815" y="-1"/>
                    <a:pt x="10800" y="0"/>
                  </a:cubicBezTo>
                  <a:cubicBezTo>
                    <a:pt x="14784" y="0"/>
                    <a:pt x="18444" y="2193"/>
                    <a:pt x="20323" y="5706"/>
                  </a:cubicBezTo>
                  <a:cubicBezTo>
                    <a:pt x="18444" y="2193"/>
                    <a:pt x="14784" y="-1"/>
                    <a:pt x="10799" y="0"/>
                  </a:cubicBezTo>
                  <a:cubicBezTo>
                    <a:pt x="6815" y="0"/>
                    <a:pt x="3155" y="2193"/>
                    <a:pt x="1276" y="5706"/>
                  </a:cubicBezTo>
                  <a:close/>
                </a:path>
              </a:pathLst>
            </a:custGeom>
            <a:noFill/>
            <a:ln w="28575">
              <a:solidFill>
                <a:srgbClr val="FF33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8" name="AutoShape 213"/>
            <p:cNvSpPr>
              <a:spLocks noChangeAspect="1" noChangeArrowheads="1"/>
            </p:cNvSpPr>
            <p:nvPr/>
          </p:nvSpPr>
          <p:spPr bwMode="auto">
            <a:xfrm rot="16200000" flipH="1">
              <a:off x="2668427" y="4770978"/>
              <a:ext cx="382471" cy="382163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318 w 21600"/>
                <a:gd name="T13" fmla="*/ 0 h 21600"/>
                <a:gd name="T14" fmla="*/ 21282 w 21600"/>
                <a:gd name="T15" fmla="*/ 815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276" y="5706"/>
                  </a:moveTo>
                  <a:cubicBezTo>
                    <a:pt x="3155" y="2193"/>
                    <a:pt x="6815" y="-1"/>
                    <a:pt x="10800" y="0"/>
                  </a:cubicBezTo>
                  <a:cubicBezTo>
                    <a:pt x="14784" y="0"/>
                    <a:pt x="18444" y="2193"/>
                    <a:pt x="20323" y="5706"/>
                  </a:cubicBezTo>
                  <a:cubicBezTo>
                    <a:pt x="18444" y="2193"/>
                    <a:pt x="14784" y="-1"/>
                    <a:pt x="10799" y="0"/>
                  </a:cubicBezTo>
                  <a:cubicBezTo>
                    <a:pt x="6815" y="0"/>
                    <a:pt x="3155" y="2193"/>
                    <a:pt x="1276" y="5706"/>
                  </a:cubicBezTo>
                  <a:close/>
                </a:path>
              </a:pathLst>
            </a:custGeom>
            <a:noFill/>
            <a:ln w="28575">
              <a:solidFill>
                <a:srgbClr val="FF33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9" name="Line 214"/>
            <p:cNvSpPr>
              <a:spLocks noChangeAspect="1" noChangeShapeType="1"/>
            </p:cNvSpPr>
            <p:nvPr/>
          </p:nvSpPr>
          <p:spPr bwMode="auto">
            <a:xfrm>
              <a:off x="3090856" y="4965970"/>
              <a:ext cx="2413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20" name="Line 217"/>
            <p:cNvSpPr>
              <a:spLocks noChangeAspect="1" noChangeShapeType="1"/>
            </p:cNvSpPr>
            <p:nvPr/>
          </p:nvSpPr>
          <p:spPr bwMode="auto">
            <a:xfrm>
              <a:off x="782631" y="5778770"/>
              <a:ext cx="45085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grpSp>
          <p:nvGrpSpPr>
            <p:cNvPr id="521" name="Group 218"/>
            <p:cNvGrpSpPr>
              <a:grpSpLocks noChangeAspect="1"/>
            </p:cNvGrpSpPr>
            <p:nvPr/>
          </p:nvGrpSpPr>
          <p:grpSpPr bwMode="auto">
            <a:xfrm>
              <a:off x="1238244" y="5613670"/>
              <a:ext cx="201613" cy="309563"/>
              <a:chOff x="4767" y="8564"/>
              <a:chExt cx="250" cy="385"/>
            </a:xfrm>
          </p:grpSpPr>
          <p:sp>
            <p:nvSpPr>
              <p:cNvPr id="522" name="Line 219"/>
              <p:cNvSpPr>
                <a:spLocks noChangeAspect="1" noChangeShapeType="1"/>
              </p:cNvSpPr>
              <p:nvPr/>
            </p:nvSpPr>
            <p:spPr bwMode="auto">
              <a:xfrm>
                <a:off x="4767" y="8568"/>
                <a:ext cx="0" cy="381"/>
              </a:xfrm>
              <a:prstGeom prst="line">
                <a:avLst/>
              </a:prstGeom>
              <a:ln>
                <a:solidFill>
                  <a:srgbClr val="0000FF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523" name="Line 220"/>
              <p:cNvSpPr>
                <a:spLocks noChangeAspect="1" noChangeShapeType="1"/>
              </p:cNvSpPr>
              <p:nvPr/>
            </p:nvSpPr>
            <p:spPr bwMode="auto">
              <a:xfrm>
                <a:off x="5017" y="8564"/>
                <a:ext cx="0" cy="381"/>
              </a:xfrm>
              <a:prstGeom prst="line">
                <a:avLst/>
              </a:prstGeom>
              <a:ln>
                <a:solidFill>
                  <a:srgbClr val="0000FF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524" name="Text Box 221"/>
            <p:cNvSpPr txBox="1">
              <a:spLocks noChangeAspect="1" noChangeArrowheads="1"/>
            </p:cNvSpPr>
            <p:nvPr/>
          </p:nvSpPr>
          <p:spPr bwMode="auto">
            <a:xfrm>
              <a:off x="1063619" y="5281860"/>
              <a:ext cx="614363" cy="396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fr-FR" b="1" dirty="0" smtClean="0">
                  <a:latin typeface="Times New Roman" pitchFamily="18" charset="0"/>
                  <a:cs typeface="Times New Roman" pitchFamily="18" charset="0"/>
                </a:rPr>
                <a:t>I11</a:t>
              </a:r>
              <a:endParaRPr lang="fr-FR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25" name="Line 222"/>
            <p:cNvSpPr>
              <a:spLocks noChangeAspect="1" noChangeShapeType="1"/>
            </p:cNvSpPr>
            <p:nvPr/>
          </p:nvSpPr>
          <p:spPr bwMode="auto">
            <a:xfrm>
              <a:off x="1438269" y="5766070"/>
              <a:ext cx="1222376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26" name="Text Box 223"/>
            <p:cNvSpPr txBox="1">
              <a:spLocks noChangeAspect="1" noChangeArrowheads="1"/>
            </p:cNvSpPr>
            <p:nvPr/>
          </p:nvSpPr>
          <p:spPr bwMode="auto">
            <a:xfrm>
              <a:off x="2614608" y="5248545"/>
              <a:ext cx="788988" cy="396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fr-FR" b="1" dirty="0" smtClean="0">
                  <a:ea typeface="Times New Roman" pitchFamily="18" charset="0"/>
                  <a:cs typeface="Arabic Transparent" pitchFamily="2" charset="-78"/>
                </a:rPr>
                <a:t>O3</a:t>
              </a:r>
              <a:endParaRPr lang="fr-FR" b="1" dirty="0">
                <a:ea typeface="Times New Roman" pitchFamily="18" charset="0"/>
                <a:cs typeface="Arabic Transparent" pitchFamily="2" charset="-78"/>
              </a:endParaRPr>
            </a:p>
          </p:txBody>
        </p:sp>
        <p:grpSp>
          <p:nvGrpSpPr>
            <p:cNvPr id="527" name="Group 224"/>
            <p:cNvGrpSpPr>
              <a:grpSpLocks noChangeAspect="1"/>
            </p:cNvGrpSpPr>
            <p:nvPr/>
          </p:nvGrpSpPr>
          <p:grpSpPr bwMode="auto">
            <a:xfrm>
              <a:off x="2657470" y="5561283"/>
              <a:ext cx="409575" cy="392113"/>
              <a:chOff x="6924" y="14289"/>
              <a:chExt cx="508" cy="488"/>
            </a:xfrm>
          </p:grpSpPr>
          <p:sp>
            <p:nvSpPr>
              <p:cNvPr id="528" name="AutoShape 225"/>
              <p:cNvSpPr>
                <a:spLocks noChangeAspect="1" noChangeArrowheads="1"/>
              </p:cNvSpPr>
              <p:nvPr/>
            </p:nvSpPr>
            <p:spPr bwMode="auto">
              <a:xfrm rot="5400000">
                <a:off x="6956" y="14289"/>
                <a:ext cx="476" cy="47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318 w 21600"/>
                  <a:gd name="T13" fmla="*/ 0 h 21600"/>
                  <a:gd name="T14" fmla="*/ 21282 w 21600"/>
                  <a:gd name="T15" fmla="*/ 8168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276" y="5706"/>
                    </a:moveTo>
                    <a:cubicBezTo>
                      <a:pt x="3155" y="2193"/>
                      <a:pt x="6815" y="-1"/>
                      <a:pt x="10800" y="0"/>
                    </a:cubicBezTo>
                    <a:cubicBezTo>
                      <a:pt x="14784" y="0"/>
                      <a:pt x="18444" y="2193"/>
                      <a:pt x="20323" y="5706"/>
                    </a:cubicBezTo>
                    <a:cubicBezTo>
                      <a:pt x="18444" y="2193"/>
                      <a:pt x="14784" y="-1"/>
                      <a:pt x="10799" y="0"/>
                    </a:cubicBezTo>
                    <a:cubicBezTo>
                      <a:pt x="6815" y="0"/>
                      <a:pt x="3155" y="2193"/>
                      <a:pt x="1276" y="5706"/>
                    </a:cubicBezTo>
                    <a:close/>
                  </a:path>
                </a:pathLst>
              </a:custGeom>
              <a:noFill/>
              <a:ln w="28575">
                <a:solidFill>
                  <a:srgbClr val="FF33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29" name="AutoShape 226"/>
              <p:cNvSpPr>
                <a:spLocks noChangeAspect="1" noChangeArrowheads="1"/>
              </p:cNvSpPr>
              <p:nvPr/>
            </p:nvSpPr>
            <p:spPr bwMode="auto">
              <a:xfrm rot="16200000" flipH="1">
                <a:off x="6923" y="14302"/>
                <a:ext cx="476" cy="474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318 w 21600"/>
                  <a:gd name="T13" fmla="*/ 0 h 21600"/>
                  <a:gd name="T14" fmla="*/ 21282 w 21600"/>
                  <a:gd name="T15" fmla="*/ 8157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276" y="5706"/>
                    </a:moveTo>
                    <a:cubicBezTo>
                      <a:pt x="3155" y="2193"/>
                      <a:pt x="6815" y="-1"/>
                      <a:pt x="10800" y="0"/>
                    </a:cubicBezTo>
                    <a:cubicBezTo>
                      <a:pt x="14784" y="0"/>
                      <a:pt x="18444" y="2193"/>
                      <a:pt x="20323" y="5706"/>
                    </a:cubicBezTo>
                    <a:cubicBezTo>
                      <a:pt x="18444" y="2193"/>
                      <a:pt x="14784" y="-1"/>
                      <a:pt x="10799" y="0"/>
                    </a:cubicBezTo>
                    <a:cubicBezTo>
                      <a:pt x="6815" y="0"/>
                      <a:pt x="3155" y="2193"/>
                      <a:pt x="1276" y="5706"/>
                    </a:cubicBezTo>
                    <a:close/>
                  </a:path>
                </a:pathLst>
              </a:custGeom>
              <a:noFill/>
              <a:ln w="28575">
                <a:solidFill>
                  <a:srgbClr val="FF33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530" name="Line 227"/>
            <p:cNvSpPr>
              <a:spLocks noChangeAspect="1" noChangeShapeType="1"/>
            </p:cNvSpPr>
            <p:nvPr/>
          </p:nvSpPr>
          <p:spPr bwMode="auto">
            <a:xfrm>
              <a:off x="3079746" y="5766070"/>
              <a:ext cx="2413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31" name="Line 229"/>
            <p:cNvSpPr>
              <a:spLocks noChangeShapeType="1"/>
            </p:cNvSpPr>
            <p:nvPr/>
          </p:nvSpPr>
          <p:spPr bwMode="auto">
            <a:xfrm flipH="1">
              <a:off x="1243006" y="4888182"/>
              <a:ext cx="215900" cy="215900"/>
            </a:xfrm>
            <a:prstGeom prst="line">
              <a:avLst/>
            </a:prstGeom>
            <a:ln>
              <a:solidFill>
                <a:srgbClr val="0000FF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85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85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85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85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85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85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2" dur="500"/>
                                        <p:tgtEl>
                                          <p:spTgt spid="5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7" dur="500"/>
                                        <p:tgtEl>
                                          <p:spTgt spid="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2" dur="500"/>
                                        <p:tgtEl>
                                          <p:spTgt spid="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236" grpId="0"/>
      <p:bldP spid="85390" grpId="0"/>
      <p:bldP spid="85395" grpId="0" animBg="1"/>
      <p:bldP spid="85396" grpId="0"/>
      <p:bldP spid="85401" grpId="0" animBg="1"/>
      <p:bldP spid="85402" grpId="0"/>
      <p:bldP spid="429" grpId="0"/>
      <p:bldP spid="430" grpId="0" animBg="1"/>
      <p:bldP spid="431" grpId="0" animBg="1"/>
      <p:bldP spid="441" grpId="0" animBg="1"/>
      <p:bldP spid="442" grpId="0" animBg="1"/>
      <p:bldP spid="447" grpId="0"/>
      <p:bldP spid="502" grpId="0"/>
      <p:bldP spid="503" grpId="0" animBg="1"/>
      <p:bldP spid="508" grpId="0" animBg="1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10"/>
          <p:cNvGrpSpPr>
            <a:grpSpLocks/>
          </p:cNvGrpSpPr>
          <p:nvPr/>
        </p:nvGrpSpPr>
        <p:grpSpPr bwMode="auto">
          <a:xfrm>
            <a:off x="1" y="884237"/>
            <a:ext cx="4138613" cy="1573212"/>
            <a:chOff x="0" y="625"/>
            <a:chExt cx="2607" cy="991"/>
          </a:xfrm>
        </p:grpSpPr>
        <p:sp>
          <p:nvSpPr>
            <p:cNvPr id="25634" name="Rectangle 5"/>
            <p:cNvSpPr>
              <a:spLocks noChangeAspect="1" noChangeArrowheads="1"/>
            </p:cNvSpPr>
            <p:nvPr/>
          </p:nvSpPr>
          <p:spPr bwMode="auto">
            <a:xfrm>
              <a:off x="415" y="625"/>
              <a:ext cx="1046" cy="354"/>
            </a:xfrm>
            <a:prstGeom prst="rect">
              <a:avLst/>
            </a:prstGeom>
            <a:solidFill>
              <a:srgbClr val="DDDDDD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635" name="Line 6"/>
            <p:cNvSpPr>
              <a:spLocks noChangeAspect="1" noChangeShapeType="1"/>
            </p:cNvSpPr>
            <p:nvPr/>
          </p:nvSpPr>
          <p:spPr bwMode="auto">
            <a:xfrm>
              <a:off x="472" y="987"/>
              <a:ext cx="0" cy="62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636" name="Rectangle 7"/>
            <p:cNvSpPr>
              <a:spLocks noChangeAspect="1" noChangeArrowheads="1"/>
            </p:cNvSpPr>
            <p:nvPr/>
          </p:nvSpPr>
          <p:spPr bwMode="auto">
            <a:xfrm>
              <a:off x="444" y="1228"/>
              <a:ext cx="701" cy="276"/>
            </a:xfrm>
            <a:prstGeom prst="rect">
              <a:avLst/>
            </a:prstGeom>
            <a:solidFill>
              <a:srgbClr val="DDDDDD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637" name="Line 8"/>
            <p:cNvSpPr>
              <a:spLocks noChangeAspect="1" noChangeShapeType="1"/>
            </p:cNvSpPr>
            <p:nvPr/>
          </p:nvSpPr>
          <p:spPr bwMode="auto">
            <a:xfrm>
              <a:off x="795" y="1228"/>
              <a:ext cx="0" cy="27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grpSp>
          <p:nvGrpSpPr>
            <p:cNvPr id="3" name="Group 9"/>
            <p:cNvGrpSpPr>
              <a:grpSpLocks noChangeAspect="1"/>
            </p:cNvGrpSpPr>
            <p:nvPr/>
          </p:nvGrpSpPr>
          <p:grpSpPr bwMode="auto">
            <a:xfrm>
              <a:off x="1038" y="1551"/>
              <a:ext cx="82" cy="65"/>
              <a:chOff x="3756" y="14221"/>
              <a:chExt cx="193" cy="193"/>
            </a:xfrm>
          </p:grpSpPr>
          <p:sp>
            <p:nvSpPr>
              <p:cNvPr id="25705" name="Oval 10"/>
              <p:cNvSpPr>
                <a:spLocks noChangeAspect="1" noChangeArrowheads="1"/>
              </p:cNvSpPr>
              <p:nvPr/>
            </p:nvSpPr>
            <p:spPr bwMode="auto">
              <a:xfrm>
                <a:off x="3756" y="14221"/>
                <a:ext cx="193" cy="193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5706" name="Oval 11"/>
              <p:cNvSpPr>
                <a:spLocks noChangeAspect="1" noChangeArrowheads="1"/>
              </p:cNvSpPr>
              <p:nvPr/>
            </p:nvSpPr>
            <p:spPr bwMode="auto">
              <a:xfrm>
                <a:off x="3807" y="14279"/>
                <a:ext cx="79" cy="79"/>
              </a:xfrm>
              <a:prstGeom prst="ellipse">
                <a:avLst/>
              </a:prstGeom>
              <a:solidFill>
                <a:srgbClr val="000000"/>
              </a:solidFill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25639" name="Line 12"/>
            <p:cNvSpPr>
              <a:spLocks noChangeAspect="1" noChangeShapeType="1"/>
            </p:cNvSpPr>
            <p:nvPr/>
          </p:nvSpPr>
          <p:spPr bwMode="auto">
            <a:xfrm>
              <a:off x="1085" y="1504"/>
              <a:ext cx="0" cy="4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640" name="Line 13"/>
            <p:cNvSpPr>
              <a:spLocks noChangeAspect="1" noChangeShapeType="1"/>
            </p:cNvSpPr>
            <p:nvPr/>
          </p:nvSpPr>
          <p:spPr bwMode="auto">
            <a:xfrm flipV="1">
              <a:off x="1085" y="1228"/>
              <a:ext cx="0" cy="27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641" name="Line 14"/>
            <p:cNvSpPr>
              <a:spLocks noChangeAspect="1" noChangeShapeType="1"/>
            </p:cNvSpPr>
            <p:nvPr/>
          </p:nvSpPr>
          <p:spPr bwMode="auto">
            <a:xfrm flipH="1">
              <a:off x="502" y="1228"/>
              <a:ext cx="234" cy="27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642" name="Line 15"/>
            <p:cNvSpPr>
              <a:spLocks noChangeAspect="1" noChangeShapeType="1"/>
            </p:cNvSpPr>
            <p:nvPr/>
          </p:nvSpPr>
          <p:spPr bwMode="auto">
            <a:xfrm>
              <a:off x="469" y="1056"/>
              <a:ext cx="615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643" name="Line 16"/>
            <p:cNvSpPr>
              <a:spLocks noChangeAspect="1" noChangeShapeType="1"/>
            </p:cNvSpPr>
            <p:nvPr/>
          </p:nvSpPr>
          <p:spPr bwMode="auto">
            <a:xfrm flipV="1">
              <a:off x="1084" y="1056"/>
              <a:ext cx="0" cy="177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644" name="Rectangle 17"/>
            <p:cNvSpPr>
              <a:spLocks noChangeAspect="1" noChangeArrowheads="1"/>
            </p:cNvSpPr>
            <p:nvPr/>
          </p:nvSpPr>
          <p:spPr bwMode="auto">
            <a:xfrm>
              <a:off x="294" y="1316"/>
              <a:ext cx="149" cy="113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645" name="Line 18"/>
            <p:cNvSpPr>
              <a:spLocks noChangeAspect="1" noChangeShapeType="1"/>
            </p:cNvSpPr>
            <p:nvPr/>
          </p:nvSpPr>
          <p:spPr bwMode="auto">
            <a:xfrm>
              <a:off x="339" y="1305"/>
              <a:ext cx="47" cy="12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646" name="Line 19"/>
            <p:cNvSpPr>
              <a:spLocks noChangeAspect="1" noChangeShapeType="1"/>
            </p:cNvSpPr>
            <p:nvPr/>
          </p:nvSpPr>
          <p:spPr bwMode="auto">
            <a:xfrm flipV="1">
              <a:off x="347" y="1170"/>
              <a:ext cx="0" cy="139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647" name="Line 20"/>
            <p:cNvSpPr>
              <a:spLocks noChangeAspect="1" noChangeShapeType="1"/>
            </p:cNvSpPr>
            <p:nvPr/>
          </p:nvSpPr>
          <p:spPr bwMode="auto">
            <a:xfrm flipV="1">
              <a:off x="391" y="1418"/>
              <a:ext cx="0" cy="13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648" name="Line 21"/>
            <p:cNvSpPr>
              <a:spLocks noChangeAspect="1" noChangeShapeType="1"/>
            </p:cNvSpPr>
            <p:nvPr/>
          </p:nvSpPr>
          <p:spPr bwMode="auto">
            <a:xfrm flipH="1">
              <a:off x="885" y="1104"/>
              <a:ext cx="471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649" name="Rectangle 22"/>
            <p:cNvSpPr>
              <a:spLocks noChangeAspect="1" noChangeArrowheads="1"/>
            </p:cNvSpPr>
            <p:nvPr/>
          </p:nvSpPr>
          <p:spPr bwMode="auto">
            <a:xfrm>
              <a:off x="1149" y="1316"/>
              <a:ext cx="149" cy="113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650" name="Line 23"/>
            <p:cNvSpPr>
              <a:spLocks noChangeAspect="1" noChangeShapeType="1"/>
            </p:cNvSpPr>
            <p:nvPr/>
          </p:nvSpPr>
          <p:spPr bwMode="auto">
            <a:xfrm>
              <a:off x="1194" y="1312"/>
              <a:ext cx="47" cy="12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651" name="Line 24"/>
            <p:cNvSpPr>
              <a:spLocks noChangeAspect="1" noChangeShapeType="1"/>
            </p:cNvSpPr>
            <p:nvPr/>
          </p:nvSpPr>
          <p:spPr bwMode="auto">
            <a:xfrm flipV="1">
              <a:off x="1194" y="1170"/>
              <a:ext cx="0" cy="139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652" name="Line 25"/>
            <p:cNvSpPr>
              <a:spLocks noChangeAspect="1" noChangeShapeType="1"/>
            </p:cNvSpPr>
            <p:nvPr/>
          </p:nvSpPr>
          <p:spPr bwMode="auto">
            <a:xfrm flipV="1">
              <a:off x="1238" y="1418"/>
              <a:ext cx="0" cy="13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653" name="Line 26"/>
            <p:cNvSpPr>
              <a:spLocks noChangeAspect="1" noChangeShapeType="1"/>
            </p:cNvSpPr>
            <p:nvPr/>
          </p:nvSpPr>
          <p:spPr bwMode="auto">
            <a:xfrm rot="16680000" flipH="1">
              <a:off x="526" y="1232"/>
              <a:ext cx="235" cy="277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 type="triangle" w="med" len="med"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654" name="Line 27"/>
            <p:cNvSpPr>
              <a:spLocks noChangeAspect="1" noChangeShapeType="1"/>
            </p:cNvSpPr>
            <p:nvPr/>
          </p:nvSpPr>
          <p:spPr bwMode="auto">
            <a:xfrm flipV="1">
              <a:off x="893" y="1104"/>
              <a:ext cx="0" cy="399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 type="triangle" w="med" len="med"/>
              <a:tailEnd/>
            </a:ln>
          </p:spPr>
          <p:txBody>
            <a:bodyPr/>
            <a:lstStyle/>
            <a:p>
              <a:endParaRPr lang="fr-FR"/>
            </a:p>
          </p:txBody>
        </p:sp>
        <p:grpSp>
          <p:nvGrpSpPr>
            <p:cNvPr id="4" name="Group 28"/>
            <p:cNvGrpSpPr>
              <a:grpSpLocks noChangeAspect="1"/>
            </p:cNvGrpSpPr>
            <p:nvPr/>
          </p:nvGrpSpPr>
          <p:grpSpPr bwMode="auto">
            <a:xfrm>
              <a:off x="529" y="628"/>
              <a:ext cx="1050" cy="347"/>
              <a:chOff x="3295" y="1863"/>
              <a:chExt cx="810" cy="274"/>
            </a:xfrm>
          </p:grpSpPr>
          <p:sp>
            <p:nvSpPr>
              <p:cNvPr id="25703" name="Rectangle 29"/>
              <p:cNvSpPr>
                <a:spLocks noChangeAspect="1" noChangeArrowheads="1"/>
              </p:cNvSpPr>
              <p:nvPr/>
            </p:nvSpPr>
            <p:spPr bwMode="auto">
              <a:xfrm>
                <a:off x="3335" y="1981"/>
                <a:ext cx="770" cy="43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5704" name="Rectangle 30"/>
              <p:cNvSpPr>
                <a:spLocks noChangeAspect="1" noChangeArrowheads="1"/>
              </p:cNvSpPr>
              <p:nvPr/>
            </p:nvSpPr>
            <p:spPr bwMode="auto">
              <a:xfrm>
                <a:off x="3295" y="1863"/>
                <a:ext cx="47" cy="27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25656" name="Line 31"/>
            <p:cNvSpPr>
              <a:spLocks noChangeAspect="1" noChangeShapeType="1"/>
            </p:cNvSpPr>
            <p:nvPr/>
          </p:nvSpPr>
          <p:spPr bwMode="auto">
            <a:xfrm>
              <a:off x="1348" y="978"/>
              <a:ext cx="0" cy="118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grpSp>
          <p:nvGrpSpPr>
            <p:cNvPr id="5" name="Group 33"/>
            <p:cNvGrpSpPr>
              <a:grpSpLocks noChangeAspect="1"/>
            </p:cNvGrpSpPr>
            <p:nvPr/>
          </p:nvGrpSpPr>
          <p:grpSpPr bwMode="auto">
            <a:xfrm flipH="1">
              <a:off x="1668" y="848"/>
              <a:ext cx="77" cy="133"/>
              <a:chOff x="7937" y="3267"/>
              <a:chExt cx="193" cy="331"/>
            </a:xfrm>
          </p:grpSpPr>
          <p:sp>
            <p:nvSpPr>
              <p:cNvPr id="25698" name="Line 34"/>
              <p:cNvSpPr>
                <a:spLocks noChangeAspect="1" noChangeShapeType="1"/>
              </p:cNvSpPr>
              <p:nvPr/>
            </p:nvSpPr>
            <p:spPr bwMode="auto">
              <a:xfrm flipV="1">
                <a:off x="8055" y="3473"/>
                <a:ext cx="0" cy="12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5699" name="Line 35"/>
              <p:cNvSpPr>
                <a:spLocks noChangeAspect="1" noChangeShapeType="1"/>
              </p:cNvSpPr>
              <p:nvPr/>
            </p:nvSpPr>
            <p:spPr bwMode="auto">
              <a:xfrm flipV="1">
                <a:off x="7999" y="3461"/>
                <a:ext cx="0" cy="12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grpSp>
            <p:nvGrpSpPr>
              <p:cNvPr id="6" name="Group 36"/>
              <p:cNvGrpSpPr>
                <a:grpSpLocks noChangeAspect="1"/>
              </p:cNvGrpSpPr>
              <p:nvPr/>
            </p:nvGrpSpPr>
            <p:grpSpPr bwMode="auto">
              <a:xfrm>
                <a:off x="7937" y="3267"/>
                <a:ext cx="193" cy="193"/>
                <a:chOff x="6404" y="2193"/>
                <a:chExt cx="306" cy="306"/>
              </a:xfrm>
            </p:grpSpPr>
            <p:sp>
              <p:nvSpPr>
                <p:cNvPr id="25701" name="AutoShape 37"/>
                <p:cNvSpPr>
                  <a:spLocks noChangeAspect="1" noChangeArrowheads="1"/>
                </p:cNvSpPr>
                <p:nvPr/>
              </p:nvSpPr>
              <p:spPr bwMode="auto">
                <a:xfrm>
                  <a:off x="6404" y="2193"/>
                  <a:ext cx="306" cy="30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1600"/>
                    <a:gd name="T13" fmla="*/ 0 h 21600"/>
                    <a:gd name="T14" fmla="*/ 21600 w 21600"/>
                    <a:gd name="T15" fmla="*/ 20541 h 2160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600" h="21600">
                      <a:moveTo>
                        <a:pt x="8047" y="20399"/>
                      </a:moveTo>
                      <a:cubicBezTo>
                        <a:pt x="3764" y="19171"/>
                        <a:pt x="814" y="15254"/>
                        <a:pt x="814" y="10800"/>
                      </a:cubicBezTo>
                      <a:cubicBezTo>
                        <a:pt x="814" y="5284"/>
                        <a:pt x="5284" y="814"/>
                        <a:pt x="10800" y="814"/>
                      </a:cubicBezTo>
                      <a:cubicBezTo>
                        <a:pt x="16315" y="814"/>
                        <a:pt x="20786" y="5284"/>
                        <a:pt x="20786" y="10800"/>
                      </a:cubicBezTo>
                      <a:cubicBezTo>
                        <a:pt x="20786" y="15254"/>
                        <a:pt x="17835" y="19171"/>
                        <a:pt x="13552" y="20399"/>
                      </a:cubicBezTo>
                      <a:lnTo>
                        <a:pt x="13777" y="21181"/>
                      </a:lnTo>
                      <a:cubicBezTo>
                        <a:pt x="18408" y="19853"/>
                        <a:pt x="21600" y="15618"/>
                        <a:pt x="21600" y="10800"/>
                      </a:cubicBezTo>
                      <a:cubicBezTo>
                        <a:pt x="21600" y="4835"/>
                        <a:pt x="16764" y="0"/>
                        <a:pt x="10800" y="0"/>
                      </a:cubicBezTo>
                      <a:cubicBezTo>
                        <a:pt x="4835" y="0"/>
                        <a:pt x="0" y="4835"/>
                        <a:pt x="0" y="10800"/>
                      </a:cubicBezTo>
                      <a:cubicBezTo>
                        <a:pt x="-1" y="15618"/>
                        <a:pt x="3191" y="19853"/>
                        <a:pt x="7822" y="21181"/>
                      </a:cubicBezTo>
                      <a:close/>
                    </a:path>
                  </a:pathLst>
                </a:custGeom>
                <a:solidFill>
                  <a:srgbClr val="DDDDDD"/>
                </a:solidFill>
                <a:ln w="190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5702" name="Oval 38"/>
                <p:cNvSpPr>
                  <a:spLocks noChangeAspect="1" noChangeArrowheads="1"/>
                </p:cNvSpPr>
                <p:nvPr/>
              </p:nvSpPr>
              <p:spPr bwMode="auto">
                <a:xfrm>
                  <a:off x="6484" y="2277"/>
                  <a:ext cx="136" cy="136"/>
                </a:xfrm>
                <a:prstGeom prst="ellipse">
                  <a:avLst/>
                </a:prstGeom>
                <a:solidFill>
                  <a:srgbClr val="DDDDDD"/>
                </a:solidFill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</p:grpSp>
        <p:sp>
          <p:nvSpPr>
            <p:cNvPr id="25658" name="Rectangle 39"/>
            <p:cNvSpPr>
              <a:spLocks noChangeAspect="1" noChangeArrowheads="1"/>
            </p:cNvSpPr>
            <p:nvPr/>
          </p:nvSpPr>
          <p:spPr bwMode="auto">
            <a:xfrm rot="10800000" flipH="1" flipV="1">
              <a:off x="1613" y="1013"/>
              <a:ext cx="182" cy="168"/>
            </a:xfrm>
            <a:prstGeom prst="rect">
              <a:avLst/>
            </a:prstGeom>
            <a:solidFill>
              <a:srgbClr val="DDDDDD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659" name="Line 40"/>
            <p:cNvSpPr>
              <a:spLocks noChangeAspect="1" noChangeShapeType="1"/>
            </p:cNvSpPr>
            <p:nvPr/>
          </p:nvSpPr>
          <p:spPr bwMode="auto">
            <a:xfrm rot="10800000" flipH="1" flipV="1">
              <a:off x="1600" y="1182"/>
              <a:ext cx="20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660" name="Line 41"/>
            <p:cNvSpPr>
              <a:spLocks noChangeAspect="1" noChangeShapeType="1"/>
            </p:cNvSpPr>
            <p:nvPr/>
          </p:nvSpPr>
          <p:spPr bwMode="auto">
            <a:xfrm rot="10800000" flipH="1">
              <a:off x="1607" y="1009"/>
              <a:ext cx="0" cy="17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661" name="Line 42"/>
            <p:cNvSpPr>
              <a:spLocks noChangeAspect="1" noChangeShapeType="1"/>
            </p:cNvSpPr>
            <p:nvPr/>
          </p:nvSpPr>
          <p:spPr bwMode="auto">
            <a:xfrm rot="10800000" flipH="1">
              <a:off x="1797" y="1013"/>
              <a:ext cx="0" cy="17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662" name="Arc 43"/>
            <p:cNvSpPr>
              <a:spLocks noChangeAspect="1"/>
            </p:cNvSpPr>
            <p:nvPr/>
          </p:nvSpPr>
          <p:spPr bwMode="auto">
            <a:xfrm rot="5400000" flipH="1" flipV="1">
              <a:off x="1607" y="965"/>
              <a:ext cx="55" cy="5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rgbClr val="DDDDDD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663" name="Arc 44"/>
            <p:cNvSpPr>
              <a:spLocks noChangeAspect="1"/>
            </p:cNvSpPr>
            <p:nvPr/>
          </p:nvSpPr>
          <p:spPr bwMode="auto">
            <a:xfrm rot="6120000" flipH="1">
              <a:off x="1746" y="968"/>
              <a:ext cx="54" cy="5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rgbClr val="DDDDDD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664" name="Arc 45"/>
            <p:cNvSpPr>
              <a:spLocks noChangeAspect="1"/>
            </p:cNvSpPr>
            <p:nvPr/>
          </p:nvSpPr>
          <p:spPr bwMode="auto">
            <a:xfrm rot="5400000" flipH="1" flipV="1">
              <a:off x="1665" y="929"/>
              <a:ext cx="31" cy="30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rgbClr val="DDDDDD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665" name="Arc 46"/>
            <p:cNvSpPr>
              <a:spLocks noChangeAspect="1"/>
            </p:cNvSpPr>
            <p:nvPr/>
          </p:nvSpPr>
          <p:spPr bwMode="auto">
            <a:xfrm rot="6120000" flipH="1">
              <a:off x="1718" y="928"/>
              <a:ext cx="31" cy="32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rgbClr val="DDDDDD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666" name="AutoShape 47"/>
            <p:cNvSpPr>
              <a:spLocks noChangeAspect="1" noChangeArrowheads="1"/>
            </p:cNvSpPr>
            <p:nvPr/>
          </p:nvSpPr>
          <p:spPr bwMode="auto">
            <a:xfrm rot="10800000" flipH="1" flipV="1">
              <a:off x="1617" y="993"/>
              <a:ext cx="175" cy="46"/>
            </a:xfrm>
            <a:prstGeom prst="roundRect">
              <a:avLst>
                <a:gd name="adj" fmla="val 43889"/>
              </a:avLst>
            </a:prstGeom>
            <a:solidFill>
              <a:srgbClr val="DDDDDD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667" name="AutoShape 48"/>
            <p:cNvSpPr>
              <a:spLocks noChangeAspect="1" noChangeArrowheads="1"/>
            </p:cNvSpPr>
            <p:nvPr/>
          </p:nvSpPr>
          <p:spPr bwMode="auto">
            <a:xfrm rot="10800000" flipH="1" flipV="1">
              <a:off x="1622" y="974"/>
              <a:ext cx="153" cy="46"/>
            </a:xfrm>
            <a:prstGeom prst="roundRect">
              <a:avLst>
                <a:gd name="adj" fmla="val 43889"/>
              </a:avLst>
            </a:prstGeom>
            <a:solidFill>
              <a:srgbClr val="DDDDDD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668" name="AutoShape 49"/>
            <p:cNvSpPr>
              <a:spLocks noChangeAspect="1" noChangeArrowheads="1"/>
            </p:cNvSpPr>
            <p:nvPr/>
          </p:nvSpPr>
          <p:spPr bwMode="auto">
            <a:xfrm rot="10800000" flipH="1" flipV="1">
              <a:off x="1661" y="928"/>
              <a:ext cx="91" cy="54"/>
            </a:xfrm>
            <a:prstGeom prst="roundRect">
              <a:avLst>
                <a:gd name="adj" fmla="val 43889"/>
              </a:avLst>
            </a:prstGeom>
            <a:solidFill>
              <a:srgbClr val="DDDDDD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669" name="Line 50"/>
            <p:cNvSpPr>
              <a:spLocks noChangeAspect="1" noChangeShapeType="1"/>
            </p:cNvSpPr>
            <p:nvPr/>
          </p:nvSpPr>
          <p:spPr bwMode="auto">
            <a:xfrm rot="9420000" flipH="1" flipV="1">
              <a:off x="1653" y="1106"/>
              <a:ext cx="102" cy="4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670" name="Line 51"/>
            <p:cNvSpPr>
              <a:spLocks noChangeAspect="1" noChangeShapeType="1"/>
            </p:cNvSpPr>
            <p:nvPr/>
          </p:nvSpPr>
          <p:spPr bwMode="auto">
            <a:xfrm rot="10800000" flipH="1" flipV="1">
              <a:off x="1652" y="1125"/>
              <a:ext cx="0" cy="11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671" name="Line 52"/>
            <p:cNvSpPr>
              <a:spLocks noChangeAspect="1" noChangeShapeType="1"/>
            </p:cNvSpPr>
            <p:nvPr/>
          </p:nvSpPr>
          <p:spPr bwMode="auto">
            <a:xfrm rot="10800000" flipH="1" flipV="1">
              <a:off x="1760" y="1135"/>
              <a:ext cx="0" cy="11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672" name="Oval 53"/>
            <p:cNvSpPr>
              <a:spLocks noChangeAspect="1" noChangeArrowheads="1"/>
            </p:cNvSpPr>
            <p:nvPr/>
          </p:nvSpPr>
          <p:spPr bwMode="auto">
            <a:xfrm>
              <a:off x="1533" y="743"/>
              <a:ext cx="177" cy="117"/>
            </a:xfrm>
            <a:prstGeom prst="ellipse">
              <a:avLst/>
            </a:prstGeom>
            <a:solidFill>
              <a:srgbClr val="DDDDDD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grpSp>
          <p:nvGrpSpPr>
            <p:cNvPr id="7" name="Group 54"/>
            <p:cNvGrpSpPr>
              <a:grpSpLocks noChangeAspect="1"/>
            </p:cNvGrpSpPr>
            <p:nvPr/>
          </p:nvGrpSpPr>
          <p:grpSpPr bwMode="auto">
            <a:xfrm>
              <a:off x="2280" y="790"/>
              <a:ext cx="202" cy="436"/>
              <a:chOff x="4765" y="2121"/>
              <a:chExt cx="156" cy="336"/>
            </a:xfrm>
          </p:grpSpPr>
          <p:grpSp>
            <p:nvGrpSpPr>
              <p:cNvPr id="8" name="Group 55"/>
              <p:cNvGrpSpPr>
                <a:grpSpLocks noChangeAspect="1"/>
              </p:cNvGrpSpPr>
              <p:nvPr/>
            </p:nvGrpSpPr>
            <p:grpSpPr bwMode="auto">
              <a:xfrm flipH="1">
                <a:off x="4817" y="2121"/>
                <a:ext cx="60" cy="102"/>
                <a:chOff x="7937" y="3267"/>
                <a:chExt cx="193" cy="331"/>
              </a:xfrm>
            </p:grpSpPr>
            <p:sp>
              <p:nvSpPr>
                <p:cNvPr id="25693" name="Line 56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8055" y="3473"/>
                  <a:ext cx="0" cy="125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5694" name="Line 57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7999" y="3461"/>
                  <a:ext cx="0" cy="125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grpSp>
              <p:nvGrpSpPr>
                <p:cNvPr id="9" name="Group 58"/>
                <p:cNvGrpSpPr>
                  <a:grpSpLocks noChangeAspect="1"/>
                </p:cNvGrpSpPr>
                <p:nvPr/>
              </p:nvGrpSpPr>
              <p:grpSpPr bwMode="auto">
                <a:xfrm>
                  <a:off x="7937" y="3267"/>
                  <a:ext cx="193" cy="193"/>
                  <a:chOff x="6404" y="2193"/>
                  <a:chExt cx="306" cy="306"/>
                </a:xfrm>
              </p:grpSpPr>
              <p:sp>
                <p:nvSpPr>
                  <p:cNvPr id="25696" name="AutoShape 5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6404" y="2193"/>
                    <a:ext cx="306" cy="306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w 21600"/>
                      <a:gd name="T7" fmla="*/ 0 h 2160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21600"/>
                      <a:gd name="T13" fmla="*/ 0 h 21600"/>
                      <a:gd name="T14" fmla="*/ 21600 w 21600"/>
                      <a:gd name="T15" fmla="*/ 20541 h 2160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21600" h="21600">
                        <a:moveTo>
                          <a:pt x="8047" y="20399"/>
                        </a:moveTo>
                        <a:cubicBezTo>
                          <a:pt x="3764" y="19171"/>
                          <a:pt x="814" y="15254"/>
                          <a:pt x="814" y="10800"/>
                        </a:cubicBezTo>
                        <a:cubicBezTo>
                          <a:pt x="814" y="5284"/>
                          <a:pt x="5284" y="814"/>
                          <a:pt x="10800" y="814"/>
                        </a:cubicBezTo>
                        <a:cubicBezTo>
                          <a:pt x="16315" y="814"/>
                          <a:pt x="20786" y="5284"/>
                          <a:pt x="20786" y="10800"/>
                        </a:cubicBezTo>
                        <a:cubicBezTo>
                          <a:pt x="20786" y="15254"/>
                          <a:pt x="17835" y="19171"/>
                          <a:pt x="13552" y="20399"/>
                        </a:cubicBezTo>
                        <a:lnTo>
                          <a:pt x="13777" y="21181"/>
                        </a:lnTo>
                        <a:cubicBezTo>
                          <a:pt x="18408" y="19853"/>
                          <a:pt x="21600" y="15618"/>
                          <a:pt x="21600" y="10800"/>
                        </a:cubicBezTo>
                        <a:cubicBezTo>
                          <a:pt x="21600" y="4835"/>
                          <a:pt x="16764" y="0"/>
                          <a:pt x="10800" y="0"/>
                        </a:cubicBezTo>
                        <a:cubicBezTo>
                          <a:pt x="4835" y="0"/>
                          <a:pt x="0" y="4835"/>
                          <a:pt x="0" y="10800"/>
                        </a:cubicBezTo>
                        <a:cubicBezTo>
                          <a:pt x="-1" y="15618"/>
                          <a:pt x="3191" y="19853"/>
                          <a:pt x="7822" y="21181"/>
                        </a:cubicBezTo>
                        <a:close/>
                      </a:path>
                    </a:pathLst>
                  </a:custGeom>
                  <a:solidFill>
                    <a:srgbClr val="DDDDDD"/>
                  </a:solidFill>
                  <a:ln w="19050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25697" name="Oval 6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6484" y="2277"/>
                    <a:ext cx="136" cy="136"/>
                  </a:xfrm>
                  <a:prstGeom prst="ellipse">
                    <a:avLst/>
                  </a:prstGeom>
                  <a:solidFill>
                    <a:srgbClr val="DDDDDD"/>
                  </a:solidFill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25679" name="Rectangle 61"/>
              <p:cNvSpPr>
                <a:spLocks noChangeAspect="1" noChangeArrowheads="1"/>
              </p:cNvSpPr>
              <p:nvPr/>
            </p:nvSpPr>
            <p:spPr bwMode="auto">
              <a:xfrm rot="10800000" flipH="1" flipV="1">
                <a:off x="4775" y="2278"/>
                <a:ext cx="140" cy="130"/>
              </a:xfrm>
              <a:prstGeom prst="rect">
                <a:avLst/>
              </a:prstGeom>
              <a:solidFill>
                <a:srgbClr val="DDDDDD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5680" name="Line 62"/>
              <p:cNvSpPr>
                <a:spLocks noChangeAspect="1" noChangeShapeType="1"/>
              </p:cNvSpPr>
              <p:nvPr/>
            </p:nvSpPr>
            <p:spPr bwMode="auto">
              <a:xfrm rot="10800000" flipH="1" flipV="1">
                <a:off x="4765" y="2409"/>
                <a:ext cx="156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5681" name="Line 63"/>
              <p:cNvSpPr>
                <a:spLocks noChangeAspect="1" noChangeShapeType="1"/>
              </p:cNvSpPr>
              <p:nvPr/>
            </p:nvSpPr>
            <p:spPr bwMode="auto">
              <a:xfrm rot="10800000" flipH="1">
                <a:off x="4771" y="2275"/>
                <a:ext cx="0" cy="13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5682" name="Line 64"/>
              <p:cNvSpPr>
                <a:spLocks noChangeAspect="1" noChangeShapeType="1"/>
              </p:cNvSpPr>
              <p:nvPr/>
            </p:nvSpPr>
            <p:spPr bwMode="auto">
              <a:xfrm rot="10800000" flipH="1">
                <a:off x="4917" y="2278"/>
                <a:ext cx="0" cy="13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5683" name="Arc 65"/>
              <p:cNvSpPr>
                <a:spLocks noChangeAspect="1"/>
              </p:cNvSpPr>
              <p:nvPr/>
            </p:nvSpPr>
            <p:spPr bwMode="auto">
              <a:xfrm rot="5400000" flipH="1" flipV="1">
                <a:off x="4771" y="2241"/>
                <a:ext cx="43" cy="41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solidFill>
                <a:srgbClr val="DDDDDD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5684" name="Arc 66"/>
              <p:cNvSpPr>
                <a:spLocks noChangeAspect="1"/>
              </p:cNvSpPr>
              <p:nvPr/>
            </p:nvSpPr>
            <p:spPr bwMode="auto">
              <a:xfrm rot="6120000" flipH="1">
                <a:off x="4878" y="2243"/>
                <a:ext cx="42" cy="41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solidFill>
                <a:srgbClr val="DDDDDD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5685" name="Arc 67"/>
              <p:cNvSpPr>
                <a:spLocks noChangeAspect="1"/>
              </p:cNvSpPr>
              <p:nvPr/>
            </p:nvSpPr>
            <p:spPr bwMode="auto">
              <a:xfrm rot="5400000" flipH="1" flipV="1">
                <a:off x="4815" y="2213"/>
                <a:ext cx="25" cy="23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solidFill>
                <a:srgbClr val="DDDDDD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5686" name="Arc 68"/>
              <p:cNvSpPr>
                <a:spLocks noChangeAspect="1"/>
              </p:cNvSpPr>
              <p:nvPr/>
            </p:nvSpPr>
            <p:spPr bwMode="auto">
              <a:xfrm rot="6120000" flipH="1">
                <a:off x="4856" y="2212"/>
                <a:ext cx="25" cy="25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solidFill>
                <a:srgbClr val="DDDDDD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5687" name="AutoShape 69"/>
              <p:cNvSpPr>
                <a:spLocks noChangeAspect="1" noChangeArrowheads="1"/>
              </p:cNvSpPr>
              <p:nvPr/>
            </p:nvSpPr>
            <p:spPr bwMode="auto">
              <a:xfrm rot="10800000" flipH="1" flipV="1">
                <a:off x="4778" y="2263"/>
                <a:ext cx="136" cy="35"/>
              </a:xfrm>
              <a:prstGeom prst="roundRect">
                <a:avLst>
                  <a:gd name="adj" fmla="val 43889"/>
                </a:avLst>
              </a:prstGeom>
              <a:solidFill>
                <a:srgbClr val="DDDDDD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5688" name="AutoShape 70"/>
              <p:cNvSpPr>
                <a:spLocks noChangeAspect="1" noChangeArrowheads="1"/>
              </p:cNvSpPr>
              <p:nvPr/>
            </p:nvSpPr>
            <p:spPr bwMode="auto">
              <a:xfrm rot="10800000" flipH="1" flipV="1">
                <a:off x="4782" y="2248"/>
                <a:ext cx="118" cy="36"/>
              </a:xfrm>
              <a:prstGeom prst="roundRect">
                <a:avLst>
                  <a:gd name="adj" fmla="val 43889"/>
                </a:avLst>
              </a:prstGeom>
              <a:solidFill>
                <a:srgbClr val="DDDDDD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5689" name="AutoShape 71"/>
              <p:cNvSpPr>
                <a:spLocks noChangeAspect="1" noChangeArrowheads="1"/>
              </p:cNvSpPr>
              <p:nvPr/>
            </p:nvSpPr>
            <p:spPr bwMode="auto">
              <a:xfrm rot="10800000" flipH="1" flipV="1">
                <a:off x="4812" y="2212"/>
                <a:ext cx="71" cy="42"/>
              </a:xfrm>
              <a:prstGeom prst="roundRect">
                <a:avLst>
                  <a:gd name="adj" fmla="val 43889"/>
                </a:avLst>
              </a:prstGeom>
              <a:solidFill>
                <a:srgbClr val="DDDDDD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5690" name="Line 72"/>
              <p:cNvSpPr>
                <a:spLocks noChangeAspect="1" noChangeShapeType="1"/>
              </p:cNvSpPr>
              <p:nvPr/>
            </p:nvSpPr>
            <p:spPr bwMode="auto">
              <a:xfrm rot="7680000" flipH="1" flipV="1">
                <a:off x="4802" y="2331"/>
                <a:ext cx="78" cy="3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5691" name="Line 73"/>
              <p:cNvSpPr>
                <a:spLocks noChangeAspect="1" noChangeShapeType="1"/>
              </p:cNvSpPr>
              <p:nvPr/>
            </p:nvSpPr>
            <p:spPr bwMode="auto">
              <a:xfrm rot="10800000" flipH="1" flipV="1">
                <a:off x="4805" y="2365"/>
                <a:ext cx="0" cy="8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5692" name="Line 74"/>
              <p:cNvSpPr>
                <a:spLocks noChangeAspect="1" noChangeShapeType="1"/>
              </p:cNvSpPr>
              <p:nvPr/>
            </p:nvSpPr>
            <p:spPr bwMode="auto">
              <a:xfrm rot="10800000" flipH="1" flipV="1">
                <a:off x="4888" y="2372"/>
                <a:ext cx="0" cy="8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25674" name="Text Box 75"/>
            <p:cNvSpPr txBox="1">
              <a:spLocks noChangeArrowheads="1"/>
            </p:cNvSpPr>
            <p:nvPr/>
          </p:nvSpPr>
          <p:spPr bwMode="auto">
            <a:xfrm>
              <a:off x="0" y="1124"/>
              <a:ext cx="385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 err="1" smtClean="0"/>
                <a:t>dG</a:t>
              </a:r>
              <a:r>
                <a:rPr lang="fr-FR" sz="1600" b="1" baseline="30000" dirty="0"/>
                <a:t>+</a:t>
              </a:r>
              <a:endParaRPr lang="fr-FR" sz="1600" b="1" dirty="0"/>
            </a:p>
          </p:txBody>
        </p:sp>
        <p:sp>
          <p:nvSpPr>
            <p:cNvPr id="25675" name="Text Box 76"/>
            <p:cNvSpPr txBox="1">
              <a:spLocks noChangeArrowheads="1"/>
            </p:cNvSpPr>
            <p:nvPr/>
          </p:nvSpPr>
          <p:spPr bwMode="auto">
            <a:xfrm>
              <a:off x="1183" y="1121"/>
              <a:ext cx="347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 err="1" smtClean="0"/>
                <a:t>dG</a:t>
              </a:r>
              <a:r>
                <a:rPr lang="fr-FR" sz="1600" b="1" baseline="30000" dirty="0" smtClean="0"/>
                <a:t>-</a:t>
              </a:r>
              <a:endParaRPr lang="fr-FR" sz="1600" b="1" dirty="0"/>
            </a:p>
          </p:txBody>
        </p:sp>
        <p:sp>
          <p:nvSpPr>
            <p:cNvPr id="25676" name="Text Box 77"/>
            <p:cNvSpPr txBox="1">
              <a:spLocks noChangeArrowheads="1"/>
            </p:cNvSpPr>
            <p:nvPr/>
          </p:nvSpPr>
          <p:spPr bwMode="auto">
            <a:xfrm>
              <a:off x="1519" y="1214"/>
              <a:ext cx="408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/>
                <a:t>FC1</a:t>
              </a:r>
            </a:p>
          </p:txBody>
        </p:sp>
        <p:sp>
          <p:nvSpPr>
            <p:cNvPr id="25677" name="Text Box 78"/>
            <p:cNvSpPr txBox="1">
              <a:spLocks noChangeArrowheads="1"/>
            </p:cNvSpPr>
            <p:nvPr/>
          </p:nvSpPr>
          <p:spPr bwMode="auto">
            <a:xfrm>
              <a:off x="2199" y="1214"/>
              <a:ext cx="408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/>
                <a:t>FC2</a:t>
              </a:r>
            </a:p>
          </p:txBody>
        </p:sp>
      </p:grpSp>
      <p:sp>
        <p:nvSpPr>
          <p:cNvPr id="88175" name="AutoShape 111"/>
          <p:cNvSpPr>
            <a:spLocks noChangeArrowheads="1"/>
          </p:cNvSpPr>
          <p:nvPr/>
        </p:nvSpPr>
        <p:spPr bwMode="auto">
          <a:xfrm flipH="1">
            <a:off x="4500563" y="1233487"/>
            <a:ext cx="684212" cy="287337"/>
          </a:xfrm>
          <a:prstGeom prst="leftArrow">
            <a:avLst>
              <a:gd name="adj1" fmla="val 50000"/>
              <a:gd name="adj2" fmla="val 59530"/>
            </a:avLst>
          </a:prstGeom>
          <a:solidFill>
            <a:srgbClr val="CC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pic>
        <p:nvPicPr>
          <p:cNvPr id="88204" name="Picture 140"/>
          <p:cNvPicPr>
            <a:picLocks noChangeAspect="1" noChangeArrowheads="1"/>
          </p:cNvPicPr>
          <p:nvPr/>
        </p:nvPicPr>
        <p:blipFill>
          <a:blip r:embed="rId2"/>
          <a:srcRect l="6424" t="37422" r="20313"/>
          <a:stretch>
            <a:fillRect/>
          </a:stretch>
        </p:blipFill>
        <p:spPr bwMode="auto">
          <a:xfrm>
            <a:off x="827088" y="2774973"/>
            <a:ext cx="6985000" cy="4046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4" name="Line 202"/>
          <p:cNvSpPr>
            <a:spLocks noChangeShapeType="1"/>
          </p:cNvSpPr>
          <p:nvPr/>
        </p:nvSpPr>
        <p:spPr bwMode="auto">
          <a:xfrm>
            <a:off x="5943803" y="1123931"/>
            <a:ext cx="0" cy="1241425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135" name="Line 203"/>
          <p:cNvSpPr>
            <a:spLocks noChangeShapeType="1"/>
          </p:cNvSpPr>
          <p:nvPr/>
        </p:nvSpPr>
        <p:spPr bwMode="auto">
          <a:xfrm>
            <a:off x="8499529" y="1138219"/>
            <a:ext cx="0" cy="1241425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136" name="Line 204"/>
          <p:cNvSpPr>
            <a:spLocks noChangeAspect="1" noChangeShapeType="1"/>
          </p:cNvSpPr>
          <p:nvPr/>
        </p:nvSpPr>
        <p:spPr bwMode="auto">
          <a:xfrm>
            <a:off x="5955395" y="1350944"/>
            <a:ext cx="45085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grpSp>
        <p:nvGrpSpPr>
          <p:cNvPr id="137" name="Group 205"/>
          <p:cNvGrpSpPr>
            <a:grpSpLocks noChangeAspect="1"/>
          </p:cNvGrpSpPr>
          <p:nvPr/>
        </p:nvGrpSpPr>
        <p:grpSpPr bwMode="auto">
          <a:xfrm>
            <a:off x="6410379" y="1185844"/>
            <a:ext cx="201613" cy="309563"/>
            <a:chOff x="4767" y="8564"/>
            <a:chExt cx="250" cy="385"/>
          </a:xfrm>
        </p:grpSpPr>
        <p:sp>
          <p:nvSpPr>
            <p:cNvPr id="138" name="Line 206"/>
            <p:cNvSpPr>
              <a:spLocks noChangeAspect="1" noChangeShapeType="1"/>
            </p:cNvSpPr>
            <p:nvPr/>
          </p:nvSpPr>
          <p:spPr bwMode="auto">
            <a:xfrm>
              <a:off x="4767" y="8568"/>
              <a:ext cx="0" cy="381"/>
            </a:xfrm>
            <a:prstGeom prst="line">
              <a:avLst/>
            </a:prstGeom>
            <a:ln>
              <a:solidFill>
                <a:srgbClr val="0000FF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39" name="Line 207"/>
            <p:cNvSpPr>
              <a:spLocks noChangeAspect="1" noChangeShapeType="1"/>
            </p:cNvSpPr>
            <p:nvPr/>
          </p:nvSpPr>
          <p:spPr bwMode="auto">
            <a:xfrm>
              <a:off x="5017" y="8564"/>
              <a:ext cx="0" cy="381"/>
            </a:xfrm>
            <a:prstGeom prst="line">
              <a:avLst/>
            </a:prstGeom>
            <a:ln>
              <a:solidFill>
                <a:srgbClr val="0000FF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140" name="Text Box 208"/>
          <p:cNvSpPr txBox="1">
            <a:spLocks noChangeAspect="1" noChangeArrowheads="1"/>
          </p:cNvSpPr>
          <p:nvPr/>
        </p:nvSpPr>
        <p:spPr bwMode="auto">
          <a:xfrm>
            <a:off x="6235721" y="785794"/>
            <a:ext cx="614781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fr-FR" b="1" dirty="0" smtClean="0">
                <a:latin typeface="Times New Roman" pitchFamily="18" charset="0"/>
                <a:cs typeface="Times New Roman" pitchFamily="18" charset="0"/>
              </a:rPr>
              <a:t>I3</a:t>
            </a:r>
            <a:endParaRPr lang="fr-FR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1" name="Line 209"/>
          <p:cNvSpPr>
            <a:spLocks noChangeAspect="1" noChangeShapeType="1"/>
          </p:cNvSpPr>
          <p:nvPr/>
        </p:nvSpPr>
        <p:spPr bwMode="auto">
          <a:xfrm>
            <a:off x="6610404" y="1338244"/>
            <a:ext cx="1222375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142" name="Text Box 210"/>
          <p:cNvSpPr txBox="1">
            <a:spLocks noChangeAspect="1" noChangeArrowheads="1"/>
          </p:cNvSpPr>
          <p:nvPr/>
        </p:nvSpPr>
        <p:spPr bwMode="auto">
          <a:xfrm>
            <a:off x="7786710" y="820719"/>
            <a:ext cx="78901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fr-FR" b="1" dirty="0" smtClean="0">
                <a:ea typeface="Times New Roman" pitchFamily="18" charset="0"/>
                <a:cs typeface="Arabic Transparent" pitchFamily="2" charset="-78"/>
              </a:rPr>
              <a:t>O1</a:t>
            </a:r>
            <a:endParaRPr lang="fr-FR" b="1" dirty="0">
              <a:ea typeface="Times New Roman" pitchFamily="18" charset="0"/>
              <a:cs typeface="Arabic Transparent" pitchFamily="2" charset="-78"/>
            </a:endParaRPr>
          </a:p>
        </p:txBody>
      </p:sp>
      <p:grpSp>
        <p:nvGrpSpPr>
          <p:cNvPr id="143" name="Group 211"/>
          <p:cNvGrpSpPr>
            <a:grpSpLocks noChangeAspect="1"/>
          </p:cNvGrpSpPr>
          <p:nvPr/>
        </p:nvGrpSpPr>
        <p:grpSpPr bwMode="auto">
          <a:xfrm>
            <a:off x="7829604" y="1133456"/>
            <a:ext cx="409575" cy="392113"/>
            <a:chOff x="6924" y="14289"/>
            <a:chExt cx="508" cy="488"/>
          </a:xfrm>
        </p:grpSpPr>
        <p:sp>
          <p:nvSpPr>
            <p:cNvPr id="144" name="AutoShape 212"/>
            <p:cNvSpPr>
              <a:spLocks noChangeAspect="1" noChangeArrowheads="1"/>
            </p:cNvSpPr>
            <p:nvPr/>
          </p:nvSpPr>
          <p:spPr bwMode="auto">
            <a:xfrm rot="5400000">
              <a:off x="6956" y="14289"/>
              <a:ext cx="476" cy="476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318 w 21600"/>
                <a:gd name="T13" fmla="*/ 0 h 21600"/>
                <a:gd name="T14" fmla="*/ 21282 w 21600"/>
                <a:gd name="T15" fmla="*/ 8168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276" y="5706"/>
                  </a:moveTo>
                  <a:cubicBezTo>
                    <a:pt x="3155" y="2193"/>
                    <a:pt x="6815" y="-1"/>
                    <a:pt x="10800" y="0"/>
                  </a:cubicBezTo>
                  <a:cubicBezTo>
                    <a:pt x="14784" y="0"/>
                    <a:pt x="18444" y="2193"/>
                    <a:pt x="20323" y="5706"/>
                  </a:cubicBezTo>
                  <a:cubicBezTo>
                    <a:pt x="18444" y="2193"/>
                    <a:pt x="14784" y="-1"/>
                    <a:pt x="10799" y="0"/>
                  </a:cubicBezTo>
                  <a:cubicBezTo>
                    <a:pt x="6815" y="0"/>
                    <a:pt x="3155" y="2193"/>
                    <a:pt x="1276" y="5706"/>
                  </a:cubicBezTo>
                  <a:close/>
                </a:path>
              </a:pathLst>
            </a:custGeom>
            <a:noFill/>
            <a:ln w="28575">
              <a:solidFill>
                <a:srgbClr val="FF33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" name="AutoShape 213"/>
            <p:cNvSpPr>
              <a:spLocks noChangeAspect="1" noChangeArrowheads="1"/>
            </p:cNvSpPr>
            <p:nvPr/>
          </p:nvSpPr>
          <p:spPr bwMode="auto">
            <a:xfrm rot="16200000" flipH="1">
              <a:off x="6923" y="14302"/>
              <a:ext cx="476" cy="47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318 w 21600"/>
                <a:gd name="T13" fmla="*/ 0 h 21600"/>
                <a:gd name="T14" fmla="*/ 21282 w 21600"/>
                <a:gd name="T15" fmla="*/ 815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276" y="5706"/>
                  </a:moveTo>
                  <a:cubicBezTo>
                    <a:pt x="3155" y="2193"/>
                    <a:pt x="6815" y="-1"/>
                    <a:pt x="10800" y="0"/>
                  </a:cubicBezTo>
                  <a:cubicBezTo>
                    <a:pt x="14784" y="0"/>
                    <a:pt x="18444" y="2193"/>
                    <a:pt x="20323" y="5706"/>
                  </a:cubicBezTo>
                  <a:cubicBezTo>
                    <a:pt x="18444" y="2193"/>
                    <a:pt x="14784" y="-1"/>
                    <a:pt x="10799" y="0"/>
                  </a:cubicBezTo>
                  <a:cubicBezTo>
                    <a:pt x="6815" y="0"/>
                    <a:pt x="3155" y="2193"/>
                    <a:pt x="1276" y="5706"/>
                  </a:cubicBezTo>
                  <a:close/>
                </a:path>
              </a:pathLst>
            </a:custGeom>
            <a:noFill/>
            <a:ln w="28575">
              <a:solidFill>
                <a:srgbClr val="FF33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46" name="Line 214"/>
          <p:cNvSpPr>
            <a:spLocks noChangeAspect="1" noChangeShapeType="1"/>
          </p:cNvSpPr>
          <p:nvPr/>
        </p:nvSpPr>
        <p:spPr bwMode="auto">
          <a:xfrm>
            <a:off x="8251879" y="1338244"/>
            <a:ext cx="24130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grpSp>
        <p:nvGrpSpPr>
          <p:cNvPr id="147" name="Group 228"/>
          <p:cNvGrpSpPr>
            <a:grpSpLocks/>
          </p:cNvGrpSpPr>
          <p:nvPr/>
        </p:nvGrpSpPr>
        <p:grpSpPr bwMode="auto">
          <a:xfrm>
            <a:off x="5953133" y="1606537"/>
            <a:ext cx="2668588" cy="739775"/>
            <a:chOff x="473" y="527"/>
            <a:chExt cx="1681" cy="466"/>
          </a:xfrm>
        </p:grpSpPr>
        <p:sp>
          <p:nvSpPr>
            <p:cNvPr id="148" name="Line 217"/>
            <p:cNvSpPr>
              <a:spLocks noChangeAspect="1" noChangeShapeType="1"/>
            </p:cNvSpPr>
            <p:nvPr/>
          </p:nvSpPr>
          <p:spPr bwMode="auto">
            <a:xfrm>
              <a:off x="473" y="883"/>
              <a:ext cx="284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grpSp>
          <p:nvGrpSpPr>
            <p:cNvPr id="149" name="Group 218"/>
            <p:cNvGrpSpPr>
              <a:grpSpLocks noChangeAspect="1"/>
            </p:cNvGrpSpPr>
            <p:nvPr/>
          </p:nvGrpSpPr>
          <p:grpSpPr bwMode="auto">
            <a:xfrm>
              <a:off x="767" y="768"/>
              <a:ext cx="144" cy="195"/>
              <a:chOff x="2399" y="8542"/>
              <a:chExt cx="144" cy="385"/>
            </a:xfrm>
          </p:grpSpPr>
          <p:sp>
            <p:nvSpPr>
              <p:cNvPr id="157" name="Line 219"/>
              <p:cNvSpPr>
                <a:spLocks noChangeAspect="1" noChangeShapeType="1"/>
              </p:cNvSpPr>
              <p:nvPr/>
            </p:nvSpPr>
            <p:spPr bwMode="auto">
              <a:xfrm>
                <a:off x="2399" y="8546"/>
                <a:ext cx="0" cy="381"/>
              </a:xfrm>
              <a:prstGeom prst="line">
                <a:avLst/>
              </a:prstGeom>
              <a:ln>
                <a:solidFill>
                  <a:srgbClr val="0000FF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58" name="Line 220"/>
              <p:cNvSpPr>
                <a:spLocks noChangeAspect="1" noChangeShapeType="1"/>
              </p:cNvSpPr>
              <p:nvPr/>
            </p:nvSpPr>
            <p:spPr bwMode="auto">
              <a:xfrm>
                <a:off x="2543" y="8542"/>
                <a:ext cx="0" cy="381"/>
              </a:xfrm>
              <a:prstGeom prst="line">
                <a:avLst/>
              </a:prstGeom>
              <a:ln>
                <a:solidFill>
                  <a:srgbClr val="0000FF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150" name="Text Box 221"/>
            <p:cNvSpPr txBox="1">
              <a:spLocks noChangeAspect="1" noChangeArrowheads="1"/>
            </p:cNvSpPr>
            <p:nvPr/>
          </p:nvSpPr>
          <p:spPr bwMode="auto">
            <a:xfrm>
              <a:off x="680" y="527"/>
              <a:ext cx="38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fr-FR" b="1" dirty="0" smtClean="0">
                  <a:latin typeface="Times New Roman" pitchFamily="18" charset="0"/>
                  <a:cs typeface="Times New Roman" pitchFamily="18" charset="0"/>
                </a:rPr>
                <a:t>I11</a:t>
              </a:r>
              <a:endParaRPr lang="fr-FR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51" name="Line 222"/>
            <p:cNvSpPr>
              <a:spLocks noChangeAspect="1" noChangeShapeType="1"/>
            </p:cNvSpPr>
            <p:nvPr/>
          </p:nvSpPr>
          <p:spPr bwMode="auto">
            <a:xfrm>
              <a:off x="916" y="875"/>
              <a:ext cx="77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52" name="Text Box 223"/>
            <p:cNvSpPr txBox="1">
              <a:spLocks noChangeAspect="1" noChangeArrowheads="1"/>
            </p:cNvSpPr>
            <p:nvPr/>
          </p:nvSpPr>
          <p:spPr bwMode="auto">
            <a:xfrm>
              <a:off x="1657" y="549"/>
              <a:ext cx="49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fr-FR" b="1" dirty="0" smtClean="0">
                  <a:ea typeface="Times New Roman" pitchFamily="18" charset="0"/>
                  <a:cs typeface="Arabic Transparent" pitchFamily="2" charset="-78"/>
                </a:rPr>
                <a:t>O3</a:t>
              </a:r>
              <a:endParaRPr lang="fr-FR" b="1" dirty="0">
                <a:ea typeface="Times New Roman" pitchFamily="18" charset="0"/>
                <a:cs typeface="Arabic Transparent" pitchFamily="2" charset="-78"/>
              </a:endParaRPr>
            </a:p>
          </p:txBody>
        </p:sp>
        <p:grpSp>
          <p:nvGrpSpPr>
            <p:cNvPr id="153" name="Group 224"/>
            <p:cNvGrpSpPr>
              <a:grpSpLocks noChangeAspect="1"/>
            </p:cNvGrpSpPr>
            <p:nvPr/>
          </p:nvGrpSpPr>
          <p:grpSpPr bwMode="auto">
            <a:xfrm>
              <a:off x="1684" y="746"/>
              <a:ext cx="258" cy="247"/>
              <a:chOff x="6924" y="14289"/>
              <a:chExt cx="508" cy="488"/>
            </a:xfrm>
          </p:grpSpPr>
          <p:sp>
            <p:nvSpPr>
              <p:cNvPr id="155" name="AutoShape 225"/>
              <p:cNvSpPr>
                <a:spLocks noChangeAspect="1" noChangeArrowheads="1"/>
              </p:cNvSpPr>
              <p:nvPr/>
            </p:nvSpPr>
            <p:spPr bwMode="auto">
              <a:xfrm rot="5400000">
                <a:off x="6956" y="14289"/>
                <a:ext cx="476" cy="47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318 w 21600"/>
                  <a:gd name="T13" fmla="*/ 0 h 21600"/>
                  <a:gd name="T14" fmla="*/ 21282 w 21600"/>
                  <a:gd name="T15" fmla="*/ 8168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276" y="5706"/>
                    </a:moveTo>
                    <a:cubicBezTo>
                      <a:pt x="3155" y="2193"/>
                      <a:pt x="6815" y="-1"/>
                      <a:pt x="10800" y="0"/>
                    </a:cubicBezTo>
                    <a:cubicBezTo>
                      <a:pt x="14784" y="0"/>
                      <a:pt x="18444" y="2193"/>
                      <a:pt x="20323" y="5706"/>
                    </a:cubicBezTo>
                    <a:cubicBezTo>
                      <a:pt x="18444" y="2193"/>
                      <a:pt x="14784" y="-1"/>
                      <a:pt x="10799" y="0"/>
                    </a:cubicBezTo>
                    <a:cubicBezTo>
                      <a:pt x="6815" y="0"/>
                      <a:pt x="3155" y="2193"/>
                      <a:pt x="1276" y="5706"/>
                    </a:cubicBezTo>
                    <a:close/>
                  </a:path>
                </a:pathLst>
              </a:custGeom>
              <a:noFill/>
              <a:ln w="28575">
                <a:solidFill>
                  <a:srgbClr val="FF33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56" name="AutoShape 226"/>
              <p:cNvSpPr>
                <a:spLocks noChangeAspect="1" noChangeArrowheads="1"/>
              </p:cNvSpPr>
              <p:nvPr/>
            </p:nvSpPr>
            <p:spPr bwMode="auto">
              <a:xfrm rot="16200000" flipH="1">
                <a:off x="6923" y="14302"/>
                <a:ext cx="476" cy="474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318 w 21600"/>
                  <a:gd name="T13" fmla="*/ 0 h 21600"/>
                  <a:gd name="T14" fmla="*/ 21282 w 21600"/>
                  <a:gd name="T15" fmla="*/ 8157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276" y="5706"/>
                    </a:moveTo>
                    <a:cubicBezTo>
                      <a:pt x="3155" y="2193"/>
                      <a:pt x="6815" y="-1"/>
                      <a:pt x="10800" y="0"/>
                    </a:cubicBezTo>
                    <a:cubicBezTo>
                      <a:pt x="14784" y="0"/>
                      <a:pt x="18444" y="2193"/>
                      <a:pt x="20323" y="5706"/>
                    </a:cubicBezTo>
                    <a:cubicBezTo>
                      <a:pt x="18444" y="2193"/>
                      <a:pt x="14784" y="-1"/>
                      <a:pt x="10799" y="0"/>
                    </a:cubicBezTo>
                    <a:cubicBezTo>
                      <a:pt x="6815" y="0"/>
                      <a:pt x="3155" y="2193"/>
                      <a:pt x="1276" y="5706"/>
                    </a:cubicBezTo>
                    <a:close/>
                  </a:path>
                </a:pathLst>
              </a:custGeom>
              <a:noFill/>
              <a:ln w="28575">
                <a:solidFill>
                  <a:srgbClr val="FF33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154" name="Line 227"/>
            <p:cNvSpPr>
              <a:spLocks noChangeAspect="1" noChangeShapeType="1"/>
            </p:cNvSpPr>
            <p:nvPr/>
          </p:nvSpPr>
          <p:spPr bwMode="auto">
            <a:xfrm>
              <a:off x="1950" y="875"/>
              <a:ext cx="152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159" name="Line 229"/>
          <p:cNvSpPr>
            <a:spLocks noChangeShapeType="1"/>
          </p:cNvSpPr>
          <p:nvPr/>
        </p:nvSpPr>
        <p:spPr bwMode="auto">
          <a:xfrm flipH="1">
            <a:off x="6404029" y="1260456"/>
            <a:ext cx="215900" cy="215900"/>
          </a:xfrm>
          <a:prstGeom prst="line">
            <a:avLst/>
          </a:prstGeom>
          <a:ln>
            <a:solidFill>
              <a:srgbClr val="0000FF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160" name="Rectangle 244"/>
          <p:cNvSpPr>
            <a:spLocks noChangeArrowheads="1"/>
          </p:cNvSpPr>
          <p:nvPr/>
        </p:nvSpPr>
        <p:spPr bwMode="auto">
          <a:xfrm>
            <a:off x="2922588" y="36576"/>
            <a:ext cx="6221412" cy="3968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pPr algn="r" rtl="1"/>
            <a:r>
              <a:rPr lang="ar-DZ" sz="2000" b="1" u="sng" dirty="0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ـ أمثلة</a:t>
            </a:r>
            <a:r>
              <a:rPr lang="fr-FR" sz="2000" b="1" u="sng" dirty="0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sz="2000" b="1" u="sng" dirty="0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موزع ثنائي الاستقرار 2/4 يتحكم في رافعة ثنائية المفعول</a:t>
            </a:r>
            <a:r>
              <a:rPr lang="fr-FR" sz="2000" b="1" u="sng" dirty="0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:</a:t>
            </a:r>
            <a:r>
              <a:rPr lang="fr-FR" sz="2000" b="1" u="sng" dirty="0"/>
              <a:t> </a:t>
            </a:r>
            <a:endParaRPr lang="en-US" sz="2000" b="1" u="sng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88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88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175" grpId="0" animBg="1"/>
      <p:bldP spid="160" grpId="0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7951" y="192085"/>
            <a:ext cx="4106860" cy="3736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161" name="Text Box 7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715008" y="428604"/>
            <a:ext cx="3173413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 rtl="1"/>
            <a:r>
              <a:rPr lang="ar-DZ" sz="2400" b="1" dirty="0">
                <a:solidFill>
                  <a:schemeClr val="tx1"/>
                </a:solidFill>
                <a:cs typeface="Arabic Transparent" pitchFamily="2" charset="-78"/>
              </a:rPr>
              <a:t>محرك </a:t>
            </a:r>
            <a:r>
              <a:rPr lang="fr-FR" sz="2400" b="1" dirty="0">
                <a:solidFill>
                  <a:schemeClr val="tx1"/>
                </a:solidFill>
                <a:cs typeface="Arabic Transparent" pitchFamily="2" charset="-78"/>
              </a:rPr>
              <a:t>M</a:t>
            </a:r>
            <a:r>
              <a:rPr lang="ar-DZ" sz="2400" b="1" dirty="0">
                <a:solidFill>
                  <a:schemeClr val="tx1"/>
                </a:solidFill>
                <a:cs typeface="Arabic Transparent" pitchFamily="2" charset="-78"/>
              </a:rPr>
              <a:t> ذو اتجاهين للدوران</a:t>
            </a:r>
            <a:endParaRPr lang="fr-FR" sz="2400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49162" name="Text Box 8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4000496" y="928670"/>
            <a:ext cx="4860925" cy="11922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ـ دارة الاستطاعة للمحرك ذو اتجاهين للدوران.</a:t>
            </a:r>
            <a:endParaRPr lang="fr-FR" b="1" dirty="0">
              <a:solidFill>
                <a:schemeClr val="tx1"/>
              </a:solidFill>
              <a:cs typeface="Arabic Transparent" pitchFamily="2" charset="-78"/>
            </a:endParaRPr>
          </a:p>
          <a:p>
            <a:pPr algn="r" rtl="1">
              <a:spcBef>
                <a:spcPct val="50000"/>
              </a:spcBef>
            </a:pPr>
            <a:r>
              <a:rPr lang="fr-FR" b="1" dirty="0">
                <a:solidFill>
                  <a:schemeClr val="tx1"/>
                </a:solidFill>
                <a:cs typeface="Arabic Transparent" pitchFamily="2" charset="-78"/>
              </a:rPr>
              <a:t>KM1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 : ملامس للتحكم في دوران المحرك في اتجاه </a:t>
            </a:r>
            <a:r>
              <a:rPr lang="ar-DZ" b="1" dirty="0" err="1">
                <a:solidFill>
                  <a:schemeClr val="tx1"/>
                </a:solidFill>
                <a:cs typeface="Arabic Transparent" pitchFamily="2" charset="-78"/>
              </a:rPr>
              <a:t>امامي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.</a:t>
            </a:r>
            <a:endParaRPr lang="fr-FR" b="1" dirty="0">
              <a:solidFill>
                <a:schemeClr val="tx1"/>
              </a:solidFill>
              <a:cs typeface="Arabic Transparent" pitchFamily="2" charset="-78"/>
            </a:endParaRPr>
          </a:p>
          <a:p>
            <a:pPr algn="r" rtl="1">
              <a:spcBef>
                <a:spcPct val="50000"/>
              </a:spcBef>
            </a:pPr>
            <a:r>
              <a:rPr lang="fr-FR" b="1" dirty="0">
                <a:solidFill>
                  <a:schemeClr val="tx1"/>
                </a:solidFill>
                <a:cs typeface="Arabic Transparent" pitchFamily="2" charset="-78"/>
              </a:rPr>
              <a:t>KM2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 : ملامس للتحكم في دوران المحرك في اتجاه خلفي.</a:t>
            </a:r>
            <a:endParaRPr lang="fr-FR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49174" name="Text Box 22"/>
          <p:cNvSpPr txBox="1">
            <a:spLocks noChangeArrowheads="1"/>
          </p:cNvSpPr>
          <p:nvPr/>
        </p:nvSpPr>
        <p:spPr bwMode="auto">
          <a:xfrm>
            <a:off x="2357422" y="1858951"/>
            <a:ext cx="1870075" cy="7794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 dirty="0">
                <a:solidFill>
                  <a:srgbClr val="0000FF"/>
                </a:solidFill>
                <a:cs typeface="Arabic Transparent" pitchFamily="2" charset="-78"/>
              </a:rPr>
              <a:t>ملتقط نهاية الشوط 2</a:t>
            </a:r>
          </a:p>
          <a:p>
            <a:pPr algn="r" rtl="1">
              <a:spcBef>
                <a:spcPct val="50000"/>
              </a:spcBef>
            </a:pPr>
            <a:r>
              <a:rPr lang="ar-DZ" b="1" dirty="0">
                <a:solidFill>
                  <a:srgbClr val="0000FF"/>
                </a:solidFill>
                <a:cs typeface="Arabic Transparent" pitchFamily="2" charset="-78"/>
              </a:rPr>
              <a:t>- دوران للخلف </a:t>
            </a:r>
            <a:r>
              <a:rPr lang="ar-DZ" b="1" dirty="0" err="1">
                <a:solidFill>
                  <a:srgbClr val="0000FF"/>
                </a:solidFill>
                <a:cs typeface="Arabic Transparent" pitchFamily="2" charset="-78"/>
              </a:rPr>
              <a:t>ـ</a:t>
            </a:r>
            <a:endParaRPr lang="fr-FR" b="1" dirty="0">
              <a:solidFill>
                <a:srgbClr val="0000FF"/>
              </a:solidFill>
              <a:cs typeface="Arabic Transparent" pitchFamily="2" charset="-78"/>
            </a:endParaRPr>
          </a:p>
        </p:txBody>
      </p:sp>
      <p:sp>
        <p:nvSpPr>
          <p:cNvPr id="49175" name="Text Box 23"/>
          <p:cNvSpPr txBox="1">
            <a:spLocks noChangeArrowheads="1"/>
          </p:cNvSpPr>
          <p:nvPr/>
        </p:nvSpPr>
        <p:spPr bwMode="auto">
          <a:xfrm>
            <a:off x="2285984" y="2786058"/>
            <a:ext cx="1943100" cy="11922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 dirty="0">
                <a:solidFill>
                  <a:srgbClr val="0000FF"/>
                </a:solidFill>
                <a:cs typeface="Arabic Transparent" pitchFamily="2" charset="-78"/>
              </a:rPr>
              <a:t>ملتقط نهاية الشوط 1</a:t>
            </a:r>
          </a:p>
          <a:p>
            <a:pPr algn="r" rtl="1">
              <a:spcBef>
                <a:spcPct val="50000"/>
              </a:spcBef>
            </a:pPr>
            <a:r>
              <a:rPr lang="ar-DZ" b="1" dirty="0">
                <a:solidFill>
                  <a:srgbClr val="0000FF"/>
                </a:solidFill>
                <a:cs typeface="Arabic Transparent" pitchFamily="2" charset="-78"/>
              </a:rPr>
              <a:t>- دوران للأمام </a:t>
            </a:r>
            <a:r>
              <a:rPr lang="ar-DZ" b="1" dirty="0" err="1">
                <a:solidFill>
                  <a:srgbClr val="0000FF"/>
                </a:solidFill>
                <a:cs typeface="Arabic Transparent" pitchFamily="2" charset="-78"/>
              </a:rPr>
              <a:t>ـ</a:t>
            </a:r>
            <a:endParaRPr lang="fr-FR" b="1" dirty="0">
              <a:solidFill>
                <a:srgbClr val="0000FF"/>
              </a:solidFill>
              <a:cs typeface="Arabic Transparent" pitchFamily="2" charset="-78"/>
            </a:endParaRPr>
          </a:p>
          <a:p>
            <a:pPr algn="r" rtl="1">
              <a:spcBef>
                <a:spcPct val="50000"/>
              </a:spcBef>
            </a:pPr>
            <a:endParaRPr lang="fr-FR" b="1" dirty="0">
              <a:solidFill>
                <a:srgbClr val="0000FF"/>
              </a:solidFill>
              <a:cs typeface="Arabic Transparent" pitchFamily="2" charset="-78"/>
            </a:endParaRPr>
          </a:p>
        </p:txBody>
      </p:sp>
      <p:sp>
        <p:nvSpPr>
          <p:cNvPr id="49209" name="Text Box 8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323850" y="4797425"/>
            <a:ext cx="3024188" cy="863600"/>
          </a:xfrm>
          <a:prstGeom prst="rect">
            <a:avLst/>
          </a:prstGeom>
          <a:solidFill>
            <a:srgbClr val="FF0000">
              <a:alpha val="16862"/>
            </a:srgbClr>
          </a:solidFill>
          <a:ln w="9525">
            <a:solidFill>
              <a:srgbClr val="0000FF"/>
            </a:solidFill>
            <a:prstDash val="dash"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rtl="1">
              <a:spcBef>
                <a:spcPct val="50000"/>
              </a:spcBef>
            </a:pPr>
            <a:r>
              <a:rPr lang="fr-FR" sz="2000" b="1">
                <a:solidFill>
                  <a:srgbClr val="FF3300"/>
                </a:solidFill>
                <a:cs typeface="Arabic Transparent" pitchFamily="2" charset="-78"/>
              </a:rPr>
              <a:t>KM1</a:t>
            </a:r>
            <a:r>
              <a:rPr lang="ar-DZ" sz="2000" b="1">
                <a:solidFill>
                  <a:srgbClr val="FF3300"/>
                </a:solidFill>
                <a:cs typeface="Arabic Transparent" pitchFamily="2" charset="-78"/>
              </a:rPr>
              <a:t> و </a:t>
            </a:r>
            <a:r>
              <a:rPr lang="fr-FR" sz="2000" b="1">
                <a:solidFill>
                  <a:srgbClr val="FF3300"/>
                </a:solidFill>
                <a:cs typeface="Arabic Transparent" pitchFamily="2" charset="-78"/>
              </a:rPr>
              <a:t>KM2</a:t>
            </a:r>
            <a:r>
              <a:rPr lang="ar-DZ" sz="2000" b="1">
                <a:solidFill>
                  <a:srgbClr val="FF3300"/>
                </a:solidFill>
                <a:cs typeface="Arabic Transparent" pitchFamily="2" charset="-78"/>
              </a:rPr>
              <a:t> : تعتبر كمخارج.</a:t>
            </a:r>
          </a:p>
          <a:p>
            <a:pPr algn="ctr" rtl="1">
              <a:spcBef>
                <a:spcPct val="50000"/>
              </a:spcBef>
            </a:pPr>
            <a:r>
              <a:rPr lang="fr-FR" sz="2000" b="1">
                <a:solidFill>
                  <a:srgbClr val="FF3300"/>
                </a:solidFill>
                <a:cs typeface="Arabic Transparent" pitchFamily="2" charset="-78"/>
              </a:rPr>
              <a:t>FC1</a:t>
            </a:r>
            <a:r>
              <a:rPr lang="ar-DZ" sz="2000" b="1">
                <a:solidFill>
                  <a:srgbClr val="FF3300"/>
                </a:solidFill>
                <a:cs typeface="Arabic Transparent" pitchFamily="2" charset="-78"/>
              </a:rPr>
              <a:t> و </a:t>
            </a:r>
            <a:r>
              <a:rPr lang="fr-FR" sz="2000" b="1">
                <a:solidFill>
                  <a:srgbClr val="FF3300"/>
                </a:solidFill>
                <a:cs typeface="Arabic Transparent" pitchFamily="2" charset="-78"/>
              </a:rPr>
              <a:t>FC2</a:t>
            </a:r>
            <a:r>
              <a:rPr lang="ar-DZ" sz="2000" b="1">
                <a:solidFill>
                  <a:srgbClr val="FF3300"/>
                </a:solidFill>
                <a:cs typeface="Arabic Transparent" pitchFamily="2" charset="-78"/>
              </a:rPr>
              <a:t> : تعتبر كمداخل.</a:t>
            </a:r>
            <a:endParaRPr lang="fr-FR" sz="2000" b="1">
              <a:solidFill>
                <a:srgbClr val="FF3300"/>
              </a:solidFill>
              <a:cs typeface="Arabic Transparent" pitchFamily="2" charset="-78"/>
            </a:endParaRPr>
          </a:p>
        </p:txBody>
      </p:sp>
      <p:grpSp>
        <p:nvGrpSpPr>
          <p:cNvPr id="2" name="Group 85"/>
          <p:cNvGrpSpPr>
            <a:grpSpLocks/>
          </p:cNvGrpSpPr>
          <p:nvPr/>
        </p:nvGrpSpPr>
        <p:grpSpPr bwMode="auto">
          <a:xfrm>
            <a:off x="1714480" y="3071810"/>
            <a:ext cx="792163" cy="657225"/>
            <a:chOff x="2517" y="1979"/>
            <a:chExt cx="499" cy="414"/>
          </a:xfrm>
        </p:grpSpPr>
        <p:grpSp>
          <p:nvGrpSpPr>
            <p:cNvPr id="3" name="Group 71"/>
            <p:cNvGrpSpPr>
              <a:grpSpLocks noChangeAspect="1"/>
            </p:cNvGrpSpPr>
            <p:nvPr/>
          </p:nvGrpSpPr>
          <p:grpSpPr bwMode="auto">
            <a:xfrm>
              <a:off x="2517" y="1979"/>
              <a:ext cx="68" cy="414"/>
              <a:chOff x="4225" y="150"/>
              <a:chExt cx="132" cy="711"/>
            </a:xfrm>
          </p:grpSpPr>
          <p:sp>
            <p:nvSpPr>
              <p:cNvPr id="30856" name="Line 15"/>
              <p:cNvSpPr>
                <a:spLocks noChangeAspect="1" noChangeShapeType="1"/>
              </p:cNvSpPr>
              <p:nvPr/>
            </p:nvSpPr>
            <p:spPr bwMode="auto">
              <a:xfrm flipV="1">
                <a:off x="4356" y="624"/>
                <a:ext cx="1" cy="237"/>
              </a:xfrm>
              <a:prstGeom prst="line">
                <a:avLst/>
              </a:prstGeom>
              <a:noFill/>
              <a:ln w="23876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0857" name="Line 16"/>
              <p:cNvSpPr>
                <a:spLocks noChangeAspect="1" noChangeShapeType="1"/>
              </p:cNvSpPr>
              <p:nvPr/>
            </p:nvSpPr>
            <p:spPr bwMode="auto">
              <a:xfrm flipV="1">
                <a:off x="4344" y="150"/>
                <a:ext cx="1" cy="237"/>
              </a:xfrm>
              <a:prstGeom prst="line">
                <a:avLst/>
              </a:prstGeom>
              <a:noFill/>
              <a:ln w="23876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0858" name="Line 17"/>
              <p:cNvSpPr>
                <a:spLocks noChangeAspect="1" noChangeShapeType="1"/>
              </p:cNvSpPr>
              <p:nvPr/>
            </p:nvSpPr>
            <p:spPr bwMode="auto">
              <a:xfrm flipH="1">
                <a:off x="4225" y="387"/>
                <a:ext cx="119" cy="237"/>
              </a:xfrm>
              <a:prstGeom prst="line">
                <a:avLst/>
              </a:prstGeom>
              <a:noFill/>
              <a:ln w="23876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0859" name="Freeform 18"/>
              <p:cNvSpPr>
                <a:spLocks noChangeAspect="1"/>
              </p:cNvSpPr>
              <p:nvPr/>
            </p:nvSpPr>
            <p:spPr bwMode="auto">
              <a:xfrm>
                <a:off x="4255" y="447"/>
                <a:ext cx="59" cy="117"/>
              </a:xfrm>
              <a:custGeom>
                <a:avLst/>
                <a:gdLst>
                  <a:gd name="T0" fmla="*/ 0 w 59"/>
                  <a:gd name="T1" fmla="*/ 117 h 117"/>
                  <a:gd name="T2" fmla="*/ 0 w 59"/>
                  <a:gd name="T3" fmla="*/ 0 h 117"/>
                  <a:gd name="T4" fmla="*/ 59 w 59"/>
                  <a:gd name="T5" fmla="*/ 0 h 117"/>
                  <a:gd name="T6" fmla="*/ 0 60000 65536"/>
                  <a:gd name="T7" fmla="*/ 0 60000 65536"/>
                  <a:gd name="T8" fmla="*/ 0 60000 65536"/>
                  <a:gd name="T9" fmla="*/ 0 w 59"/>
                  <a:gd name="T10" fmla="*/ 0 h 117"/>
                  <a:gd name="T11" fmla="*/ 59 w 59"/>
                  <a:gd name="T12" fmla="*/ 117 h 11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59" h="117">
                    <a:moveTo>
                      <a:pt x="0" y="117"/>
                    </a:moveTo>
                    <a:lnTo>
                      <a:pt x="0" y="0"/>
                    </a:lnTo>
                    <a:lnTo>
                      <a:pt x="59" y="0"/>
                    </a:lnTo>
                  </a:path>
                </a:pathLst>
              </a:custGeom>
              <a:noFill/>
              <a:ln w="23876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30855" name="Text Box 77"/>
            <p:cNvSpPr txBox="1">
              <a:spLocks noChangeArrowheads="1"/>
            </p:cNvSpPr>
            <p:nvPr/>
          </p:nvSpPr>
          <p:spPr bwMode="auto">
            <a:xfrm>
              <a:off x="2608" y="2069"/>
              <a:ext cx="40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dirty="0"/>
                <a:t>FC1</a:t>
              </a:r>
            </a:p>
          </p:txBody>
        </p:sp>
      </p:grpSp>
      <p:grpSp>
        <p:nvGrpSpPr>
          <p:cNvPr id="4" name="Group 84"/>
          <p:cNvGrpSpPr>
            <a:grpSpLocks/>
          </p:cNvGrpSpPr>
          <p:nvPr/>
        </p:nvGrpSpPr>
        <p:grpSpPr bwMode="auto">
          <a:xfrm>
            <a:off x="1719238" y="1714488"/>
            <a:ext cx="792163" cy="657225"/>
            <a:chOff x="2653" y="2115"/>
            <a:chExt cx="499" cy="414"/>
          </a:xfrm>
        </p:grpSpPr>
        <p:grpSp>
          <p:nvGrpSpPr>
            <p:cNvPr id="5" name="Group 78"/>
            <p:cNvGrpSpPr>
              <a:grpSpLocks noChangeAspect="1"/>
            </p:cNvGrpSpPr>
            <p:nvPr/>
          </p:nvGrpSpPr>
          <p:grpSpPr bwMode="auto">
            <a:xfrm>
              <a:off x="2653" y="2115"/>
              <a:ext cx="68" cy="414"/>
              <a:chOff x="4225" y="150"/>
              <a:chExt cx="132" cy="711"/>
            </a:xfrm>
          </p:grpSpPr>
          <p:sp>
            <p:nvSpPr>
              <p:cNvPr id="30850" name="Line 79"/>
              <p:cNvSpPr>
                <a:spLocks noChangeAspect="1" noChangeShapeType="1"/>
              </p:cNvSpPr>
              <p:nvPr/>
            </p:nvSpPr>
            <p:spPr bwMode="auto">
              <a:xfrm flipV="1">
                <a:off x="4356" y="624"/>
                <a:ext cx="1" cy="237"/>
              </a:xfrm>
              <a:prstGeom prst="line">
                <a:avLst/>
              </a:prstGeom>
              <a:noFill/>
              <a:ln w="23876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0851" name="Line 80"/>
              <p:cNvSpPr>
                <a:spLocks noChangeAspect="1" noChangeShapeType="1"/>
              </p:cNvSpPr>
              <p:nvPr/>
            </p:nvSpPr>
            <p:spPr bwMode="auto">
              <a:xfrm flipV="1">
                <a:off x="4344" y="150"/>
                <a:ext cx="1" cy="237"/>
              </a:xfrm>
              <a:prstGeom prst="line">
                <a:avLst/>
              </a:prstGeom>
              <a:noFill/>
              <a:ln w="23876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0852" name="Line 81"/>
              <p:cNvSpPr>
                <a:spLocks noChangeAspect="1" noChangeShapeType="1"/>
              </p:cNvSpPr>
              <p:nvPr/>
            </p:nvSpPr>
            <p:spPr bwMode="auto">
              <a:xfrm flipH="1">
                <a:off x="4225" y="387"/>
                <a:ext cx="119" cy="237"/>
              </a:xfrm>
              <a:prstGeom prst="line">
                <a:avLst/>
              </a:prstGeom>
              <a:noFill/>
              <a:ln w="23876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0853" name="Freeform 82"/>
              <p:cNvSpPr>
                <a:spLocks noChangeAspect="1"/>
              </p:cNvSpPr>
              <p:nvPr/>
            </p:nvSpPr>
            <p:spPr bwMode="auto">
              <a:xfrm>
                <a:off x="4255" y="447"/>
                <a:ext cx="59" cy="117"/>
              </a:xfrm>
              <a:custGeom>
                <a:avLst/>
                <a:gdLst>
                  <a:gd name="T0" fmla="*/ 0 w 59"/>
                  <a:gd name="T1" fmla="*/ 117 h 117"/>
                  <a:gd name="T2" fmla="*/ 0 w 59"/>
                  <a:gd name="T3" fmla="*/ 0 h 117"/>
                  <a:gd name="T4" fmla="*/ 59 w 59"/>
                  <a:gd name="T5" fmla="*/ 0 h 117"/>
                  <a:gd name="T6" fmla="*/ 0 60000 65536"/>
                  <a:gd name="T7" fmla="*/ 0 60000 65536"/>
                  <a:gd name="T8" fmla="*/ 0 60000 65536"/>
                  <a:gd name="T9" fmla="*/ 0 w 59"/>
                  <a:gd name="T10" fmla="*/ 0 h 117"/>
                  <a:gd name="T11" fmla="*/ 59 w 59"/>
                  <a:gd name="T12" fmla="*/ 117 h 11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59" h="117">
                    <a:moveTo>
                      <a:pt x="0" y="117"/>
                    </a:moveTo>
                    <a:lnTo>
                      <a:pt x="0" y="0"/>
                    </a:lnTo>
                    <a:lnTo>
                      <a:pt x="59" y="0"/>
                    </a:lnTo>
                  </a:path>
                </a:pathLst>
              </a:custGeom>
              <a:noFill/>
              <a:ln w="23876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30849" name="Text Box 83"/>
            <p:cNvSpPr txBox="1">
              <a:spLocks noChangeArrowheads="1"/>
            </p:cNvSpPr>
            <p:nvPr/>
          </p:nvSpPr>
          <p:spPr bwMode="auto">
            <a:xfrm>
              <a:off x="2744" y="2205"/>
              <a:ext cx="40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dirty="0"/>
                <a:t>FC2</a:t>
              </a:r>
            </a:p>
          </p:txBody>
        </p:sp>
      </p:grpSp>
      <p:sp>
        <p:nvSpPr>
          <p:cNvPr id="30730" name="Rectangle 54"/>
          <p:cNvSpPr>
            <a:spLocks noChangeArrowheads="1"/>
          </p:cNvSpPr>
          <p:nvPr/>
        </p:nvSpPr>
        <p:spPr bwMode="auto">
          <a:xfrm rot="5400000">
            <a:off x="5584031" y="4910932"/>
            <a:ext cx="358775" cy="79216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grpSp>
        <p:nvGrpSpPr>
          <p:cNvPr id="6" name="Group 117"/>
          <p:cNvGrpSpPr>
            <a:grpSpLocks/>
          </p:cNvGrpSpPr>
          <p:nvPr/>
        </p:nvGrpSpPr>
        <p:grpSpPr bwMode="auto">
          <a:xfrm>
            <a:off x="4213225" y="4002088"/>
            <a:ext cx="400050" cy="728662"/>
            <a:chOff x="3560" y="2521"/>
            <a:chExt cx="252" cy="459"/>
          </a:xfrm>
        </p:grpSpPr>
        <p:grpSp>
          <p:nvGrpSpPr>
            <p:cNvPr id="7" name="Group 90"/>
            <p:cNvGrpSpPr>
              <a:grpSpLocks/>
            </p:cNvGrpSpPr>
            <p:nvPr/>
          </p:nvGrpSpPr>
          <p:grpSpPr bwMode="auto">
            <a:xfrm rot="-5400000">
              <a:off x="3620" y="2463"/>
              <a:ext cx="134" cy="250"/>
              <a:chOff x="4707" y="2645"/>
              <a:chExt cx="134" cy="250"/>
            </a:xfrm>
          </p:grpSpPr>
          <p:sp>
            <p:nvSpPr>
              <p:cNvPr id="30846" name="Rectangle 49"/>
              <p:cNvSpPr>
                <a:spLocks noChangeArrowheads="1"/>
              </p:cNvSpPr>
              <p:nvPr/>
            </p:nvSpPr>
            <p:spPr bwMode="auto">
              <a:xfrm rot="5400000">
                <a:off x="4687" y="2665"/>
                <a:ext cx="174" cy="13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400" b="1">
                    <a:solidFill>
                      <a:srgbClr val="000000"/>
                    </a:solidFill>
                  </a:rPr>
                  <a:t>KM</a:t>
                </a:r>
                <a:endParaRPr lang="fr-FR" sz="1400" b="1"/>
              </a:p>
            </p:txBody>
          </p:sp>
          <p:sp>
            <p:nvSpPr>
              <p:cNvPr id="30847" name="Rectangle 50"/>
              <p:cNvSpPr>
                <a:spLocks noChangeArrowheads="1"/>
              </p:cNvSpPr>
              <p:nvPr/>
            </p:nvSpPr>
            <p:spPr bwMode="auto">
              <a:xfrm rot="5400000">
                <a:off x="4743" y="2797"/>
                <a:ext cx="62" cy="13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400" b="1">
                    <a:solidFill>
                      <a:srgbClr val="000000"/>
                    </a:solidFill>
                  </a:rPr>
                  <a:t>1</a:t>
                </a:r>
                <a:endParaRPr lang="fr-FR" sz="1400" b="1"/>
              </a:p>
            </p:txBody>
          </p:sp>
        </p:grpSp>
        <p:grpSp>
          <p:nvGrpSpPr>
            <p:cNvPr id="8" name="Group 96"/>
            <p:cNvGrpSpPr>
              <a:grpSpLocks/>
            </p:cNvGrpSpPr>
            <p:nvPr/>
          </p:nvGrpSpPr>
          <p:grpSpPr bwMode="auto">
            <a:xfrm>
              <a:off x="3560" y="2663"/>
              <a:ext cx="227" cy="317"/>
              <a:chOff x="3923" y="2478"/>
              <a:chExt cx="227" cy="317"/>
            </a:xfrm>
          </p:grpSpPr>
          <p:sp>
            <p:nvSpPr>
              <p:cNvPr id="30843" name="Line 97"/>
              <p:cNvSpPr>
                <a:spLocks noChangeShapeType="1"/>
              </p:cNvSpPr>
              <p:nvPr/>
            </p:nvSpPr>
            <p:spPr bwMode="auto">
              <a:xfrm>
                <a:off x="4032" y="2478"/>
                <a:ext cx="0" cy="317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0844" name="Rectangle 98"/>
              <p:cNvSpPr>
                <a:spLocks noChangeArrowheads="1"/>
              </p:cNvSpPr>
              <p:nvPr/>
            </p:nvSpPr>
            <p:spPr bwMode="auto">
              <a:xfrm>
                <a:off x="3923" y="2568"/>
                <a:ext cx="227" cy="136"/>
              </a:xfrm>
              <a:prstGeom prst="rect">
                <a:avLst/>
              </a:prstGeom>
              <a:solidFill>
                <a:schemeClr val="accent1"/>
              </a:solidFill>
              <a:ln w="19050">
                <a:solidFill>
                  <a:srgbClr val="0000FF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30845" name="Line 99"/>
              <p:cNvSpPr>
                <a:spLocks noChangeShapeType="1"/>
              </p:cNvSpPr>
              <p:nvPr/>
            </p:nvSpPr>
            <p:spPr bwMode="auto">
              <a:xfrm flipH="1">
                <a:off x="3969" y="2568"/>
                <a:ext cx="136" cy="136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</p:grpSp>
      <p:grpSp>
        <p:nvGrpSpPr>
          <p:cNvPr id="9" name="Group 116"/>
          <p:cNvGrpSpPr>
            <a:grpSpLocks/>
          </p:cNvGrpSpPr>
          <p:nvPr/>
        </p:nvGrpSpPr>
        <p:grpSpPr bwMode="auto">
          <a:xfrm>
            <a:off x="5903913" y="3971925"/>
            <a:ext cx="422275" cy="752475"/>
            <a:chOff x="4649" y="2502"/>
            <a:chExt cx="266" cy="474"/>
          </a:xfrm>
        </p:grpSpPr>
        <p:grpSp>
          <p:nvGrpSpPr>
            <p:cNvPr id="10" name="Group 91"/>
            <p:cNvGrpSpPr>
              <a:grpSpLocks/>
            </p:cNvGrpSpPr>
            <p:nvPr/>
          </p:nvGrpSpPr>
          <p:grpSpPr bwMode="auto">
            <a:xfrm rot="-5400000">
              <a:off x="4723" y="2444"/>
              <a:ext cx="134" cy="250"/>
              <a:chOff x="4360" y="2645"/>
              <a:chExt cx="134" cy="250"/>
            </a:xfrm>
          </p:grpSpPr>
          <p:sp>
            <p:nvSpPr>
              <p:cNvPr id="30839" name="Rectangle 46"/>
              <p:cNvSpPr>
                <a:spLocks noChangeArrowheads="1"/>
              </p:cNvSpPr>
              <p:nvPr/>
            </p:nvSpPr>
            <p:spPr bwMode="auto">
              <a:xfrm rot="5400000">
                <a:off x="4340" y="2665"/>
                <a:ext cx="174" cy="13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400" b="1">
                    <a:solidFill>
                      <a:srgbClr val="000000"/>
                    </a:solidFill>
                  </a:rPr>
                  <a:t>KM</a:t>
                </a:r>
                <a:endParaRPr lang="fr-FR" sz="1400" b="1"/>
              </a:p>
            </p:txBody>
          </p:sp>
          <p:sp>
            <p:nvSpPr>
              <p:cNvPr id="30840" name="Rectangle 47"/>
              <p:cNvSpPr>
                <a:spLocks noChangeArrowheads="1"/>
              </p:cNvSpPr>
              <p:nvPr/>
            </p:nvSpPr>
            <p:spPr bwMode="auto">
              <a:xfrm rot="5400000">
                <a:off x="4396" y="2797"/>
                <a:ext cx="62" cy="13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400" b="1">
                    <a:solidFill>
                      <a:srgbClr val="000000"/>
                    </a:solidFill>
                  </a:rPr>
                  <a:t>2</a:t>
                </a:r>
                <a:endParaRPr lang="fr-FR" sz="1400" b="1"/>
              </a:p>
            </p:txBody>
          </p:sp>
        </p:grpSp>
        <p:grpSp>
          <p:nvGrpSpPr>
            <p:cNvPr id="11" name="Group 95"/>
            <p:cNvGrpSpPr>
              <a:grpSpLocks/>
            </p:cNvGrpSpPr>
            <p:nvPr/>
          </p:nvGrpSpPr>
          <p:grpSpPr bwMode="auto">
            <a:xfrm>
              <a:off x="4649" y="2659"/>
              <a:ext cx="227" cy="317"/>
              <a:chOff x="3923" y="2478"/>
              <a:chExt cx="227" cy="317"/>
            </a:xfrm>
          </p:grpSpPr>
          <p:sp>
            <p:nvSpPr>
              <p:cNvPr id="30836" name="Line 94"/>
              <p:cNvSpPr>
                <a:spLocks noChangeShapeType="1"/>
              </p:cNvSpPr>
              <p:nvPr/>
            </p:nvSpPr>
            <p:spPr bwMode="auto">
              <a:xfrm>
                <a:off x="4032" y="2478"/>
                <a:ext cx="0" cy="317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0837" name="Rectangle 92"/>
              <p:cNvSpPr>
                <a:spLocks noChangeArrowheads="1"/>
              </p:cNvSpPr>
              <p:nvPr/>
            </p:nvSpPr>
            <p:spPr bwMode="auto">
              <a:xfrm>
                <a:off x="3923" y="2568"/>
                <a:ext cx="227" cy="136"/>
              </a:xfrm>
              <a:prstGeom prst="rect">
                <a:avLst/>
              </a:prstGeom>
              <a:solidFill>
                <a:schemeClr val="accent1"/>
              </a:solidFill>
              <a:ln w="19050">
                <a:solidFill>
                  <a:srgbClr val="0000FF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30838" name="Line 93"/>
              <p:cNvSpPr>
                <a:spLocks noChangeShapeType="1"/>
              </p:cNvSpPr>
              <p:nvPr/>
            </p:nvSpPr>
            <p:spPr bwMode="auto">
              <a:xfrm flipH="1">
                <a:off x="3969" y="2568"/>
                <a:ext cx="136" cy="136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</p:grpSp>
      <p:sp>
        <p:nvSpPr>
          <p:cNvPr id="49260" name="AutoShape 108"/>
          <p:cNvSpPr>
            <a:spLocks noChangeArrowheads="1"/>
          </p:cNvSpPr>
          <p:nvPr/>
        </p:nvSpPr>
        <p:spPr bwMode="auto">
          <a:xfrm>
            <a:off x="3852863" y="6165850"/>
            <a:ext cx="720725" cy="431800"/>
          </a:xfrm>
          <a:prstGeom prst="wedgeRoundRectCallout">
            <a:avLst>
              <a:gd name="adj1" fmla="val 92069"/>
              <a:gd name="adj2" fmla="val -72426"/>
              <a:gd name="adj3" fmla="val 16667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ar-DZ" sz="2000" b="1">
                <a:cs typeface="Arabic Transparent" pitchFamily="2" charset="-78"/>
              </a:rPr>
              <a:t>منفذ</a:t>
            </a:r>
            <a:endParaRPr lang="fr-FR" sz="2000" b="1">
              <a:cs typeface="Arabic Transparent" pitchFamily="2" charset="-78"/>
            </a:endParaRPr>
          </a:p>
        </p:txBody>
      </p:sp>
      <p:sp>
        <p:nvSpPr>
          <p:cNvPr id="49261" name="AutoShape 109"/>
          <p:cNvSpPr>
            <a:spLocks noChangeArrowheads="1"/>
          </p:cNvSpPr>
          <p:nvPr/>
        </p:nvSpPr>
        <p:spPr bwMode="auto">
          <a:xfrm>
            <a:off x="3779838" y="5084763"/>
            <a:ext cx="792162" cy="647700"/>
          </a:xfrm>
          <a:prstGeom prst="wedgeRoundRectCallout">
            <a:avLst>
              <a:gd name="adj1" fmla="val 23347"/>
              <a:gd name="adj2" fmla="val -111028"/>
              <a:gd name="adj3" fmla="val 16667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ar-DZ" b="1">
                <a:cs typeface="Arabic Transparent" pitchFamily="2" charset="-78"/>
              </a:rPr>
              <a:t>منفذ متصدر</a:t>
            </a:r>
            <a:endParaRPr lang="fr-FR" b="1">
              <a:cs typeface="Arabic Transparent" pitchFamily="2" charset="-78"/>
            </a:endParaRPr>
          </a:p>
        </p:txBody>
      </p:sp>
      <p:grpSp>
        <p:nvGrpSpPr>
          <p:cNvPr id="12" name="Group 115"/>
          <p:cNvGrpSpPr>
            <a:grpSpLocks/>
          </p:cNvGrpSpPr>
          <p:nvPr/>
        </p:nvGrpSpPr>
        <p:grpSpPr bwMode="auto">
          <a:xfrm>
            <a:off x="4716463" y="2781300"/>
            <a:ext cx="1085850" cy="3744913"/>
            <a:chOff x="3877" y="1752"/>
            <a:chExt cx="684" cy="2359"/>
          </a:xfrm>
        </p:grpSpPr>
        <p:sp>
          <p:nvSpPr>
            <p:cNvPr id="30821" name="Rectangle 44"/>
            <p:cNvSpPr>
              <a:spLocks noChangeArrowheads="1"/>
            </p:cNvSpPr>
            <p:nvPr/>
          </p:nvSpPr>
          <p:spPr bwMode="auto">
            <a:xfrm>
              <a:off x="3923" y="1752"/>
              <a:ext cx="524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r>
                <a:rPr lang="fr-FR" b="1">
                  <a:solidFill>
                    <a:srgbClr val="000000"/>
                  </a:solidFill>
                </a:rPr>
                <a:t>380V ~</a:t>
              </a:r>
              <a:endParaRPr lang="fr-FR" b="1"/>
            </a:p>
          </p:txBody>
        </p:sp>
        <p:grpSp>
          <p:nvGrpSpPr>
            <p:cNvPr id="13" name="Group 102"/>
            <p:cNvGrpSpPr>
              <a:grpSpLocks/>
            </p:cNvGrpSpPr>
            <p:nvPr/>
          </p:nvGrpSpPr>
          <p:grpSpPr bwMode="auto">
            <a:xfrm>
              <a:off x="3951" y="3578"/>
              <a:ext cx="533" cy="533"/>
              <a:chOff x="4253" y="3411"/>
              <a:chExt cx="533" cy="533"/>
            </a:xfrm>
          </p:grpSpPr>
          <p:sp>
            <p:nvSpPr>
              <p:cNvPr id="30828" name="Oval 32"/>
              <p:cNvSpPr>
                <a:spLocks noChangeArrowheads="1"/>
              </p:cNvSpPr>
              <p:nvPr/>
            </p:nvSpPr>
            <p:spPr bwMode="auto">
              <a:xfrm rot="5400000">
                <a:off x="4253" y="3411"/>
                <a:ext cx="533" cy="533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0829" name="Oval 33"/>
              <p:cNvSpPr>
                <a:spLocks noChangeAspect="1" noChangeArrowheads="1"/>
              </p:cNvSpPr>
              <p:nvPr/>
            </p:nvSpPr>
            <p:spPr bwMode="auto">
              <a:xfrm rot="5400000">
                <a:off x="4310" y="3468"/>
                <a:ext cx="419" cy="419"/>
              </a:xfrm>
              <a:prstGeom prst="ellipse">
                <a:avLst/>
              </a:prstGeom>
              <a:noFill/>
              <a:ln w="1905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grpSp>
            <p:nvGrpSpPr>
              <p:cNvPr id="14" name="Group 53"/>
              <p:cNvGrpSpPr>
                <a:grpSpLocks/>
              </p:cNvGrpSpPr>
              <p:nvPr/>
            </p:nvGrpSpPr>
            <p:grpSpPr bwMode="auto">
              <a:xfrm>
                <a:off x="4377" y="3590"/>
                <a:ext cx="281" cy="154"/>
                <a:chOff x="1807" y="3313"/>
                <a:chExt cx="281" cy="154"/>
              </a:xfrm>
            </p:grpSpPr>
            <p:sp>
              <p:nvSpPr>
                <p:cNvPr id="30831" name="Rectangle 34"/>
                <p:cNvSpPr>
                  <a:spLocks noChangeArrowheads="1"/>
                </p:cNvSpPr>
                <p:nvPr/>
              </p:nvSpPr>
              <p:spPr bwMode="auto">
                <a:xfrm>
                  <a:off x="1807" y="3313"/>
                  <a:ext cx="107" cy="15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fr-FR" sz="1600" b="1">
                      <a:solidFill>
                        <a:srgbClr val="000000"/>
                      </a:solidFill>
                    </a:rPr>
                    <a:t>M</a:t>
                  </a:r>
                  <a:endParaRPr lang="fr-FR" sz="1600" b="1"/>
                </a:p>
              </p:txBody>
            </p:sp>
            <p:sp>
              <p:nvSpPr>
                <p:cNvPr id="30832" name="Rectangle 35"/>
                <p:cNvSpPr>
                  <a:spLocks noChangeArrowheads="1"/>
                </p:cNvSpPr>
                <p:nvPr/>
              </p:nvSpPr>
              <p:spPr bwMode="auto">
                <a:xfrm>
                  <a:off x="1929" y="3313"/>
                  <a:ext cx="71" cy="15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fr-FR" sz="1600" b="1">
                      <a:solidFill>
                        <a:srgbClr val="000000"/>
                      </a:solidFill>
                    </a:rPr>
                    <a:t>3</a:t>
                  </a:r>
                  <a:endParaRPr lang="fr-FR" sz="1600" b="1"/>
                </a:p>
              </p:txBody>
            </p:sp>
            <p:sp>
              <p:nvSpPr>
                <p:cNvPr id="30833" name="Rectangle 36"/>
                <p:cNvSpPr>
                  <a:spLocks noChangeArrowheads="1"/>
                </p:cNvSpPr>
                <p:nvPr/>
              </p:nvSpPr>
              <p:spPr bwMode="auto">
                <a:xfrm>
                  <a:off x="2013" y="3313"/>
                  <a:ext cx="75" cy="15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fr-FR" sz="1600" b="1">
                      <a:solidFill>
                        <a:srgbClr val="000000"/>
                      </a:solidFill>
                    </a:rPr>
                    <a:t>~</a:t>
                  </a:r>
                  <a:endParaRPr lang="fr-FR" sz="1600" b="1"/>
                </a:p>
              </p:txBody>
            </p:sp>
          </p:grpSp>
        </p:grpSp>
        <p:sp>
          <p:nvSpPr>
            <p:cNvPr id="30823" name="Line 104"/>
            <p:cNvSpPr>
              <a:spLocks noChangeShapeType="1"/>
            </p:cNvSpPr>
            <p:nvPr/>
          </p:nvSpPr>
          <p:spPr bwMode="auto">
            <a:xfrm flipH="1">
              <a:off x="4425" y="3433"/>
              <a:ext cx="136" cy="22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oval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824" name="Line 105"/>
            <p:cNvSpPr>
              <a:spLocks noChangeShapeType="1"/>
            </p:cNvSpPr>
            <p:nvPr/>
          </p:nvSpPr>
          <p:spPr bwMode="auto">
            <a:xfrm flipH="1" flipV="1">
              <a:off x="3878" y="3521"/>
              <a:ext cx="136" cy="13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oval" w="med" len="med"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825" name="Line 106"/>
            <p:cNvSpPr>
              <a:spLocks noChangeShapeType="1"/>
            </p:cNvSpPr>
            <p:nvPr/>
          </p:nvSpPr>
          <p:spPr bwMode="auto">
            <a:xfrm flipH="1">
              <a:off x="3877" y="1979"/>
              <a:ext cx="1" cy="154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diamond" w="med" len="med"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826" name="Line 110"/>
            <p:cNvSpPr>
              <a:spLocks noChangeShapeType="1"/>
            </p:cNvSpPr>
            <p:nvPr/>
          </p:nvSpPr>
          <p:spPr bwMode="auto">
            <a:xfrm>
              <a:off x="4222" y="1976"/>
              <a:ext cx="0" cy="160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diamond" w="med" len="med"/>
              <a:tailEnd type="oval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827" name="Line 112"/>
            <p:cNvSpPr>
              <a:spLocks noChangeShapeType="1"/>
            </p:cNvSpPr>
            <p:nvPr/>
          </p:nvSpPr>
          <p:spPr bwMode="auto">
            <a:xfrm flipH="1">
              <a:off x="4558" y="1960"/>
              <a:ext cx="1" cy="147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diamond" w="med" len="med"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49270" name="Text Box 118"/>
          <p:cNvSpPr txBox="1">
            <a:spLocks noChangeArrowheads="1"/>
          </p:cNvSpPr>
          <p:nvPr/>
        </p:nvSpPr>
        <p:spPr bwMode="auto">
          <a:xfrm>
            <a:off x="827088" y="6092825"/>
            <a:ext cx="2376487" cy="457200"/>
          </a:xfrm>
          <a:prstGeom prst="rect">
            <a:avLst/>
          </a:prstGeom>
          <a:solidFill>
            <a:srgbClr val="5F5F5F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2400" b="1">
                <a:solidFill>
                  <a:srgbClr val="FFFF00"/>
                </a:solidFill>
                <a:cs typeface="Arabic Transparent" pitchFamily="2" charset="-78"/>
              </a:rPr>
              <a:t>اكمل دارة الاستطاعة</a:t>
            </a:r>
            <a:endParaRPr lang="fr-FR" sz="2400" b="1">
              <a:solidFill>
                <a:srgbClr val="FFFF00"/>
              </a:solidFill>
              <a:cs typeface="Arabic Transparent" pitchFamily="2" charset="-78"/>
            </a:endParaRPr>
          </a:p>
        </p:txBody>
      </p:sp>
      <p:grpSp>
        <p:nvGrpSpPr>
          <p:cNvPr id="15" name="Group 119"/>
          <p:cNvGrpSpPr>
            <a:grpSpLocks/>
          </p:cNvGrpSpPr>
          <p:nvPr/>
        </p:nvGrpSpPr>
        <p:grpSpPr bwMode="auto">
          <a:xfrm>
            <a:off x="6372225" y="2781300"/>
            <a:ext cx="2808288" cy="3811588"/>
            <a:chOff x="1452" y="436"/>
            <a:chExt cx="1769" cy="2401"/>
          </a:xfrm>
        </p:grpSpPr>
        <p:sp>
          <p:nvSpPr>
            <p:cNvPr id="30738" name="Rectangle 120"/>
            <p:cNvSpPr>
              <a:spLocks noChangeAspect="1" noChangeArrowheads="1"/>
            </p:cNvSpPr>
            <p:nvPr/>
          </p:nvSpPr>
          <p:spPr bwMode="auto">
            <a:xfrm>
              <a:off x="1782" y="2044"/>
              <a:ext cx="559" cy="16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prstDash val="dash"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739" name="Line 121"/>
            <p:cNvSpPr>
              <a:spLocks noChangeAspect="1" noChangeShapeType="1"/>
            </p:cNvSpPr>
            <p:nvPr/>
          </p:nvSpPr>
          <p:spPr bwMode="auto">
            <a:xfrm>
              <a:off x="2200" y="780"/>
              <a:ext cx="0" cy="237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740" name="Line 122"/>
            <p:cNvSpPr>
              <a:spLocks noChangeShapeType="1"/>
            </p:cNvSpPr>
            <p:nvPr/>
          </p:nvSpPr>
          <p:spPr bwMode="auto">
            <a:xfrm>
              <a:off x="2215" y="1752"/>
              <a:ext cx="0" cy="336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741" name="Line 123"/>
            <p:cNvSpPr>
              <a:spLocks noChangeAspect="1" noChangeShapeType="1"/>
            </p:cNvSpPr>
            <p:nvPr/>
          </p:nvSpPr>
          <p:spPr bwMode="auto">
            <a:xfrm>
              <a:off x="2025" y="790"/>
              <a:ext cx="0" cy="236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742" name="Line 124"/>
            <p:cNvSpPr>
              <a:spLocks noChangeShapeType="1"/>
            </p:cNvSpPr>
            <p:nvPr/>
          </p:nvSpPr>
          <p:spPr bwMode="auto">
            <a:xfrm>
              <a:off x="2034" y="1745"/>
              <a:ext cx="1" cy="329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743" name="Line 125"/>
            <p:cNvSpPr>
              <a:spLocks noChangeAspect="1" noChangeShapeType="1"/>
            </p:cNvSpPr>
            <p:nvPr/>
          </p:nvSpPr>
          <p:spPr bwMode="auto">
            <a:xfrm>
              <a:off x="1823" y="796"/>
              <a:ext cx="0" cy="237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744" name="Line 126"/>
            <p:cNvSpPr>
              <a:spLocks noChangeShapeType="1"/>
            </p:cNvSpPr>
            <p:nvPr/>
          </p:nvSpPr>
          <p:spPr bwMode="auto">
            <a:xfrm>
              <a:off x="1825" y="1739"/>
              <a:ext cx="0" cy="336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745" name="Line 127"/>
            <p:cNvSpPr>
              <a:spLocks noChangeAspect="1" noChangeShapeType="1"/>
            </p:cNvSpPr>
            <p:nvPr/>
          </p:nvSpPr>
          <p:spPr bwMode="auto">
            <a:xfrm>
              <a:off x="2213" y="1164"/>
              <a:ext cx="0" cy="454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746" name="Line 128"/>
            <p:cNvSpPr>
              <a:spLocks noChangeAspect="1" noChangeShapeType="1"/>
            </p:cNvSpPr>
            <p:nvPr/>
          </p:nvSpPr>
          <p:spPr bwMode="auto">
            <a:xfrm>
              <a:off x="2032" y="1157"/>
              <a:ext cx="0" cy="461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747" name="Line 129"/>
            <p:cNvSpPr>
              <a:spLocks noChangeAspect="1" noChangeShapeType="1"/>
            </p:cNvSpPr>
            <p:nvPr/>
          </p:nvSpPr>
          <p:spPr bwMode="auto">
            <a:xfrm>
              <a:off x="1836" y="1159"/>
              <a:ext cx="0" cy="459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748" name="Rectangle 130"/>
            <p:cNvSpPr>
              <a:spLocks noChangeAspect="1" noChangeArrowheads="1"/>
            </p:cNvSpPr>
            <p:nvPr/>
          </p:nvSpPr>
          <p:spPr bwMode="auto">
            <a:xfrm rot="-2700000">
              <a:off x="2142" y="1046"/>
              <a:ext cx="38" cy="119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749" name="Line 131"/>
            <p:cNvSpPr>
              <a:spLocks noChangeAspect="1" noChangeShapeType="1"/>
            </p:cNvSpPr>
            <p:nvPr/>
          </p:nvSpPr>
          <p:spPr bwMode="auto">
            <a:xfrm rot="-2700000">
              <a:off x="2153" y="1020"/>
              <a:ext cx="0" cy="163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750" name="Line 132"/>
            <p:cNvSpPr>
              <a:spLocks noChangeAspect="1" noChangeShapeType="1"/>
            </p:cNvSpPr>
            <p:nvPr/>
          </p:nvSpPr>
          <p:spPr bwMode="auto">
            <a:xfrm>
              <a:off x="2177" y="1023"/>
              <a:ext cx="51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751" name="Rectangle 133"/>
            <p:cNvSpPr>
              <a:spLocks noChangeAspect="1" noChangeArrowheads="1"/>
            </p:cNvSpPr>
            <p:nvPr/>
          </p:nvSpPr>
          <p:spPr bwMode="auto">
            <a:xfrm rot="-2700000">
              <a:off x="1961" y="1039"/>
              <a:ext cx="38" cy="119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752" name="Line 134"/>
            <p:cNvSpPr>
              <a:spLocks noChangeAspect="1" noChangeShapeType="1"/>
            </p:cNvSpPr>
            <p:nvPr/>
          </p:nvSpPr>
          <p:spPr bwMode="auto">
            <a:xfrm rot="-2700000">
              <a:off x="1972" y="1013"/>
              <a:ext cx="0" cy="163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753" name="Line 135"/>
            <p:cNvSpPr>
              <a:spLocks noChangeAspect="1" noChangeShapeType="1"/>
            </p:cNvSpPr>
            <p:nvPr/>
          </p:nvSpPr>
          <p:spPr bwMode="auto">
            <a:xfrm>
              <a:off x="2004" y="1024"/>
              <a:ext cx="51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754" name="Rectangle 136"/>
            <p:cNvSpPr>
              <a:spLocks noChangeAspect="1" noChangeArrowheads="1"/>
            </p:cNvSpPr>
            <p:nvPr/>
          </p:nvSpPr>
          <p:spPr bwMode="auto">
            <a:xfrm rot="-2700000">
              <a:off x="1764" y="1041"/>
              <a:ext cx="38" cy="119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755" name="Line 137"/>
            <p:cNvSpPr>
              <a:spLocks noChangeAspect="1" noChangeShapeType="1"/>
            </p:cNvSpPr>
            <p:nvPr/>
          </p:nvSpPr>
          <p:spPr bwMode="auto">
            <a:xfrm rot="-2700000">
              <a:off x="1776" y="1015"/>
              <a:ext cx="0" cy="163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756" name="Line 138"/>
            <p:cNvSpPr>
              <a:spLocks noChangeAspect="1" noChangeShapeType="1"/>
            </p:cNvSpPr>
            <p:nvPr/>
          </p:nvSpPr>
          <p:spPr bwMode="auto">
            <a:xfrm>
              <a:off x="1808" y="1034"/>
              <a:ext cx="50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757" name="Line 139"/>
            <p:cNvSpPr>
              <a:spLocks noChangeShapeType="1"/>
            </p:cNvSpPr>
            <p:nvPr/>
          </p:nvSpPr>
          <p:spPr bwMode="auto">
            <a:xfrm>
              <a:off x="2205" y="2187"/>
              <a:ext cx="1" cy="209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758" name="Line 140"/>
            <p:cNvSpPr>
              <a:spLocks noChangeShapeType="1"/>
            </p:cNvSpPr>
            <p:nvPr/>
          </p:nvSpPr>
          <p:spPr bwMode="auto">
            <a:xfrm>
              <a:off x="1825" y="2183"/>
              <a:ext cx="0" cy="209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grpSp>
          <p:nvGrpSpPr>
            <p:cNvPr id="16" name="Group 141"/>
            <p:cNvGrpSpPr>
              <a:grpSpLocks noChangeAspect="1"/>
            </p:cNvGrpSpPr>
            <p:nvPr/>
          </p:nvGrpSpPr>
          <p:grpSpPr bwMode="auto">
            <a:xfrm>
              <a:off x="1825" y="2389"/>
              <a:ext cx="382" cy="127"/>
              <a:chOff x="4022" y="12293"/>
              <a:chExt cx="861" cy="286"/>
            </a:xfrm>
          </p:grpSpPr>
          <p:sp>
            <p:nvSpPr>
              <p:cNvPr id="30819" name="Line 142"/>
              <p:cNvSpPr>
                <a:spLocks noChangeAspect="1" noChangeShapeType="1"/>
              </p:cNvSpPr>
              <p:nvPr/>
            </p:nvSpPr>
            <p:spPr bwMode="auto">
              <a:xfrm flipH="1">
                <a:off x="4695" y="12298"/>
                <a:ext cx="188" cy="281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 type="oval" w="med" len="med"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0820" name="Line 143"/>
              <p:cNvSpPr>
                <a:spLocks noChangeAspect="1" noChangeShapeType="1"/>
              </p:cNvSpPr>
              <p:nvPr/>
            </p:nvSpPr>
            <p:spPr bwMode="auto">
              <a:xfrm>
                <a:off x="4022" y="12293"/>
                <a:ext cx="188" cy="281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 type="oval" w="med" len="med"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30760" name="Line 144"/>
            <p:cNvSpPr>
              <a:spLocks noChangeShapeType="1"/>
            </p:cNvSpPr>
            <p:nvPr/>
          </p:nvSpPr>
          <p:spPr bwMode="auto">
            <a:xfrm>
              <a:off x="2022" y="2185"/>
              <a:ext cx="0" cy="288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 type="oval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761" name="AutoShape 145"/>
            <p:cNvSpPr>
              <a:spLocks noChangeAspect="1" noChangeArrowheads="1"/>
            </p:cNvSpPr>
            <p:nvPr/>
          </p:nvSpPr>
          <p:spPr bwMode="auto">
            <a:xfrm>
              <a:off x="1839" y="2475"/>
              <a:ext cx="362" cy="362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3162 w 21600"/>
                <a:gd name="T25" fmla="*/ 3162 h 21600"/>
                <a:gd name="T26" fmla="*/ 18438 w 21600"/>
                <a:gd name="T27" fmla="*/ 18438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2700" y="10800"/>
                  </a:moveTo>
                  <a:cubicBezTo>
                    <a:pt x="2700" y="15274"/>
                    <a:pt x="6326" y="18900"/>
                    <a:pt x="10800" y="18900"/>
                  </a:cubicBezTo>
                  <a:cubicBezTo>
                    <a:pt x="15274" y="18900"/>
                    <a:pt x="18900" y="15274"/>
                    <a:pt x="18900" y="10800"/>
                  </a:cubicBezTo>
                  <a:cubicBezTo>
                    <a:pt x="18900" y="6326"/>
                    <a:pt x="15274" y="2700"/>
                    <a:pt x="10800" y="2700"/>
                  </a:cubicBezTo>
                  <a:cubicBezTo>
                    <a:pt x="6326" y="2700"/>
                    <a:pt x="2700" y="6326"/>
                    <a:pt x="2700" y="10800"/>
                  </a:cubicBezTo>
                  <a:close/>
                </a:path>
              </a:pathLst>
            </a:custGeom>
            <a:solidFill>
              <a:srgbClr val="FFFFFF"/>
            </a:solidFill>
            <a:ln w="1587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762" name="Text Box 146"/>
            <p:cNvSpPr txBox="1">
              <a:spLocks noChangeAspect="1" noChangeArrowheads="1"/>
            </p:cNvSpPr>
            <p:nvPr/>
          </p:nvSpPr>
          <p:spPr bwMode="auto">
            <a:xfrm>
              <a:off x="1917" y="2556"/>
              <a:ext cx="319" cy="21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fr-FR" sz="1400" b="1"/>
                <a:t>M</a:t>
              </a:r>
            </a:p>
          </p:txBody>
        </p:sp>
        <p:sp>
          <p:nvSpPr>
            <p:cNvPr id="30763" name="Text Box 147"/>
            <p:cNvSpPr txBox="1">
              <a:spLocks noChangeAspect="1" noChangeArrowheads="1"/>
            </p:cNvSpPr>
            <p:nvPr/>
          </p:nvSpPr>
          <p:spPr bwMode="auto">
            <a:xfrm>
              <a:off x="1718" y="624"/>
              <a:ext cx="672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fr-FR" sz="1400" b="1"/>
                <a:t>L1  L2  L3</a:t>
              </a:r>
            </a:p>
          </p:txBody>
        </p:sp>
        <p:grpSp>
          <p:nvGrpSpPr>
            <p:cNvPr id="17" name="Group 148"/>
            <p:cNvGrpSpPr>
              <a:grpSpLocks noChangeAspect="1"/>
            </p:cNvGrpSpPr>
            <p:nvPr/>
          </p:nvGrpSpPr>
          <p:grpSpPr bwMode="auto">
            <a:xfrm>
              <a:off x="1815" y="1490"/>
              <a:ext cx="55" cy="146"/>
              <a:chOff x="4087" y="12414"/>
              <a:chExt cx="123" cy="328"/>
            </a:xfrm>
          </p:grpSpPr>
          <p:sp>
            <p:nvSpPr>
              <p:cNvPr id="30817" name="Line 149"/>
              <p:cNvSpPr>
                <a:spLocks noChangeAspect="1" noChangeShapeType="1"/>
              </p:cNvSpPr>
              <p:nvPr/>
            </p:nvSpPr>
            <p:spPr bwMode="auto">
              <a:xfrm>
                <a:off x="4149" y="12414"/>
                <a:ext cx="0" cy="323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0818" name="Arc 150"/>
              <p:cNvSpPr>
                <a:spLocks noChangeAspect="1"/>
              </p:cNvSpPr>
              <p:nvPr/>
            </p:nvSpPr>
            <p:spPr bwMode="auto">
              <a:xfrm rot="-10320000">
                <a:off x="4087" y="12601"/>
                <a:ext cx="123" cy="141"/>
              </a:xfrm>
              <a:custGeom>
                <a:avLst/>
                <a:gdLst>
                  <a:gd name="T0" fmla="*/ 0 w 21600"/>
                  <a:gd name="T1" fmla="*/ 0 h 37504"/>
                  <a:gd name="T2" fmla="*/ 0 w 21600"/>
                  <a:gd name="T3" fmla="*/ 0 h 37504"/>
                  <a:gd name="T4" fmla="*/ 0 w 21600"/>
                  <a:gd name="T5" fmla="*/ 0 h 37504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37504"/>
                  <a:gd name="T11" fmla="*/ 21600 w 21600"/>
                  <a:gd name="T12" fmla="*/ 37504 h 3750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37504" fill="none" extrusionOk="0">
                    <a:moveTo>
                      <a:pt x="7766" y="-1"/>
                    </a:moveTo>
                    <a:cubicBezTo>
                      <a:pt x="16101" y="3211"/>
                      <a:pt x="21600" y="11222"/>
                      <a:pt x="21600" y="20155"/>
                    </a:cubicBezTo>
                    <a:cubicBezTo>
                      <a:pt x="21600" y="26994"/>
                      <a:pt x="18360" y="33429"/>
                      <a:pt x="12867" y="37503"/>
                    </a:cubicBezTo>
                  </a:path>
                  <a:path w="21600" h="37504" stroke="0" extrusionOk="0">
                    <a:moveTo>
                      <a:pt x="7766" y="-1"/>
                    </a:moveTo>
                    <a:cubicBezTo>
                      <a:pt x="16101" y="3211"/>
                      <a:pt x="21600" y="11222"/>
                      <a:pt x="21600" y="20155"/>
                    </a:cubicBezTo>
                    <a:cubicBezTo>
                      <a:pt x="21600" y="26994"/>
                      <a:pt x="18360" y="33429"/>
                      <a:pt x="12867" y="37503"/>
                    </a:cubicBezTo>
                    <a:lnTo>
                      <a:pt x="0" y="20155"/>
                    </a:lnTo>
                    <a:close/>
                  </a:path>
                </a:pathLst>
              </a:custGeom>
              <a:noFill/>
              <a:ln w="158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18" name="Group 151"/>
            <p:cNvGrpSpPr>
              <a:grpSpLocks noChangeAspect="1"/>
            </p:cNvGrpSpPr>
            <p:nvPr/>
          </p:nvGrpSpPr>
          <p:grpSpPr bwMode="auto">
            <a:xfrm>
              <a:off x="2008" y="1486"/>
              <a:ext cx="55" cy="145"/>
              <a:chOff x="4534" y="12414"/>
              <a:chExt cx="123" cy="328"/>
            </a:xfrm>
          </p:grpSpPr>
          <p:sp>
            <p:nvSpPr>
              <p:cNvPr id="30815" name="Line 152"/>
              <p:cNvSpPr>
                <a:spLocks noChangeAspect="1" noChangeShapeType="1"/>
              </p:cNvSpPr>
              <p:nvPr/>
            </p:nvSpPr>
            <p:spPr bwMode="auto">
              <a:xfrm>
                <a:off x="4596" y="12414"/>
                <a:ext cx="0" cy="323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0816" name="Arc 153"/>
              <p:cNvSpPr>
                <a:spLocks noChangeAspect="1"/>
              </p:cNvSpPr>
              <p:nvPr/>
            </p:nvSpPr>
            <p:spPr bwMode="auto">
              <a:xfrm rot="-10320000">
                <a:off x="4534" y="12601"/>
                <a:ext cx="123" cy="141"/>
              </a:xfrm>
              <a:custGeom>
                <a:avLst/>
                <a:gdLst>
                  <a:gd name="T0" fmla="*/ 0 w 21600"/>
                  <a:gd name="T1" fmla="*/ 0 h 37504"/>
                  <a:gd name="T2" fmla="*/ 0 w 21600"/>
                  <a:gd name="T3" fmla="*/ 0 h 37504"/>
                  <a:gd name="T4" fmla="*/ 0 w 21600"/>
                  <a:gd name="T5" fmla="*/ 0 h 37504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37504"/>
                  <a:gd name="T11" fmla="*/ 21600 w 21600"/>
                  <a:gd name="T12" fmla="*/ 37504 h 3750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37504" fill="none" extrusionOk="0">
                    <a:moveTo>
                      <a:pt x="7766" y="-1"/>
                    </a:moveTo>
                    <a:cubicBezTo>
                      <a:pt x="16101" y="3211"/>
                      <a:pt x="21600" y="11222"/>
                      <a:pt x="21600" y="20155"/>
                    </a:cubicBezTo>
                    <a:cubicBezTo>
                      <a:pt x="21600" y="26994"/>
                      <a:pt x="18360" y="33429"/>
                      <a:pt x="12867" y="37503"/>
                    </a:cubicBezTo>
                  </a:path>
                  <a:path w="21600" h="37504" stroke="0" extrusionOk="0">
                    <a:moveTo>
                      <a:pt x="7766" y="-1"/>
                    </a:moveTo>
                    <a:cubicBezTo>
                      <a:pt x="16101" y="3211"/>
                      <a:pt x="21600" y="11222"/>
                      <a:pt x="21600" y="20155"/>
                    </a:cubicBezTo>
                    <a:cubicBezTo>
                      <a:pt x="21600" y="26994"/>
                      <a:pt x="18360" y="33429"/>
                      <a:pt x="12867" y="37503"/>
                    </a:cubicBezTo>
                    <a:lnTo>
                      <a:pt x="0" y="20155"/>
                    </a:lnTo>
                    <a:close/>
                  </a:path>
                </a:pathLst>
              </a:custGeom>
              <a:noFill/>
              <a:ln w="158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19" name="Group 154"/>
            <p:cNvGrpSpPr>
              <a:grpSpLocks noChangeAspect="1"/>
            </p:cNvGrpSpPr>
            <p:nvPr/>
          </p:nvGrpSpPr>
          <p:grpSpPr bwMode="auto">
            <a:xfrm>
              <a:off x="2187" y="1499"/>
              <a:ext cx="54" cy="146"/>
              <a:chOff x="4970" y="12416"/>
              <a:chExt cx="122" cy="328"/>
            </a:xfrm>
          </p:grpSpPr>
          <p:sp>
            <p:nvSpPr>
              <p:cNvPr id="30813" name="Line 155"/>
              <p:cNvSpPr>
                <a:spLocks noChangeAspect="1" noChangeShapeType="1"/>
              </p:cNvSpPr>
              <p:nvPr/>
            </p:nvSpPr>
            <p:spPr bwMode="auto">
              <a:xfrm>
                <a:off x="5032" y="12416"/>
                <a:ext cx="0" cy="323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0814" name="Arc 156"/>
              <p:cNvSpPr>
                <a:spLocks noChangeAspect="1"/>
              </p:cNvSpPr>
              <p:nvPr/>
            </p:nvSpPr>
            <p:spPr bwMode="auto">
              <a:xfrm rot="-10320000">
                <a:off x="4970" y="12603"/>
                <a:ext cx="122" cy="141"/>
              </a:xfrm>
              <a:custGeom>
                <a:avLst/>
                <a:gdLst>
                  <a:gd name="T0" fmla="*/ 0 w 21600"/>
                  <a:gd name="T1" fmla="*/ 0 h 37504"/>
                  <a:gd name="T2" fmla="*/ 0 w 21600"/>
                  <a:gd name="T3" fmla="*/ 0 h 37504"/>
                  <a:gd name="T4" fmla="*/ 0 w 21600"/>
                  <a:gd name="T5" fmla="*/ 0 h 37504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37504"/>
                  <a:gd name="T11" fmla="*/ 21600 w 21600"/>
                  <a:gd name="T12" fmla="*/ 37504 h 3750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37504" fill="none" extrusionOk="0">
                    <a:moveTo>
                      <a:pt x="7766" y="-1"/>
                    </a:moveTo>
                    <a:cubicBezTo>
                      <a:pt x="16101" y="3211"/>
                      <a:pt x="21600" y="11222"/>
                      <a:pt x="21600" y="20155"/>
                    </a:cubicBezTo>
                    <a:cubicBezTo>
                      <a:pt x="21600" y="26994"/>
                      <a:pt x="18360" y="33429"/>
                      <a:pt x="12867" y="37503"/>
                    </a:cubicBezTo>
                  </a:path>
                  <a:path w="21600" h="37504" stroke="0" extrusionOk="0">
                    <a:moveTo>
                      <a:pt x="7766" y="-1"/>
                    </a:moveTo>
                    <a:cubicBezTo>
                      <a:pt x="16101" y="3211"/>
                      <a:pt x="21600" y="11222"/>
                      <a:pt x="21600" y="20155"/>
                    </a:cubicBezTo>
                    <a:cubicBezTo>
                      <a:pt x="21600" y="26994"/>
                      <a:pt x="18360" y="33429"/>
                      <a:pt x="12867" y="37503"/>
                    </a:cubicBezTo>
                    <a:lnTo>
                      <a:pt x="0" y="20155"/>
                    </a:lnTo>
                    <a:close/>
                  </a:path>
                </a:pathLst>
              </a:custGeom>
              <a:noFill/>
              <a:ln w="158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30767" name="Line 157"/>
            <p:cNvSpPr>
              <a:spLocks noChangeAspect="1" noChangeShapeType="1"/>
            </p:cNvSpPr>
            <p:nvPr/>
          </p:nvSpPr>
          <p:spPr bwMode="auto">
            <a:xfrm rot="60000" flipH="1" flipV="1">
              <a:off x="1753" y="1667"/>
              <a:ext cx="75" cy="82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768" name="Line 158"/>
            <p:cNvSpPr>
              <a:spLocks noChangeAspect="1" noChangeShapeType="1"/>
            </p:cNvSpPr>
            <p:nvPr/>
          </p:nvSpPr>
          <p:spPr bwMode="auto">
            <a:xfrm rot="60000" flipH="1" flipV="1">
              <a:off x="2145" y="1664"/>
              <a:ext cx="75" cy="82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769" name="Line 159"/>
            <p:cNvSpPr>
              <a:spLocks noChangeAspect="1" noChangeShapeType="1"/>
            </p:cNvSpPr>
            <p:nvPr/>
          </p:nvSpPr>
          <p:spPr bwMode="auto">
            <a:xfrm rot="60000" flipH="1" flipV="1">
              <a:off x="1958" y="1671"/>
              <a:ext cx="76" cy="83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grpSp>
          <p:nvGrpSpPr>
            <p:cNvPr id="20" name="Group 160"/>
            <p:cNvGrpSpPr>
              <a:grpSpLocks noChangeAspect="1"/>
            </p:cNvGrpSpPr>
            <p:nvPr/>
          </p:nvGrpSpPr>
          <p:grpSpPr bwMode="auto">
            <a:xfrm>
              <a:off x="2209" y="2085"/>
              <a:ext cx="98" cy="108"/>
              <a:chOff x="6027" y="14664"/>
              <a:chExt cx="280" cy="214"/>
            </a:xfrm>
          </p:grpSpPr>
          <p:sp>
            <p:nvSpPr>
              <p:cNvPr id="30810" name="Line 161"/>
              <p:cNvSpPr>
                <a:spLocks noChangeAspect="1" noChangeShapeType="1"/>
              </p:cNvSpPr>
              <p:nvPr/>
            </p:nvSpPr>
            <p:spPr bwMode="auto">
              <a:xfrm>
                <a:off x="6027" y="14664"/>
                <a:ext cx="280" cy="0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0811" name="Line 162"/>
              <p:cNvSpPr>
                <a:spLocks noChangeAspect="1" noChangeShapeType="1"/>
              </p:cNvSpPr>
              <p:nvPr/>
            </p:nvSpPr>
            <p:spPr bwMode="auto">
              <a:xfrm>
                <a:off x="6307" y="14664"/>
                <a:ext cx="0" cy="210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0812" name="Line 163"/>
              <p:cNvSpPr>
                <a:spLocks noChangeAspect="1" noChangeShapeType="1"/>
              </p:cNvSpPr>
              <p:nvPr/>
            </p:nvSpPr>
            <p:spPr bwMode="auto">
              <a:xfrm>
                <a:off x="6027" y="14878"/>
                <a:ext cx="280" cy="0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21" name="Group 164"/>
            <p:cNvGrpSpPr>
              <a:grpSpLocks noChangeAspect="1"/>
            </p:cNvGrpSpPr>
            <p:nvPr/>
          </p:nvGrpSpPr>
          <p:grpSpPr bwMode="auto">
            <a:xfrm>
              <a:off x="2028" y="2075"/>
              <a:ext cx="98" cy="108"/>
              <a:chOff x="6027" y="14664"/>
              <a:chExt cx="280" cy="214"/>
            </a:xfrm>
          </p:grpSpPr>
          <p:sp>
            <p:nvSpPr>
              <p:cNvPr id="30807" name="Line 165"/>
              <p:cNvSpPr>
                <a:spLocks noChangeAspect="1" noChangeShapeType="1"/>
              </p:cNvSpPr>
              <p:nvPr/>
            </p:nvSpPr>
            <p:spPr bwMode="auto">
              <a:xfrm>
                <a:off x="6027" y="14664"/>
                <a:ext cx="280" cy="0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0808" name="Line 166"/>
              <p:cNvSpPr>
                <a:spLocks noChangeAspect="1" noChangeShapeType="1"/>
              </p:cNvSpPr>
              <p:nvPr/>
            </p:nvSpPr>
            <p:spPr bwMode="auto">
              <a:xfrm>
                <a:off x="6307" y="14664"/>
                <a:ext cx="0" cy="210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0809" name="Line 167"/>
              <p:cNvSpPr>
                <a:spLocks noChangeAspect="1" noChangeShapeType="1"/>
              </p:cNvSpPr>
              <p:nvPr/>
            </p:nvSpPr>
            <p:spPr bwMode="auto">
              <a:xfrm>
                <a:off x="6027" y="14878"/>
                <a:ext cx="280" cy="0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22" name="Group 168"/>
            <p:cNvGrpSpPr>
              <a:grpSpLocks noChangeAspect="1"/>
            </p:cNvGrpSpPr>
            <p:nvPr/>
          </p:nvGrpSpPr>
          <p:grpSpPr bwMode="auto">
            <a:xfrm>
              <a:off x="1822" y="2070"/>
              <a:ext cx="98" cy="109"/>
              <a:chOff x="6027" y="14664"/>
              <a:chExt cx="280" cy="214"/>
            </a:xfrm>
          </p:grpSpPr>
          <p:sp>
            <p:nvSpPr>
              <p:cNvPr id="30804" name="Line 169"/>
              <p:cNvSpPr>
                <a:spLocks noChangeAspect="1" noChangeShapeType="1"/>
              </p:cNvSpPr>
              <p:nvPr/>
            </p:nvSpPr>
            <p:spPr bwMode="auto">
              <a:xfrm>
                <a:off x="6027" y="14664"/>
                <a:ext cx="280" cy="0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0805" name="Line 170"/>
              <p:cNvSpPr>
                <a:spLocks noChangeAspect="1" noChangeShapeType="1"/>
              </p:cNvSpPr>
              <p:nvPr/>
            </p:nvSpPr>
            <p:spPr bwMode="auto">
              <a:xfrm>
                <a:off x="6307" y="14664"/>
                <a:ext cx="0" cy="210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0806" name="Line 171"/>
              <p:cNvSpPr>
                <a:spLocks noChangeAspect="1" noChangeShapeType="1"/>
              </p:cNvSpPr>
              <p:nvPr/>
            </p:nvSpPr>
            <p:spPr bwMode="auto">
              <a:xfrm>
                <a:off x="6027" y="14878"/>
                <a:ext cx="280" cy="0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30773" name="Text Box 172"/>
            <p:cNvSpPr txBox="1">
              <a:spLocks noChangeAspect="1" noChangeArrowheads="1"/>
            </p:cNvSpPr>
            <p:nvPr/>
          </p:nvSpPr>
          <p:spPr bwMode="auto">
            <a:xfrm>
              <a:off x="1519" y="981"/>
              <a:ext cx="248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fr-FR" sz="1400" b="1"/>
                <a:t>Q</a:t>
              </a:r>
            </a:p>
          </p:txBody>
        </p:sp>
        <p:sp>
          <p:nvSpPr>
            <p:cNvPr id="30774" name="Text Box 173"/>
            <p:cNvSpPr txBox="1">
              <a:spLocks noChangeAspect="1" noChangeArrowheads="1"/>
            </p:cNvSpPr>
            <p:nvPr/>
          </p:nvSpPr>
          <p:spPr bwMode="auto">
            <a:xfrm>
              <a:off x="1452" y="1598"/>
              <a:ext cx="373" cy="239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en-GB" sz="1400" b="1"/>
                <a:t>KM1</a:t>
              </a:r>
              <a:endParaRPr lang="fr-FR" sz="1400" b="1"/>
            </a:p>
          </p:txBody>
        </p:sp>
        <p:sp>
          <p:nvSpPr>
            <p:cNvPr id="30775" name="Text Box 174"/>
            <p:cNvSpPr txBox="1">
              <a:spLocks noChangeAspect="1" noChangeArrowheads="1"/>
            </p:cNvSpPr>
            <p:nvPr/>
          </p:nvSpPr>
          <p:spPr bwMode="auto">
            <a:xfrm>
              <a:off x="1519" y="2041"/>
              <a:ext cx="266" cy="186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fr-FR" sz="1400" b="1"/>
                <a:t>F</a:t>
              </a:r>
              <a:r>
                <a:rPr lang="ar-DZ" sz="1400" b="1"/>
                <a:t>2</a:t>
              </a:r>
              <a:endParaRPr lang="fr-FR" sz="1400" b="1"/>
            </a:p>
          </p:txBody>
        </p:sp>
        <p:sp>
          <p:nvSpPr>
            <p:cNvPr id="30776" name="Text Box 175"/>
            <p:cNvSpPr txBox="1">
              <a:spLocks noChangeArrowheads="1"/>
            </p:cNvSpPr>
            <p:nvPr/>
          </p:nvSpPr>
          <p:spPr bwMode="auto">
            <a:xfrm>
              <a:off x="1655" y="436"/>
              <a:ext cx="545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fr-FR" sz="1400" b="1"/>
                <a:t>380V</a:t>
              </a:r>
            </a:p>
          </p:txBody>
        </p:sp>
        <p:grpSp>
          <p:nvGrpSpPr>
            <p:cNvPr id="23" name="Group 176"/>
            <p:cNvGrpSpPr>
              <a:grpSpLocks noChangeAspect="1"/>
            </p:cNvGrpSpPr>
            <p:nvPr/>
          </p:nvGrpSpPr>
          <p:grpSpPr bwMode="auto">
            <a:xfrm>
              <a:off x="2432" y="1518"/>
              <a:ext cx="55" cy="146"/>
              <a:chOff x="4087" y="12414"/>
              <a:chExt cx="123" cy="328"/>
            </a:xfrm>
          </p:grpSpPr>
          <p:sp>
            <p:nvSpPr>
              <p:cNvPr id="30802" name="Line 177"/>
              <p:cNvSpPr>
                <a:spLocks noChangeAspect="1" noChangeShapeType="1"/>
              </p:cNvSpPr>
              <p:nvPr/>
            </p:nvSpPr>
            <p:spPr bwMode="auto">
              <a:xfrm>
                <a:off x="4149" y="12414"/>
                <a:ext cx="0" cy="323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0803" name="Arc 178"/>
              <p:cNvSpPr>
                <a:spLocks noChangeAspect="1"/>
              </p:cNvSpPr>
              <p:nvPr/>
            </p:nvSpPr>
            <p:spPr bwMode="auto">
              <a:xfrm rot="-10320000">
                <a:off x="4087" y="12601"/>
                <a:ext cx="123" cy="141"/>
              </a:xfrm>
              <a:custGeom>
                <a:avLst/>
                <a:gdLst>
                  <a:gd name="T0" fmla="*/ 0 w 21600"/>
                  <a:gd name="T1" fmla="*/ 0 h 37504"/>
                  <a:gd name="T2" fmla="*/ 0 w 21600"/>
                  <a:gd name="T3" fmla="*/ 0 h 37504"/>
                  <a:gd name="T4" fmla="*/ 0 w 21600"/>
                  <a:gd name="T5" fmla="*/ 0 h 37504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37504"/>
                  <a:gd name="T11" fmla="*/ 21600 w 21600"/>
                  <a:gd name="T12" fmla="*/ 37504 h 3750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37504" fill="none" extrusionOk="0">
                    <a:moveTo>
                      <a:pt x="7766" y="-1"/>
                    </a:moveTo>
                    <a:cubicBezTo>
                      <a:pt x="16101" y="3211"/>
                      <a:pt x="21600" y="11222"/>
                      <a:pt x="21600" y="20155"/>
                    </a:cubicBezTo>
                    <a:cubicBezTo>
                      <a:pt x="21600" y="26994"/>
                      <a:pt x="18360" y="33429"/>
                      <a:pt x="12867" y="37503"/>
                    </a:cubicBezTo>
                  </a:path>
                  <a:path w="21600" h="37504" stroke="0" extrusionOk="0">
                    <a:moveTo>
                      <a:pt x="7766" y="-1"/>
                    </a:moveTo>
                    <a:cubicBezTo>
                      <a:pt x="16101" y="3211"/>
                      <a:pt x="21600" y="11222"/>
                      <a:pt x="21600" y="20155"/>
                    </a:cubicBezTo>
                    <a:cubicBezTo>
                      <a:pt x="21600" y="26994"/>
                      <a:pt x="18360" y="33429"/>
                      <a:pt x="12867" y="37503"/>
                    </a:cubicBezTo>
                    <a:lnTo>
                      <a:pt x="0" y="20155"/>
                    </a:lnTo>
                    <a:close/>
                  </a:path>
                </a:pathLst>
              </a:custGeom>
              <a:noFill/>
              <a:ln w="158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24" name="Group 179"/>
            <p:cNvGrpSpPr>
              <a:grpSpLocks noChangeAspect="1"/>
            </p:cNvGrpSpPr>
            <p:nvPr/>
          </p:nvGrpSpPr>
          <p:grpSpPr bwMode="auto">
            <a:xfrm>
              <a:off x="2625" y="1514"/>
              <a:ext cx="55" cy="145"/>
              <a:chOff x="4534" y="12414"/>
              <a:chExt cx="123" cy="328"/>
            </a:xfrm>
          </p:grpSpPr>
          <p:sp>
            <p:nvSpPr>
              <p:cNvPr id="30800" name="Line 180"/>
              <p:cNvSpPr>
                <a:spLocks noChangeAspect="1" noChangeShapeType="1"/>
              </p:cNvSpPr>
              <p:nvPr/>
            </p:nvSpPr>
            <p:spPr bwMode="auto">
              <a:xfrm>
                <a:off x="4596" y="12414"/>
                <a:ext cx="0" cy="323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0801" name="Arc 181"/>
              <p:cNvSpPr>
                <a:spLocks noChangeAspect="1"/>
              </p:cNvSpPr>
              <p:nvPr/>
            </p:nvSpPr>
            <p:spPr bwMode="auto">
              <a:xfrm rot="-10320000">
                <a:off x="4534" y="12601"/>
                <a:ext cx="123" cy="141"/>
              </a:xfrm>
              <a:custGeom>
                <a:avLst/>
                <a:gdLst>
                  <a:gd name="T0" fmla="*/ 0 w 21600"/>
                  <a:gd name="T1" fmla="*/ 0 h 37504"/>
                  <a:gd name="T2" fmla="*/ 0 w 21600"/>
                  <a:gd name="T3" fmla="*/ 0 h 37504"/>
                  <a:gd name="T4" fmla="*/ 0 w 21600"/>
                  <a:gd name="T5" fmla="*/ 0 h 37504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37504"/>
                  <a:gd name="T11" fmla="*/ 21600 w 21600"/>
                  <a:gd name="T12" fmla="*/ 37504 h 3750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37504" fill="none" extrusionOk="0">
                    <a:moveTo>
                      <a:pt x="7766" y="-1"/>
                    </a:moveTo>
                    <a:cubicBezTo>
                      <a:pt x="16101" y="3211"/>
                      <a:pt x="21600" y="11222"/>
                      <a:pt x="21600" y="20155"/>
                    </a:cubicBezTo>
                    <a:cubicBezTo>
                      <a:pt x="21600" y="26994"/>
                      <a:pt x="18360" y="33429"/>
                      <a:pt x="12867" y="37503"/>
                    </a:cubicBezTo>
                  </a:path>
                  <a:path w="21600" h="37504" stroke="0" extrusionOk="0">
                    <a:moveTo>
                      <a:pt x="7766" y="-1"/>
                    </a:moveTo>
                    <a:cubicBezTo>
                      <a:pt x="16101" y="3211"/>
                      <a:pt x="21600" y="11222"/>
                      <a:pt x="21600" y="20155"/>
                    </a:cubicBezTo>
                    <a:cubicBezTo>
                      <a:pt x="21600" y="26994"/>
                      <a:pt x="18360" y="33429"/>
                      <a:pt x="12867" y="37503"/>
                    </a:cubicBezTo>
                    <a:lnTo>
                      <a:pt x="0" y="20155"/>
                    </a:lnTo>
                    <a:close/>
                  </a:path>
                </a:pathLst>
              </a:custGeom>
              <a:noFill/>
              <a:ln w="158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25" name="Group 182"/>
            <p:cNvGrpSpPr>
              <a:grpSpLocks noChangeAspect="1"/>
            </p:cNvGrpSpPr>
            <p:nvPr/>
          </p:nvGrpSpPr>
          <p:grpSpPr bwMode="auto">
            <a:xfrm>
              <a:off x="2804" y="1527"/>
              <a:ext cx="54" cy="146"/>
              <a:chOff x="4970" y="12416"/>
              <a:chExt cx="122" cy="328"/>
            </a:xfrm>
          </p:grpSpPr>
          <p:sp>
            <p:nvSpPr>
              <p:cNvPr id="30798" name="Line 183"/>
              <p:cNvSpPr>
                <a:spLocks noChangeAspect="1" noChangeShapeType="1"/>
              </p:cNvSpPr>
              <p:nvPr/>
            </p:nvSpPr>
            <p:spPr bwMode="auto">
              <a:xfrm>
                <a:off x="5032" y="12416"/>
                <a:ext cx="0" cy="323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0799" name="Arc 184"/>
              <p:cNvSpPr>
                <a:spLocks noChangeAspect="1"/>
              </p:cNvSpPr>
              <p:nvPr/>
            </p:nvSpPr>
            <p:spPr bwMode="auto">
              <a:xfrm rot="-10320000">
                <a:off x="4970" y="12603"/>
                <a:ext cx="122" cy="141"/>
              </a:xfrm>
              <a:custGeom>
                <a:avLst/>
                <a:gdLst>
                  <a:gd name="T0" fmla="*/ 0 w 21600"/>
                  <a:gd name="T1" fmla="*/ 0 h 37504"/>
                  <a:gd name="T2" fmla="*/ 0 w 21600"/>
                  <a:gd name="T3" fmla="*/ 0 h 37504"/>
                  <a:gd name="T4" fmla="*/ 0 w 21600"/>
                  <a:gd name="T5" fmla="*/ 0 h 37504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37504"/>
                  <a:gd name="T11" fmla="*/ 21600 w 21600"/>
                  <a:gd name="T12" fmla="*/ 37504 h 3750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37504" fill="none" extrusionOk="0">
                    <a:moveTo>
                      <a:pt x="7766" y="-1"/>
                    </a:moveTo>
                    <a:cubicBezTo>
                      <a:pt x="16101" y="3211"/>
                      <a:pt x="21600" y="11222"/>
                      <a:pt x="21600" y="20155"/>
                    </a:cubicBezTo>
                    <a:cubicBezTo>
                      <a:pt x="21600" y="26994"/>
                      <a:pt x="18360" y="33429"/>
                      <a:pt x="12867" y="37503"/>
                    </a:cubicBezTo>
                  </a:path>
                  <a:path w="21600" h="37504" stroke="0" extrusionOk="0">
                    <a:moveTo>
                      <a:pt x="7766" y="-1"/>
                    </a:moveTo>
                    <a:cubicBezTo>
                      <a:pt x="16101" y="3211"/>
                      <a:pt x="21600" y="11222"/>
                      <a:pt x="21600" y="20155"/>
                    </a:cubicBezTo>
                    <a:cubicBezTo>
                      <a:pt x="21600" y="26994"/>
                      <a:pt x="18360" y="33429"/>
                      <a:pt x="12867" y="37503"/>
                    </a:cubicBezTo>
                    <a:lnTo>
                      <a:pt x="0" y="20155"/>
                    </a:lnTo>
                    <a:close/>
                  </a:path>
                </a:pathLst>
              </a:custGeom>
              <a:noFill/>
              <a:ln w="158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30780" name="Line 185"/>
            <p:cNvSpPr>
              <a:spLocks noChangeAspect="1" noChangeShapeType="1"/>
            </p:cNvSpPr>
            <p:nvPr/>
          </p:nvSpPr>
          <p:spPr bwMode="auto">
            <a:xfrm rot="60000" flipH="1" flipV="1">
              <a:off x="2370" y="1671"/>
              <a:ext cx="75" cy="82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781" name="Line 186"/>
            <p:cNvSpPr>
              <a:spLocks noChangeAspect="1" noChangeShapeType="1"/>
            </p:cNvSpPr>
            <p:nvPr/>
          </p:nvSpPr>
          <p:spPr bwMode="auto">
            <a:xfrm rot="60000" flipH="1" flipV="1">
              <a:off x="2762" y="1668"/>
              <a:ext cx="75" cy="82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782" name="Line 187"/>
            <p:cNvSpPr>
              <a:spLocks noChangeAspect="1" noChangeShapeType="1"/>
            </p:cNvSpPr>
            <p:nvPr/>
          </p:nvSpPr>
          <p:spPr bwMode="auto">
            <a:xfrm rot="60000" flipH="1" flipV="1">
              <a:off x="2575" y="1675"/>
              <a:ext cx="76" cy="83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783" name="Text Box 188"/>
            <p:cNvSpPr txBox="1">
              <a:spLocks noChangeAspect="1" noChangeArrowheads="1"/>
            </p:cNvSpPr>
            <p:nvPr/>
          </p:nvSpPr>
          <p:spPr bwMode="auto">
            <a:xfrm>
              <a:off x="2848" y="1570"/>
              <a:ext cx="373" cy="239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en-GB" sz="1400" b="1"/>
                <a:t>KM2</a:t>
              </a:r>
              <a:endParaRPr lang="fr-FR" sz="1400" b="1"/>
            </a:p>
          </p:txBody>
        </p:sp>
        <p:sp>
          <p:nvSpPr>
            <p:cNvPr id="30784" name="Line 189"/>
            <p:cNvSpPr>
              <a:spLocks noChangeShapeType="1"/>
            </p:cNvSpPr>
            <p:nvPr/>
          </p:nvSpPr>
          <p:spPr bwMode="auto">
            <a:xfrm>
              <a:off x="1837" y="1525"/>
              <a:ext cx="62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oval" w="sm" len="sm"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785" name="Line 190"/>
            <p:cNvSpPr>
              <a:spLocks noChangeShapeType="1"/>
            </p:cNvSpPr>
            <p:nvPr/>
          </p:nvSpPr>
          <p:spPr bwMode="auto">
            <a:xfrm>
              <a:off x="1828" y="1824"/>
              <a:ext cx="61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oval" w="sm" len="sm"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786" name="Line 191"/>
            <p:cNvSpPr>
              <a:spLocks noChangeShapeType="1"/>
            </p:cNvSpPr>
            <p:nvPr/>
          </p:nvSpPr>
          <p:spPr bwMode="auto">
            <a:xfrm>
              <a:off x="2444" y="1755"/>
              <a:ext cx="0" cy="6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787" name="Line 192"/>
            <p:cNvSpPr>
              <a:spLocks noChangeShapeType="1"/>
            </p:cNvSpPr>
            <p:nvPr/>
          </p:nvSpPr>
          <p:spPr bwMode="auto">
            <a:xfrm>
              <a:off x="2216" y="1460"/>
              <a:ext cx="43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oval" w="sm" len="sm"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788" name="Line 193"/>
            <p:cNvSpPr>
              <a:spLocks noChangeShapeType="1"/>
            </p:cNvSpPr>
            <p:nvPr/>
          </p:nvSpPr>
          <p:spPr bwMode="auto">
            <a:xfrm>
              <a:off x="2653" y="1457"/>
              <a:ext cx="0" cy="6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789" name="Line 194"/>
            <p:cNvSpPr>
              <a:spLocks noChangeShapeType="1"/>
            </p:cNvSpPr>
            <p:nvPr/>
          </p:nvSpPr>
          <p:spPr bwMode="auto">
            <a:xfrm>
              <a:off x="2036" y="1876"/>
              <a:ext cx="61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oval" w="sm" len="sm"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790" name="Line 195"/>
            <p:cNvSpPr>
              <a:spLocks noChangeShapeType="1"/>
            </p:cNvSpPr>
            <p:nvPr/>
          </p:nvSpPr>
          <p:spPr bwMode="auto">
            <a:xfrm>
              <a:off x="2653" y="1761"/>
              <a:ext cx="0" cy="11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791" name="Line 196"/>
            <p:cNvSpPr>
              <a:spLocks noChangeShapeType="1"/>
            </p:cNvSpPr>
            <p:nvPr/>
          </p:nvSpPr>
          <p:spPr bwMode="auto">
            <a:xfrm>
              <a:off x="2032" y="1392"/>
              <a:ext cx="79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oval" w="sm" len="sm"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792" name="Line 197"/>
            <p:cNvSpPr>
              <a:spLocks noChangeShapeType="1"/>
            </p:cNvSpPr>
            <p:nvPr/>
          </p:nvSpPr>
          <p:spPr bwMode="auto">
            <a:xfrm>
              <a:off x="2835" y="1389"/>
              <a:ext cx="0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793" name="Line 198"/>
            <p:cNvSpPr>
              <a:spLocks noChangeShapeType="1"/>
            </p:cNvSpPr>
            <p:nvPr/>
          </p:nvSpPr>
          <p:spPr bwMode="auto">
            <a:xfrm>
              <a:off x="2218" y="1935"/>
              <a:ext cx="61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oval" w="sm" len="sm"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794" name="Line 199"/>
            <p:cNvSpPr>
              <a:spLocks noChangeShapeType="1"/>
            </p:cNvSpPr>
            <p:nvPr/>
          </p:nvSpPr>
          <p:spPr bwMode="auto">
            <a:xfrm>
              <a:off x="2835" y="1749"/>
              <a:ext cx="0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795" name="Line 200"/>
            <p:cNvSpPr>
              <a:spLocks noChangeShapeType="1"/>
            </p:cNvSpPr>
            <p:nvPr/>
          </p:nvSpPr>
          <p:spPr bwMode="auto">
            <a:xfrm>
              <a:off x="1791" y="1700"/>
              <a:ext cx="52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796" name="Line 201"/>
            <p:cNvSpPr>
              <a:spLocks noChangeShapeType="1"/>
            </p:cNvSpPr>
            <p:nvPr/>
          </p:nvSpPr>
          <p:spPr bwMode="auto">
            <a:xfrm flipH="1">
              <a:off x="2290" y="1706"/>
              <a:ext cx="63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797" name="AutoShape 202"/>
            <p:cNvSpPr>
              <a:spLocks noChangeAspect="1" noChangeArrowheads="1"/>
            </p:cNvSpPr>
            <p:nvPr/>
          </p:nvSpPr>
          <p:spPr bwMode="auto">
            <a:xfrm rot="10800000">
              <a:off x="2249" y="1669"/>
              <a:ext cx="88" cy="76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140" name="Text Box 7"/>
          <p:cNvSpPr txBox="1">
            <a:spLocks noChangeArrowheads="1"/>
          </p:cNvSpPr>
          <p:nvPr/>
        </p:nvSpPr>
        <p:spPr bwMode="auto">
          <a:xfrm>
            <a:off x="6072198" y="0"/>
            <a:ext cx="2881313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2400" b="1" u="sng" dirty="0">
                <a:solidFill>
                  <a:srgbClr val="FF0000"/>
                </a:solidFill>
                <a:cs typeface="Arabic Transparent" pitchFamily="2" charset="-78"/>
              </a:rPr>
              <a:t>مثال: حاجز السيارات</a:t>
            </a:r>
            <a:endParaRPr lang="fr-FR" sz="2400" b="1" u="sng" dirty="0">
              <a:solidFill>
                <a:srgbClr val="FF0000"/>
              </a:solidFill>
              <a:cs typeface="Arabic Transparent" pitchFamily="2" charset="-78"/>
            </a:endParaRPr>
          </a:p>
        </p:txBody>
      </p:sp>
      <p:sp>
        <p:nvSpPr>
          <p:cNvPr id="142" name="Line 3"/>
          <p:cNvSpPr>
            <a:spLocks noChangeShapeType="1"/>
          </p:cNvSpPr>
          <p:nvPr/>
        </p:nvSpPr>
        <p:spPr bwMode="auto">
          <a:xfrm flipH="1">
            <a:off x="1000100" y="487658"/>
            <a:ext cx="1802741" cy="165545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144" name="Text Box 5"/>
          <p:cNvSpPr txBox="1">
            <a:spLocks noChangeArrowheads="1"/>
          </p:cNvSpPr>
          <p:nvPr/>
        </p:nvSpPr>
        <p:spPr bwMode="auto">
          <a:xfrm>
            <a:off x="2500298" y="285728"/>
            <a:ext cx="1152525" cy="3968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2000" b="1" dirty="0">
                <a:solidFill>
                  <a:srgbClr val="0000FF"/>
                </a:solidFill>
                <a:cs typeface="Arabic Transparent" pitchFamily="2" charset="-78"/>
              </a:rPr>
              <a:t>المحرك</a:t>
            </a:r>
            <a:endParaRPr lang="fr-FR" sz="2000" b="1" dirty="0">
              <a:solidFill>
                <a:srgbClr val="0000FF"/>
              </a:solidFill>
              <a:cs typeface="Arabic Transparent" pitchFamily="2" charset="-78"/>
            </a:endParaRPr>
          </a:p>
        </p:txBody>
      </p:sp>
      <p:sp>
        <p:nvSpPr>
          <p:cNvPr id="145" name="Text Box 6"/>
          <p:cNvSpPr txBox="1">
            <a:spLocks noChangeArrowheads="1"/>
          </p:cNvSpPr>
          <p:nvPr/>
        </p:nvSpPr>
        <p:spPr bwMode="auto">
          <a:xfrm>
            <a:off x="928662" y="3929066"/>
            <a:ext cx="2735262" cy="8540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2000" b="1" dirty="0">
                <a:solidFill>
                  <a:srgbClr val="0000FF"/>
                </a:solidFill>
                <a:cs typeface="Arabic Transparent" pitchFamily="2" charset="-78"/>
              </a:rPr>
              <a:t>الملامسين  </a:t>
            </a:r>
            <a:r>
              <a:rPr lang="fr-FR" sz="2000" b="1" dirty="0">
                <a:solidFill>
                  <a:srgbClr val="0000FF"/>
                </a:solidFill>
                <a:cs typeface="Arabic Transparent" pitchFamily="2" charset="-78"/>
              </a:rPr>
              <a:t>KM1  KM2</a:t>
            </a:r>
            <a:r>
              <a:rPr lang="en-US" sz="2000" b="1" dirty="0">
                <a:solidFill>
                  <a:srgbClr val="0000FF"/>
                </a:solidFill>
                <a:cs typeface="Arabic Transparent" pitchFamily="2" charset="-78"/>
              </a:rPr>
              <a:t> </a:t>
            </a:r>
            <a:endParaRPr lang="ar-DZ" sz="2000" b="1" dirty="0">
              <a:solidFill>
                <a:srgbClr val="0000FF"/>
              </a:solidFill>
              <a:cs typeface="Arabic Transparent" pitchFamily="2" charset="-78"/>
            </a:endParaRPr>
          </a:p>
          <a:p>
            <a:pPr algn="r" rtl="1">
              <a:spcBef>
                <a:spcPct val="50000"/>
              </a:spcBef>
            </a:pPr>
            <a:r>
              <a:rPr lang="ar-DZ" sz="2000" b="1" dirty="0">
                <a:solidFill>
                  <a:srgbClr val="0000FF"/>
                </a:solidFill>
                <a:cs typeface="Arabic Transparent" pitchFamily="2" charset="-78"/>
              </a:rPr>
              <a:t>للصعود ونزول الحاجز.</a:t>
            </a:r>
            <a:endParaRPr lang="fr-FR" sz="2000" b="1" dirty="0">
              <a:solidFill>
                <a:srgbClr val="0000FF"/>
              </a:solidFill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49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49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49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49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49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49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2" dur="500"/>
                                        <p:tgtEl>
                                          <p:spTgt spid="49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7" dur="500"/>
                                        <p:tgtEl>
                                          <p:spTgt spid="49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61" grpId="0"/>
      <p:bldP spid="49162" grpId="0"/>
      <p:bldP spid="49174" grpId="0"/>
      <p:bldP spid="49175" grpId="0"/>
      <p:bldP spid="49209" grpId="0" animBg="1"/>
      <p:bldP spid="49260" grpId="0" animBg="1"/>
      <p:bldP spid="49261" grpId="0" animBg="1"/>
      <p:bldP spid="49270" grpId="0" animBg="1"/>
      <p:bldP spid="142" grpId="0" animBg="1"/>
      <p:bldP spid="144" grpId="0"/>
      <p:bldP spid="145" grpId="0"/>
    </p:bld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Text Box 2"/>
          <p:cNvSpPr txBox="1">
            <a:spLocks noChangeArrowheads="1"/>
          </p:cNvSpPr>
          <p:nvPr/>
        </p:nvSpPr>
        <p:spPr bwMode="auto">
          <a:xfrm>
            <a:off x="3514725" y="222250"/>
            <a:ext cx="5399088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ar-DZ" b="1" dirty="0">
                <a:solidFill>
                  <a:srgbClr val="FF3300"/>
                </a:solidFill>
                <a:cs typeface="Arabic Transparent" pitchFamily="2" charset="-78"/>
              </a:rPr>
              <a:t>3 </a:t>
            </a:r>
            <a:r>
              <a:rPr lang="ar-DZ" b="1" dirty="0" err="1">
                <a:solidFill>
                  <a:srgbClr val="FF3300"/>
                </a:solidFill>
                <a:cs typeface="Arabic Transparent" pitchFamily="2" charset="-78"/>
              </a:rPr>
              <a:t>ـ</a:t>
            </a:r>
            <a:r>
              <a:rPr lang="ar-DZ" b="1" dirty="0">
                <a:solidFill>
                  <a:srgbClr val="FF3300"/>
                </a:solidFill>
                <a:cs typeface="Arabic Transparent" pitchFamily="2" charset="-78"/>
              </a:rPr>
              <a:t> كتابة البرنامج الذي يسير ويشغل هذه </a:t>
            </a:r>
            <a:r>
              <a:rPr lang="ar-DZ" b="1" dirty="0" err="1">
                <a:solidFill>
                  <a:srgbClr val="FF3300"/>
                </a:solidFill>
                <a:cs typeface="Arabic Transparent" pitchFamily="2" charset="-78"/>
              </a:rPr>
              <a:t>الاجهزة</a:t>
            </a:r>
            <a:r>
              <a:rPr lang="ar-DZ" b="1" dirty="0">
                <a:solidFill>
                  <a:srgbClr val="FF3300"/>
                </a:solidFill>
                <a:cs typeface="Arabic Transparent" pitchFamily="2" charset="-78"/>
              </a:rPr>
              <a:t>.</a:t>
            </a:r>
            <a:endParaRPr lang="fr-FR" b="1" dirty="0">
              <a:solidFill>
                <a:srgbClr val="FF3300"/>
              </a:solidFill>
              <a:cs typeface="Arabic Transparent" pitchFamily="2" charset="-78"/>
            </a:endParaRPr>
          </a:p>
        </p:txBody>
      </p:sp>
      <p:sp>
        <p:nvSpPr>
          <p:cNvPr id="92163" name="AutoShape 3"/>
          <p:cNvSpPr>
            <a:spLocks noChangeAspect="1" noChangeArrowheads="1"/>
          </p:cNvSpPr>
          <p:nvPr/>
        </p:nvSpPr>
        <p:spPr bwMode="auto">
          <a:xfrm>
            <a:off x="6303963" y="1716088"/>
            <a:ext cx="469900" cy="169862"/>
          </a:xfrm>
          <a:prstGeom prst="leftArrow">
            <a:avLst>
              <a:gd name="adj1" fmla="val 50000"/>
              <a:gd name="adj2" fmla="val 69159"/>
            </a:avLst>
          </a:prstGeom>
          <a:solidFill>
            <a:srgbClr val="FFCC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grpSp>
        <p:nvGrpSpPr>
          <p:cNvPr id="2" name="Group 134"/>
          <p:cNvGrpSpPr>
            <a:grpSpLocks/>
          </p:cNvGrpSpPr>
          <p:nvPr/>
        </p:nvGrpSpPr>
        <p:grpSpPr bwMode="auto">
          <a:xfrm>
            <a:off x="5141913" y="1198563"/>
            <a:ext cx="787400" cy="749300"/>
            <a:chOff x="3239" y="755"/>
            <a:chExt cx="496" cy="472"/>
          </a:xfrm>
        </p:grpSpPr>
        <p:grpSp>
          <p:nvGrpSpPr>
            <p:cNvPr id="3" name="Group 4"/>
            <p:cNvGrpSpPr>
              <a:grpSpLocks noChangeAspect="1"/>
            </p:cNvGrpSpPr>
            <p:nvPr/>
          </p:nvGrpSpPr>
          <p:grpSpPr bwMode="auto">
            <a:xfrm>
              <a:off x="3330" y="1031"/>
              <a:ext cx="127" cy="196"/>
              <a:chOff x="4767" y="8564"/>
              <a:chExt cx="250" cy="385"/>
            </a:xfrm>
          </p:grpSpPr>
          <p:sp>
            <p:nvSpPr>
              <p:cNvPr id="32886" name="Line 5"/>
              <p:cNvSpPr>
                <a:spLocks noChangeAspect="1" noChangeShapeType="1"/>
              </p:cNvSpPr>
              <p:nvPr/>
            </p:nvSpPr>
            <p:spPr bwMode="auto">
              <a:xfrm>
                <a:off x="4767" y="8568"/>
                <a:ext cx="0" cy="381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32887" name="Line 6"/>
              <p:cNvSpPr>
                <a:spLocks noChangeAspect="1" noChangeShapeType="1"/>
              </p:cNvSpPr>
              <p:nvPr/>
            </p:nvSpPr>
            <p:spPr bwMode="auto">
              <a:xfrm>
                <a:off x="5017" y="8564"/>
                <a:ext cx="0" cy="381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32885" name="Text Box 7"/>
            <p:cNvSpPr txBox="1">
              <a:spLocks noChangeAspect="1" noChangeArrowheads="1"/>
            </p:cNvSpPr>
            <p:nvPr/>
          </p:nvSpPr>
          <p:spPr bwMode="auto">
            <a:xfrm>
              <a:off x="3239" y="755"/>
              <a:ext cx="496" cy="2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2400" b="1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I1</a:t>
              </a:r>
              <a:endParaRPr lang="fr-FR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92168" name="AutoShape 8"/>
          <p:cNvSpPr>
            <a:spLocks noChangeAspect="1" noChangeArrowheads="1"/>
          </p:cNvSpPr>
          <p:nvPr/>
        </p:nvSpPr>
        <p:spPr bwMode="auto">
          <a:xfrm>
            <a:off x="6319838" y="2938463"/>
            <a:ext cx="471487" cy="169862"/>
          </a:xfrm>
          <a:prstGeom prst="leftArrow">
            <a:avLst>
              <a:gd name="adj1" fmla="val 50000"/>
              <a:gd name="adj2" fmla="val 69393"/>
            </a:avLst>
          </a:prstGeom>
          <a:solidFill>
            <a:srgbClr val="FFCC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grpSp>
        <p:nvGrpSpPr>
          <p:cNvPr id="4" name="Group 135"/>
          <p:cNvGrpSpPr>
            <a:grpSpLocks/>
          </p:cNvGrpSpPr>
          <p:nvPr/>
        </p:nvGrpSpPr>
        <p:grpSpPr bwMode="auto">
          <a:xfrm>
            <a:off x="5141916" y="2459038"/>
            <a:ext cx="787400" cy="757237"/>
            <a:chOff x="3251" y="1549"/>
            <a:chExt cx="496" cy="477"/>
          </a:xfrm>
        </p:grpSpPr>
        <p:grpSp>
          <p:nvGrpSpPr>
            <p:cNvPr id="5" name="Group 9"/>
            <p:cNvGrpSpPr>
              <a:grpSpLocks noChangeAspect="1"/>
            </p:cNvGrpSpPr>
            <p:nvPr/>
          </p:nvGrpSpPr>
          <p:grpSpPr bwMode="auto">
            <a:xfrm>
              <a:off x="3340" y="1801"/>
              <a:ext cx="127" cy="225"/>
              <a:chOff x="4767" y="8564"/>
              <a:chExt cx="250" cy="385"/>
            </a:xfrm>
          </p:grpSpPr>
          <p:sp>
            <p:nvSpPr>
              <p:cNvPr id="32882" name="Line 10"/>
              <p:cNvSpPr>
                <a:spLocks noChangeAspect="1" noChangeShapeType="1"/>
              </p:cNvSpPr>
              <p:nvPr/>
            </p:nvSpPr>
            <p:spPr bwMode="auto">
              <a:xfrm>
                <a:off x="4767" y="8568"/>
                <a:ext cx="0" cy="381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32883" name="Line 11"/>
              <p:cNvSpPr>
                <a:spLocks noChangeAspect="1" noChangeShapeType="1"/>
              </p:cNvSpPr>
              <p:nvPr/>
            </p:nvSpPr>
            <p:spPr bwMode="auto">
              <a:xfrm>
                <a:off x="5017" y="8564"/>
                <a:ext cx="0" cy="381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32881" name="Text Box 12"/>
            <p:cNvSpPr txBox="1">
              <a:spLocks noChangeAspect="1" noChangeArrowheads="1"/>
            </p:cNvSpPr>
            <p:nvPr/>
          </p:nvSpPr>
          <p:spPr bwMode="auto">
            <a:xfrm>
              <a:off x="3251" y="1549"/>
              <a:ext cx="496" cy="2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2400" b="1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I3</a:t>
              </a:r>
              <a:endParaRPr lang="fr-FR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92174" name="AutoShape 14"/>
          <p:cNvSpPr>
            <a:spLocks noChangeAspect="1" noChangeArrowheads="1"/>
          </p:cNvSpPr>
          <p:nvPr/>
        </p:nvSpPr>
        <p:spPr bwMode="auto">
          <a:xfrm>
            <a:off x="7164388" y="4797425"/>
            <a:ext cx="476250" cy="171450"/>
          </a:xfrm>
          <a:prstGeom prst="leftArrow">
            <a:avLst>
              <a:gd name="adj1" fmla="val 50000"/>
              <a:gd name="adj2" fmla="val 69444"/>
            </a:avLst>
          </a:prstGeom>
          <a:solidFill>
            <a:srgbClr val="FFCC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92175" name="AutoShape 15"/>
          <p:cNvSpPr>
            <a:spLocks noChangeAspect="1"/>
          </p:cNvSpPr>
          <p:nvPr/>
        </p:nvSpPr>
        <p:spPr bwMode="auto">
          <a:xfrm>
            <a:off x="4572000" y="1341438"/>
            <a:ext cx="144463" cy="4679950"/>
          </a:xfrm>
          <a:prstGeom prst="leftBrace">
            <a:avLst>
              <a:gd name="adj1" fmla="val 269962"/>
              <a:gd name="adj2" fmla="val 48306"/>
            </a:avLst>
          </a:prstGeom>
          <a:solidFill>
            <a:srgbClr val="CC99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grpSp>
        <p:nvGrpSpPr>
          <p:cNvPr id="6" name="Group 16"/>
          <p:cNvGrpSpPr>
            <a:grpSpLocks/>
          </p:cNvGrpSpPr>
          <p:nvPr/>
        </p:nvGrpSpPr>
        <p:grpSpPr bwMode="auto">
          <a:xfrm>
            <a:off x="5143502" y="4689475"/>
            <a:ext cx="1019175" cy="838200"/>
            <a:chOff x="3240" y="2954"/>
            <a:chExt cx="642" cy="528"/>
          </a:xfrm>
        </p:grpSpPr>
        <p:sp>
          <p:nvSpPr>
            <p:cNvPr id="32876" name="Text Box 17"/>
            <p:cNvSpPr txBox="1">
              <a:spLocks noChangeAspect="1" noChangeArrowheads="1"/>
            </p:cNvSpPr>
            <p:nvPr/>
          </p:nvSpPr>
          <p:spPr bwMode="auto">
            <a:xfrm>
              <a:off x="3240" y="2954"/>
              <a:ext cx="642" cy="2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fr-FR" sz="2400" b="1" dirty="0" smtClean="0">
                  <a:ea typeface="Times New Roman" pitchFamily="18" charset="0"/>
                  <a:cs typeface="Arabic Transparent" pitchFamily="2" charset="-78"/>
                </a:rPr>
                <a:t>O0</a:t>
              </a:r>
              <a:endParaRPr lang="fr-FR" sz="2400" dirty="0">
                <a:ea typeface="Times New Roman" pitchFamily="18" charset="0"/>
                <a:cs typeface="Arabic Transparent" pitchFamily="2" charset="-78"/>
              </a:endParaRPr>
            </a:p>
          </p:txBody>
        </p:sp>
        <p:grpSp>
          <p:nvGrpSpPr>
            <p:cNvPr id="7" name="Group 18"/>
            <p:cNvGrpSpPr>
              <a:grpSpLocks noChangeAspect="1"/>
            </p:cNvGrpSpPr>
            <p:nvPr/>
          </p:nvGrpSpPr>
          <p:grpSpPr bwMode="auto">
            <a:xfrm>
              <a:off x="3334" y="3231"/>
              <a:ext cx="261" cy="251"/>
              <a:chOff x="6924" y="14289"/>
              <a:chExt cx="508" cy="488"/>
            </a:xfrm>
          </p:grpSpPr>
          <p:sp>
            <p:nvSpPr>
              <p:cNvPr id="32878" name="AutoShape 19"/>
              <p:cNvSpPr>
                <a:spLocks noChangeAspect="1" noChangeArrowheads="1"/>
              </p:cNvSpPr>
              <p:nvPr/>
            </p:nvSpPr>
            <p:spPr bwMode="auto">
              <a:xfrm rot="5400000">
                <a:off x="6956" y="14289"/>
                <a:ext cx="476" cy="47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318 w 21600"/>
                  <a:gd name="T13" fmla="*/ 0 h 21600"/>
                  <a:gd name="T14" fmla="*/ 21282 w 21600"/>
                  <a:gd name="T15" fmla="*/ 8168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276" y="5706"/>
                    </a:moveTo>
                    <a:cubicBezTo>
                      <a:pt x="3155" y="2193"/>
                      <a:pt x="6815" y="-1"/>
                      <a:pt x="10800" y="0"/>
                    </a:cubicBezTo>
                    <a:cubicBezTo>
                      <a:pt x="14784" y="0"/>
                      <a:pt x="18444" y="2193"/>
                      <a:pt x="20323" y="5706"/>
                    </a:cubicBezTo>
                    <a:cubicBezTo>
                      <a:pt x="18444" y="2193"/>
                      <a:pt x="14784" y="-1"/>
                      <a:pt x="10799" y="0"/>
                    </a:cubicBezTo>
                    <a:cubicBezTo>
                      <a:pt x="6815" y="0"/>
                      <a:pt x="3155" y="2193"/>
                      <a:pt x="1276" y="5706"/>
                    </a:cubicBezTo>
                    <a:close/>
                  </a:path>
                </a:pathLst>
              </a:custGeom>
              <a:noFill/>
              <a:ln w="285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2879" name="AutoShape 20"/>
              <p:cNvSpPr>
                <a:spLocks noChangeAspect="1" noChangeArrowheads="1"/>
              </p:cNvSpPr>
              <p:nvPr/>
            </p:nvSpPr>
            <p:spPr bwMode="auto">
              <a:xfrm rot="16200000" flipH="1">
                <a:off x="6923" y="14302"/>
                <a:ext cx="476" cy="474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318 w 21600"/>
                  <a:gd name="T13" fmla="*/ 0 h 21600"/>
                  <a:gd name="T14" fmla="*/ 21282 w 21600"/>
                  <a:gd name="T15" fmla="*/ 8157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276" y="5706"/>
                    </a:moveTo>
                    <a:cubicBezTo>
                      <a:pt x="3155" y="2193"/>
                      <a:pt x="6815" y="-1"/>
                      <a:pt x="10800" y="0"/>
                    </a:cubicBezTo>
                    <a:cubicBezTo>
                      <a:pt x="14784" y="0"/>
                      <a:pt x="18444" y="2193"/>
                      <a:pt x="20323" y="5706"/>
                    </a:cubicBezTo>
                    <a:cubicBezTo>
                      <a:pt x="18444" y="2193"/>
                      <a:pt x="14784" y="-1"/>
                      <a:pt x="10799" y="0"/>
                    </a:cubicBezTo>
                    <a:cubicBezTo>
                      <a:pt x="6815" y="0"/>
                      <a:pt x="3155" y="2193"/>
                      <a:pt x="1276" y="5706"/>
                    </a:cubicBezTo>
                    <a:close/>
                  </a:path>
                </a:pathLst>
              </a:custGeom>
              <a:noFill/>
              <a:ln w="285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</p:grpSp>
      <p:sp>
        <p:nvSpPr>
          <p:cNvPr id="92181" name="Rectangle 21"/>
          <p:cNvSpPr>
            <a:spLocks noChangeArrowheads="1"/>
          </p:cNvSpPr>
          <p:nvPr/>
        </p:nvSpPr>
        <p:spPr bwMode="auto">
          <a:xfrm>
            <a:off x="6443663" y="3502025"/>
            <a:ext cx="2079625" cy="91598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rtl="1"/>
            <a:r>
              <a:rPr lang="ar-DZ" dirty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     </a:t>
            </a:r>
            <a:endParaRPr lang="fr-FR" dirty="0">
              <a:solidFill>
                <a:srgbClr val="0000FF"/>
              </a:solidFill>
              <a:ea typeface="Times New Roman" pitchFamily="18" charset="0"/>
              <a:cs typeface="Arabic Transparent" pitchFamily="2" charset="-78"/>
            </a:endParaRPr>
          </a:p>
          <a:p>
            <a:pPr rtl="1" eaLnBrk="0" hangingPunct="0"/>
            <a:r>
              <a:rPr lang="ar-DZ" dirty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    2 </a:t>
            </a:r>
            <a:r>
              <a:rPr lang="ar-DZ" dirty="0" err="1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ـ</a:t>
            </a:r>
            <a:r>
              <a:rPr lang="ar-DZ" dirty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 تمثيل المخارج : </a:t>
            </a:r>
            <a:endParaRPr lang="fr-FR" dirty="0">
              <a:solidFill>
                <a:srgbClr val="0000FF"/>
              </a:solidFill>
            </a:endParaRPr>
          </a:p>
          <a:p>
            <a:pPr eaLnBrk="0" hangingPunct="0"/>
            <a:endParaRPr lang="fr-FR" dirty="0">
              <a:solidFill>
                <a:srgbClr val="0000FF"/>
              </a:solidFill>
            </a:endParaRPr>
          </a:p>
        </p:txBody>
      </p:sp>
      <p:grpSp>
        <p:nvGrpSpPr>
          <p:cNvPr id="8" name="Group 22"/>
          <p:cNvGrpSpPr>
            <a:grpSpLocks/>
          </p:cNvGrpSpPr>
          <p:nvPr/>
        </p:nvGrpSpPr>
        <p:grpSpPr bwMode="auto">
          <a:xfrm>
            <a:off x="7524750" y="1336675"/>
            <a:ext cx="920750" cy="650875"/>
            <a:chOff x="1247" y="1253"/>
            <a:chExt cx="580" cy="410"/>
          </a:xfrm>
        </p:grpSpPr>
        <p:sp>
          <p:nvSpPr>
            <p:cNvPr id="32854" name="Text Box 23"/>
            <p:cNvSpPr txBox="1">
              <a:spLocks noChangeAspect="1" noChangeArrowheads="1"/>
            </p:cNvSpPr>
            <p:nvPr/>
          </p:nvSpPr>
          <p:spPr bwMode="auto">
            <a:xfrm>
              <a:off x="1247" y="1344"/>
              <a:ext cx="370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/>
                <a:t>FC1</a:t>
              </a:r>
            </a:p>
          </p:txBody>
        </p:sp>
        <p:grpSp>
          <p:nvGrpSpPr>
            <p:cNvPr id="9" name="Group 24"/>
            <p:cNvGrpSpPr>
              <a:grpSpLocks noChangeAspect="1"/>
            </p:cNvGrpSpPr>
            <p:nvPr/>
          </p:nvGrpSpPr>
          <p:grpSpPr bwMode="auto">
            <a:xfrm flipH="1">
              <a:off x="1588" y="1253"/>
              <a:ext cx="70" cy="120"/>
              <a:chOff x="7937" y="3267"/>
              <a:chExt cx="193" cy="331"/>
            </a:xfrm>
          </p:grpSpPr>
          <p:sp>
            <p:nvSpPr>
              <p:cNvPr id="32871" name="Line 25"/>
              <p:cNvSpPr>
                <a:spLocks noChangeAspect="1" noChangeShapeType="1"/>
              </p:cNvSpPr>
              <p:nvPr/>
            </p:nvSpPr>
            <p:spPr bwMode="auto">
              <a:xfrm flipV="1">
                <a:off x="8055" y="3473"/>
                <a:ext cx="0" cy="12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2872" name="Line 26"/>
              <p:cNvSpPr>
                <a:spLocks noChangeAspect="1" noChangeShapeType="1"/>
              </p:cNvSpPr>
              <p:nvPr/>
            </p:nvSpPr>
            <p:spPr bwMode="auto">
              <a:xfrm flipV="1">
                <a:off x="7999" y="3461"/>
                <a:ext cx="0" cy="12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grpSp>
            <p:nvGrpSpPr>
              <p:cNvPr id="10" name="Group 27"/>
              <p:cNvGrpSpPr>
                <a:grpSpLocks noChangeAspect="1"/>
              </p:cNvGrpSpPr>
              <p:nvPr/>
            </p:nvGrpSpPr>
            <p:grpSpPr bwMode="auto">
              <a:xfrm>
                <a:off x="7937" y="3267"/>
                <a:ext cx="193" cy="193"/>
                <a:chOff x="6404" y="2193"/>
                <a:chExt cx="306" cy="306"/>
              </a:xfrm>
            </p:grpSpPr>
            <p:sp>
              <p:nvSpPr>
                <p:cNvPr id="32874" name="AutoShape 28"/>
                <p:cNvSpPr>
                  <a:spLocks noChangeAspect="1" noChangeArrowheads="1"/>
                </p:cNvSpPr>
                <p:nvPr/>
              </p:nvSpPr>
              <p:spPr bwMode="auto">
                <a:xfrm>
                  <a:off x="6404" y="2193"/>
                  <a:ext cx="306" cy="30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1600"/>
                    <a:gd name="T13" fmla="*/ 0 h 21600"/>
                    <a:gd name="T14" fmla="*/ 21600 w 21600"/>
                    <a:gd name="T15" fmla="*/ 20541 h 2160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600" h="21600">
                      <a:moveTo>
                        <a:pt x="8047" y="20399"/>
                      </a:moveTo>
                      <a:cubicBezTo>
                        <a:pt x="3764" y="19171"/>
                        <a:pt x="814" y="15254"/>
                        <a:pt x="814" y="10800"/>
                      </a:cubicBezTo>
                      <a:cubicBezTo>
                        <a:pt x="814" y="5284"/>
                        <a:pt x="5284" y="814"/>
                        <a:pt x="10800" y="814"/>
                      </a:cubicBezTo>
                      <a:cubicBezTo>
                        <a:pt x="16315" y="814"/>
                        <a:pt x="20786" y="5284"/>
                        <a:pt x="20786" y="10800"/>
                      </a:cubicBezTo>
                      <a:cubicBezTo>
                        <a:pt x="20786" y="15254"/>
                        <a:pt x="17835" y="19171"/>
                        <a:pt x="13552" y="20399"/>
                      </a:cubicBezTo>
                      <a:lnTo>
                        <a:pt x="13777" y="21181"/>
                      </a:lnTo>
                      <a:cubicBezTo>
                        <a:pt x="18408" y="19853"/>
                        <a:pt x="21600" y="15618"/>
                        <a:pt x="21600" y="10800"/>
                      </a:cubicBezTo>
                      <a:cubicBezTo>
                        <a:pt x="21600" y="4835"/>
                        <a:pt x="16764" y="0"/>
                        <a:pt x="10800" y="0"/>
                      </a:cubicBezTo>
                      <a:cubicBezTo>
                        <a:pt x="4835" y="0"/>
                        <a:pt x="0" y="4835"/>
                        <a:pt x="0" y="10800"/>
                      </a:cubicBezTo>
                      <a:cubicBezTo>
                        <a:pt x="-1" y="15618"/>
                        <a:pt x="3191" y="19853"/>
                        <a:pt x="7822" y="21181"/>
                      </a:cubicBezTo>
                      <a:close/>
                    </a:path>
                  </a:pathLst>
                </a:custGeom>
                <a:solidFill>
                  <a:srgbClr val="DDDDDD"/>
                </a:solidFill>
                <a:ln w="190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2875" name="Oval 29"/>
                <p:cNvSpPr>
                  <a:spLocks noChangeAspect="1" noChangeArrowheads="1"/>
                </p:cNvSpPr>
                <p:nvPr/>
              </p:nvSpPr>
              <p:spPr bwMode="auto">
                <a:xfrm>
                  <a:off x="6484" y="2277"/>
                  <a:ext cx="136" cy="136"/>
                </a:xfrm>
                <a:prstGeom prst="ellipse">
                  <a:avLst/>
                </a:prstGeom>
                <a:solidFill>
                  <a:srgbClr val="DDDDDD"/>
                </a:solidFill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</p:grpSp>
        <p:sp>
          <p:nvSpPr>
            <p:cNvPr id="32856" name="Rectangle 30"/>
            <p:cNvSpPr>
              <a:spLocks noChangeAspect="1" noChangeArrowheads="1"/>
            </p:cNvSpPr>
            <p:nvPr/>
          </p:nvSpPr>
          <p:spPr bwMode="auto">
            <a:xfrm rot="10800000" flipH="1" flipV="1">
              <a:off x="1538" y="1402"/>
              <a:ext cx="165" cy="153"/>
            </a:xfrm>
            <a:prstGeom prst="rect">
              <a:avLst/>
            </a:prstGeom>
            <a:solidFill>
              <a:srgbClr val="DDDDDD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857" name="Line 31"/>
            <p:cNvSpPr>
              <a:spLocks noChangeAspect="1" noChangeShapeType="1"/>
            </p:cNvSpPr>
            <p:nvPr/>
          </p:nvSpPr>
          <p:spPr bwMode="auto">
            <a:xfrm rot="10800000" flipH="1" flipV="1">
              <a:off x="1526" y="1556"/>
              <a:ext cx="18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858" name="Line 32"/>
            <p:cNvSpPr>
              <a:spLocks noChangeAspect="1" noChangeShapeType="1"/>
            </p:cNvSpPr>
            <p:nvPr/>
          </p:nvSpPr>
          <p:spPr bwMode="auto">
            <a:xfrm rot="10800000" flipH="1">
              <a:off x="1533" y="1399"/>
              <a:ext cx="0" cy="15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859" name="Line 33"/>
            <p:cNvSpPr>
              <a:spLocks noChangeAspect="1" noChangeShapeType="1"/>
            </p:cNvSpPr>
            <p:nvPr/>
          </p:nvSpPr>
          <p:spPr bwMode="auto">
            <a:xfrm rot="10800000" flipH="1">
              <a:off x="1705" y="1402"/>
              <a:ext cx="0" cy="15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860" name="Arc 34"/>
            <p:cNvSpPr>
              <a:spLocks noChangeAspect="1"/>
            </p:cNvSpPr>
            <p:nvPr/>
          </p:nvSpPr>
          <p:spPr bwMode="auto">
            <a:xfrm rot="5400000" flipH="1" flipV="1">
              <a:off x="1534" y="1358"/>
              <a:ext cx="50" cy="49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rgbClr val="DDDDDD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861" name="Arc 35"/>
            <p:cNvSpPr>
              <a:spLocks noChangeAspect="1"/>
            </p:cNvSpPr>
            <p:nvPr/>
          </p:nvSpPr>
          <p:spPr bwMode="auto">
            <a:xfrm rot="6120000" flipH="1">
              <a:off x="1659" y="1362"/>
              <a:ext cx="49" cy="49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rgbClr val="DDDDDD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862" name="Arc 36"/>
            <p:cNvSpPr>
              <a:spLocks noChangeAspect="1"/>
            </p:cNvSpPr>
            <p:nvPr/>
          </p:nvSpPr>
          <p:spPr bwMode="auto">
            <a:xfrm rot="5400000" flipH="1" flipV="1">
              <a:off x="1585" y="1326"/>
              <a:ext cx="29" cy="2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rgbClr val="DDDDDD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863" name="Arc 37"/>
            <p:cNvSpPr>
              <a:spLocks noChangeAspect="1"/>
            </p:cNvSpPr>
            <p:nvPr/>
          </p:nvSpPr>
          <p:spPr bwMode="auto">
            <a:xfrm rot="6120000" flipH="1">
              <a:off x="1634" y="1325"/>
              <a:ext cx="29" cy="29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rgbClr val="DDDDDD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864" name="AutoShape 38"/>
            <p:cNvSpPr>
              <a:spLocks noChangeAspect="1" noChangeArrowheads="1"/>
            </p:cNvSpPr>
            <p:nvPr/>
          </p:nvSpPr>
          <p:spPr bwMode="auto">
            <a:xfrm rot="10800000" flipH="1" flipV="1">
              <a:off x="1541" y="1385"/>
              <a:ext cx="160" cy="41"/>
            </a:xfrm>
            <a:prstGeom prst="roundRect">
              <a:avLst>
                <a:gd name="adj" fmla="val 43889"/>
              </a:avLst>
            </a:prstGeom>
            <a:solidFill>
              <a:srgbClr val="DDDDDD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865" name="AutoShape 39"/>
            <p:cNvSpPr>
              <a:spLocks noChangeAspect="1" noChangeArrowheads="1"/>
            </p:cNvSpPr>
            <p:nvPr/>
          </p:nvSpPr>
          <p:spPr bwMode="auto">
            <a:xfrm rot="10800000" flipH="1" flipV="1">
              <a:off x="1546" y="1368"/>
              <a:ext cx="139" cy="41"/>
            </a:xfrm>
            <a:prstGeom prst="roundRect">
              <a:avLst>
                <a:gd name="adj" fmla="val 43889"/>
              </a:avLst>
            </a:prstGeom>
            <a:solidFill>
              <a:srgbClr val="DDDDDD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866" name="AutoShape 40"/>
            <p:cNvSpPr>
              <a:spLocks noChangeAspect="1" noChangeArrowheads="1"/>
            </p:cNvSpPr>
            <p:nvPr/>
          </p:nvSpPr>
          <p:spPr bwMode="auto">
            <a:xfrm rot="10800000" flipH="1" flipV="1">
              <a:off x="1582" y="1325"/>
              <a:ext cx="83" cy="49"/>
            </a:xfrm>
            <a:prstGeom prst="roundRect">
              <a:avLst>
                <a:gd name="adj" fmla="val 43889"/>
              </a:avLst>
            </a:prstGeom>
            <a:solidFill>
              <a:srgbClr val="DDDDDD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867" name="Line 41"/>
            <p:cNvSpPr>
              <a:spLocks noChangeAspect="1" noChangeShapeType="1"/>
            </p:cNvSpPr>
            <p:nvPr/>
          </p:nvSpPr>
          <p:spPr bwMode="auto">
            <a:xfrm rot="7680000" flipH="1" flipV="1">
              <a:off x="1569" y="1471"/>
              <a:ext cx="92" cy="4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868" name="Line 42"/>
            <p:cNvSpPr>
              <a:spLocks noChangeShapeType="1"/>
            </p:cNvSpPr>
            <p:nvPr/>
          </p:nvSpPr>
          <p:spPr bwMode="auto">
            <a:xfrm rot="10800000" flipH="1" flipV="1">
              <a:off x="1573" y="1518"/>
              <a:ext cx="0" cy="14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869" name="Line 43"/>
            <p:cNvSpPr>
              <a:spLocks noChangeAspect="1" noChangeShapeType="1"/>
            </p:cNvSpPr>
            <p:nvPr/>
          </p:nvSpPr>
          <p:spPr bwMode="auto">
            <a:xfrm rot="10800000" flipH="1" flipV="1">
              <a:off x="1671" y="1513"/>
              <a:ext cx="0" cy="1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870" name="Line 44"/>
            <p:cNvSpPr>
              <a:spLocks noChangeShapeType="1"/>
            </p:cNvSpPr>
            <p:nvPr/>
          </p:nvSpPr>
          <p:spPr bwMode="auto">
            <a:xfrm>
              <a:off x="1668" y="1616"/>
              <a:ext cx="159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1" name="Group 45"/>
          <p:cNvGrpSpPr>
            <a:grpSpLocks/>
          </p:cNvGrpSpPr>
          <p:nvPr/>
        </p:nvGrpSpPr>
        <p:grpSpPr bwMode="auto">
          <a:xfrm>
            <a:off x="7667625" y="2576513"/>
            <a:ext cx="920750" cy="708025"/>
            <a:chOff x="4830" y="1623"/>
            <a:chExt cx="580" cy="446"/>
          </a:xfrm>
        </p:grpSpPr>
        <p:sp>
          <p:nvSpPr>
            <p:cNvPr id="32832" name="Text Box 46"/>
            <p:cNvSpPr txBox="1">
              <a:spLocks noChangeAspect="1" noChangeArrowheads="1"/>
            </p:cNvSpPr>
            <p:nvPr/>
          </p:nvSpPr>
          <p:spPr bwMode="auto">
            <a:xfrm>
              <a:off x="4830" y="1750"/>
              <a:ext cx="370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/>
                <a:t>FC2</a:t>
              </a:r>
            </a:p>
          </p:txBody>
        </p:sp>
        <p:grpSp>
          <p:nvGrpSpPr>
            <p:cNvPr id="12" name="Group 47"/>
            <p:cNvGrpSpPr>
              <a:grpSpLocks noChangeAspect="1"/>
            </p:cNvGrpSpPr>
            <p:nvPr/>
          </p:nvGrpSpPr>
          <p:grpSpPr bwMode="auto">
            <a:xfrm flipH="1">
              <a:off x="5171" y="1623"/>
              <a:ext cx="70" cy="120"/>
              <a:chOff x="7937" y="3267"/>
              <a:chExt cx="193" cy="331"/>
            </a:xfrm>
          </p:grpSpPr>
          <p:sp>
            <p:nvSpPr>
              <p:cNvPr id="32849" name="Line 48"/>
              <p:cNvSpPr>
                <a:spLocks noChangeAspect="1" noChangeShapeType="1"/>
              </p:cNvSpPr>
              <p:nvPr/>
            </p:nvSpPr>
            <p:spPr bwMode="auto">
              <a:xfrm flipV="1">
                <a:off x="8055" y="3473"/>
                <a:ext cx="0" cy="12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2850" name="Line 49"/>
              <p:cNvSpPr>
                <a:spLocks noChangeAspect="1" noChangeShapeType="1"/>
              </p:cNvSpPr>
              <p:nvPr/>
            </p:nvSpPr>
            <p:spPr bwMode="auto">
              <a:xfrm flipV="1">
                <a:off x="7999" y="3461"/>
                <a:ext cx="0" cy="12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grpSp>
            <p:nvGrpSpPr>
              <p:cNvPr id="13" name="Group 50"/>
              <p:cNvGrpSpPr>
                <a:grpSpLocks noChangeAspect="1"/>
              </p:cNvGrpSpPr>
              <p:nvPr/>
            </p:nvGrpSpPr>
            <p:grpSpPr bwMode="auto">
              <a:xfrm>
                <a:off x="7937" y="3267"/>
                <a:ext cx="193" cy="193"/>
                <a:chOff x="6404" y="2193"/>
                <a:chExt cx="306" cy="306"/>
              </a:xfrm>
            </p:grpSpPr>
            <p:sp>
              <p:nvSpPr>
                <p:cNvPr id="32852" name="AutoShape 51"/>
                <p:cNvSpPr>
                  <a:spLocks noChangeAspect="1" noChangeArrowheads="1"/>
                </p:cNvSpPr>
                <p:nvPr/>
              </p:nvSpPr>
              <p:spPr bwMode="auto">
                <a:xfrm>
                  <a:off x="6404" y="2193"/>
                  <a:ext cx="306" cy="30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1600"/>
                    <a:gd name="T13" fmla="*/ 0 h 21600"/>
                    <a:gd name="T14" fmla="*/ 21600 w 21600"/>
                    <a:gd name="T15" fmla="*/ 20541 h 2160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600" h="21600">
                      <a:moveTo>
                        <a:pt x="8047" y="20399"/>
                      </a:moveTo>
                      <a:cubicBezTo>
                        <a:pt x="3764" y="19171"/>
                        <a:pt x="814" y="15254"/>
                        <a:pt x="814" y="10800"/>
                      </a:cubicBezTo>
                      <a:cubicBezTo>
                        <a:pt x="814" y="5284"/>
                        <a:pt x="5284" y="814"/>
                        <a:pt x="10800" y="814"/>
                      </a:cubicBezTo>
                      <a:cubicBezTo>
                        <a:pt x="16315" y="814"/>
                        <a:pt x="20786" y="5284"/>
                        <a:pt x="20786" y="10800"/>
                      </a:cubicBezTo>
                      <a:cubicBezTo>
                        <a:pt x="20786" y="15254"/>
                        <a:pt x="17835" y="19171"/>
                        <a:pt x="13552" y="20399"/>
                      </a:cubicBezTo>
                      <a:lnTo>
                        <a:pt x="13777" y="21181"/>
                      </a:lnTo>
                      <a:cubicBezTo>
                        <a:pt x="18408" y="19853"/>
                        <a:pt x="21600" y="15618"/>
                        <a:pt x="21600" y="10800"/>
                      </a:cubicBezTo>
                      <a:cubicBezTo>
                        <a:pt x="21600" y="4835"/>
                        <a:pt x="16764" y="0"/>
                        <a:pt x="10800" y="0"/>
                      </a:cubicBezTo>
                      <a:cubicBezTo>
                        <a:pt x="4835" y="0"/>
                        <a:pt x="0" y="4835"/>
                        <a:pt x="0" y="10800"/>
                      </a:cubicBezTo>
                      <a:cubicBezTo>
                        <a:pt x="-1" y="15618"/>
                        <a:pt x="3191" y="19853"/>
                        <a:pt x="7822" y="21181"/>
                      </a:cubicBezTo>
                      <a:close/>
                    </a:path>
                  </a:pathLst>
                </a:custGeom>
                <a:solidFill>
                  <a:srgbClr val="DDDDDD"/>
                </a:solidFill>
                <a:ln w="190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2853" name="Oval 52"/>
                <p:cNvSpPr>
                  <a:spLocks noChangeAspect="1" noChangeArrowheads="1"/>
                </p:cNvSpPr>
                <p:nvPr/>
              </p:nvSpPr>
              <p:spPr bwMode="auto">
                <a:xfrm>
                  <a:off x="6484" y="2277"/>
                  <a:ext cx="136" cy="136"/>
                </a:xfrm>
                <a:prstGeom prst="ellipse">
                  <a:avLst/>
                </a:prstGeom>
                <a:solidFill>
                  <a:srgbClr val="DDDDDD"/>
                </a:solidFill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</p:grpSp>
        <p:sp>
          <p:nvSpPr>
            <p:cNvPr id="32834" name="Rectangle 53"/>
            <p:cNvSpPr>
              <a:spLocks noChangeAspect="1" noChangeArrowheads="1"/>
            </p:cNvSpPr>
            <p:nvPr/>
          </p:nvSpPr>
          <p:spPr bwMode="auto">
            <a:xfrm rot="10800000" flipH="1" flipV="1">
              <a:off x="5121" y="1808"/>
              <a:ext cx="165" cy="153"/>
            </a:xfrm>
            <a:prstGeom prst="rect">
              <a:avLst/>
            </a:prstGeom>
            <a:solidFill>
              <a:srgbClr val="DDDDDD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835" name="Line 54"/>
            <p:cNvSpPr>
              <a:spLocks noChangeAspect="1" noChangeShapeType="1"/>
            </p:cNvSpPr>
            <p:nvPr/>
          </p:nvSpPr>
          <p:spPr bwMode="auto">
            <a:xfrm rot="10800000" flipH="1" flipV="1">
              <a:off x="5109" y="1962"/>
              <a:ext cx="18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836" name="Line 55"/>
            <p:cNvSpPr>
              <a:spLocks noChangeAspect="1" noChangeShapeType="1"/>
            </p:cNvSpPr>
            <p:nvPr/>
          </p:nvSpPr>
          <p:spPr bwMode="auto">
            <a:xfrm rot="10800000" flipH="1">
              <a:off x="5116" y="1805"/>
              <a:ext cx="0" cy="15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837" name="Line 56"/>
            <p:cNvSpPr>
              <a:spLocks noChangeAspect="1" noChangeShapeType="1"/>
            </p:cNvSpPr>
            <p:nvPr/>
          </p:nvSpPr>
          <p:spPr bwMode="auto">
            <a:xfrm rot="10800000" flipH="1">
              <a:off x="5288" y="1808"/>
              <a:ext cx="0" cy="15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838" name="Arc 57"/>
            <p:cNvSpPr>
              <a:spLocks noChangeAspect="1"/>
            </p:cNvSpPr>
            <p:nvPr/>
          </p:nvSpPr>
          <p:spPr bwMode="auto">
            <a:xfrm rot="5400000" flipH="1" flipV="1">
              <a:off x="5117" y="1764"/>
              <a:ext cx="50" cy="49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rgbClr val="DDDDDD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839" name="Arc 58"/>
            <p:cNvSpPr>
              <a:spLocks noChangeAspect="1"/>
            </p:cNvSpPr>
            <p:nvPr/>
          </p:nvSpPr>
          <p:spPr bwMode="auto">
            <a:xfrm rot="6120000" flipH="1">
              <a:off x="5242" y="1768"/>
              <a:ext cx="49" cy="49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rgbClr val="DDDDDD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840" name="Arc 59"/>
            <p:cNvSpPr>
              <a:spLocks noChangeAspect="1"/>
            </p:cNvSpPr>
            <p:nvPr/>
          </p:nvSpPr>
          <p:spPr bwMode="auto">
            <a:xfrm rot="5400000" flipH="1" flipV="1">
              <a:off x="5168" y="1732"/>
              <a:ext cx="29" cy="2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rgbClr val="DDDDDD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841" name="Arc 60"/>
            <p:cNvSpPr>
              <a:spLocks noChangeAspect="1"/>
            </p:cNvSpPr>
            <p:nvPr/>
          </p:nvSpPr>
          <p:spPr bwMode="auto">
            <a:xfrm rot="6120000" flipH="1">
              <a:off x="5217" y="1731"/>
              <a:ext cx="29" cy="29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rgbClr val="DDDDDD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842" name="AutoShape 61"/>
            <p:cNvSpPr>
              <a:spLocks noChangeAspect="1" noChangeArrowheads="1"/>
            </p:cNvSpPr>
            <p:nvPr/>
          </p:nvSpPr>
          <p:spPr bwMode="auto">
            <a:xfrm rot="10800000" flipH="1" flipV="1">
              <a:off x="5124" y="1791"/>
              <a:ext cx="160" cy="41"/>
            </a:xfrm>
            <a:prstGeom prst="roundRect">
              <a:avLst>
                <a:gd name="adj" fmla="val 43889"/>
              </a:avLst>
            </a:prstGeom>
            <a:solidFill>
              <a:srgbClr val="DDDDDD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843" name="AutoShape 62"/>
            <p:cNvSpPr>
              <a:spLocks noChangeAspect="1" noChangeArrowheads="1"/>
            </p:cNvSpPr>
            <p:nvPr/>
          </p:nvSpPr>
          <p:spPr bwMode="auto">
            <a:xfrm rot="10800000" flipH="1" flipV="1">
              <a:off x="5129" y="1774"/>
              <a:ext cx="139" cy="41"/>
            </a:xfrm>
            <a:prstGeom prst="roundRect">
              <a:avLst>
                <a:gd name="adj" fmla="val 43889"/>
              </a:avLst>
            </a:prstGeom>
            <a:solidFill>
              <a:srgbClr val="DDDDDD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844" name="AutoShape 63"/>
            <p:cNvSpPr>
              <a:spLocks noChangeAspect="1" noChangeArrowheads="1"/>
            </p:cNvSpPr>
            <p:nvPr/>
          </p:nvSpPr>
          <p:spPr bwMode="auto">
            <a:xfrm rot="10800000" flipH="1" flipV="1">
              <a:off x="5165" y="1731"/>
              <a:ext cx="83" cy="49"/>
            </a:xfrm>
            <a:prstGeom prst="roundRect">
              <a:avLst>
                <a:gd name="adj" fmla="val 43889"/>
              </a:avLst>
            </a:prstGeom>
            <a:solidFill>
              <a:srgbClr val="DDDDDD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845" name="Line 64"/>
            <p:cNvSpPr>
              <a:spLocks noChangeAspect="1" noChangeShapeType="1"/>
            </p:cNvSpPr>
            <p:nvPr/>
          </p:nvSpPr>
          <p:spPr bwMode="auto">
            <a:xfrm rot="7680000" flipH="1" flipV="1">
              <a:off x="5152" y="1877"/>
              <a:ext cx="92" cy="4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846" name="Line 65"/>
            <p:cNvSpPr>
              <a:spLocks noChangeShapeType="1"/>
            </p:cNvSpPr>
            <p:nvPr/>
          </p:nvSpPr>
          <p:spPr bwMode="auto">
            <a:xfrm rot="10800000" flipH="1" flipV="1">
              <a:off x="5156" y="1924"/>
              <a:ext cx="0" cy="14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847" name="Line 66"/>
            <p:cNvSpPr>
              <a:spLocks noChangeAspect="1" noChangeShapeType="1"/>
            </p:cNvSpPr>
            <p:nvPr/>
          </p:nvSpPr>
          <p:spPr bwMode="auto">
            <a:xfrm rot="10800000" flipH="1" flipV="1">
              <a:off x="5254" y="1919"/>
              <a:ext cx="0" cy="1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848" name="Line 67"/>
            <p:cNvSpPr>
              <a:spLocks noChangeShapeType="1"/>
            </p:cNvSpPr>
            <p:nvPr/>
          </p:nvSpPr>
          <p:spPr bwMode="auto">
            <a:xfrm>
              <a:off x="5251" y="2022"/>
              <a:ext cx="159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92240" name="Rectangle 80"/>
          <p:cNvSpPr>
            <a:spLocks noChangeArrowheads="1"/>
          </p:cNvSpPr>
          <p:nvPr/>
        </p:nvSpPr>
        <p:spPr bwMode="auto">
          <a:xfrm>
            <a:off x="6588125" y="549275"/>
            <a:ext cx="2028825" cy="91598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rtl="1"/>
            <a:r>
              <a:rPr lang="ar-DZ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     </a:t>
            </a:r>
            <a:endParaRPr lang="fr-FR">
              <a:solidFill>
                <a:srgbClr val="0000FF"/>
              </a:solidFill>
              <a:ea typeface="Times New Roman" pitchFamily="18" charset="0"/>
              <a:cs typeface="Arabic Transparent" pitchFamily="2" charset="-78"/>
            </a:endParaRPr>
          </a:p>
          <a:p>
            <a:pPr rtl="1" eaLnBrk="0" hangingPunct="0"/>
            <a:r>
              <a:rPr lang="ar-DZ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    1 ـ تمثيل المداخل : </a:t>
            </a:r>
            <a:endParaRPr lang="fr-FR">
              <a:solidFill>
                <a:srgbClr val="0000FF"/>
              </a:solidFill>
            </a:endParaRPr>
          </a:p>
          <a:p>
            <a:pPr eaLnBrk="0" hangingPunct="0"/>
            <a:endParaRPr lang="fr-FR">
              <a:solidFill>
                <a:srgbClr val="0000FF"/>
              </a:solidFill>
            </a:endParaRPr>
          </a:p>
        </p:txBody>
      </p:sp>
      <p:sp>
        <p:nvSpPr>
          <p:cNvPr id="92241" name="AutoShape 81"/>
          <p:cNvSpPr>
            <a:spLocks noChangeAspect="1" noChangeArrowheads="1"/>
          </p:cNvSpPr>
          <p:nvPr/>
        </p:nvSpPr>
        <p:spPr bwMode="auto">
          <a:xfrm>
            <a:off x="7285038" y="5734050"/>
            <a:ext cx="476250" cy="171450"/>
          </a:xfrm>
          <a:prstGeom prst="leftArrow">
            <a:avLst>
              <a:gd name="adj1" fmla="val 50000"/>
              <a:gd name="adj2" fmla="val 69444"/>
            </a:avLst>
          </a:prstGeom>
          <a:solidFill>
            <a:srgbClr val="FFCC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grpSp>
        <p:nvGrpSpPr>
          <p:cNvPr id="14" name="Group 82"/>
          <p:cNvGrpSpPr>
            <a:grpSpLocks/>
          </p:cNvGrpSpPr>
          <p:nvPr/>
        </p:nvGrpSpPr>
        <p:grpSpPr bwMode="auto">
          <a:xfrm>
            <a:off x="5267326" y="5661025"/>
            <a:ext cx="1019175" cy="838200"/>
            <a:chOff x="3272" y="2954"/>
            <a:chExt cx="642" cy="528"/>
          </a:xfrm>
        </p:grpSpPr>
        <p:sp>
          <p:nvSpPr>
            <p:cNvPr id="32828" name="Text Box 83"/>
            <p:cNvSpPr txBox="1">
              <a:spLocks noChangeAspect="1" noChangeArrowheads="1"/>
            </p:cNvSpPr>
            <p:nvPr/>
          </p:nvSpPr>
          <p:spPr bwMode="auto">
            <a:xfrm>
              <a:off x="3272" y="2954"/>
              <a:ext cx="642" cy="2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fr-FR" sz="2400" b="1" dirty="0" smtClean="0">
                  <a:ea typeface="Times New Roman" pitchFamily="18" charset="0"/>
                  <a:cs typeface="Arabic Transparent" pitchFamily="2" charset="-78"/>
                </a:rPr>
                <a:t>O1</a:t>
              </a:r>
              <a:endParaRPr lang="fr-FR" sz="2400" dirty="0">
                <a:ea typeface="Times New Roman" pitchFamily="18" charset="0"/>
                <a:cs typeface="Arabic Transparent" pitchFamily="2" charset="-78"/>
              </a:endParaRPr>
            </a:p>
          </p:txBody>
        </p:sp>
        <p:grpSp>
          <p:nvGrpSpPr>
            <p:cNvPr id="15" name="Group 84"/>
            <p:cNvGrpSpPr>
              <a:grpSpLocks noChangeAspect="1"/>
            </p:cNvGrpSpPr>
            <p:nvPr/>
          </p:nvGrpSpPr>
          <p:grpSpPr bwMode="auto">
            <a:xfrm>
              <a:off x="3334" y="3231"/>
              <a:ext cx="261" cy="251"/>
              <a:chOff x="6924" y="14289"/>
              <a:chExt cx="508" cy="488"/>
            </a:xfrm>
          </p:grpSpPr>
          <p:sp>
            <p:nvSpPr>
              <p:cNvPr id="32830" name="AutoShape 85"/>
              <p:cNvSpPr>
                <a:spLocks noChangeAspect="1" noChangeArrowheads="1"/>
              </p:cNvSpPr>
              <p:nvPr/>
            </p:nvSpPr>
            <p:spPr bwMode="auto">
              <a:xfrm rot="5400000">
                <a:off x="6956" y="14289"/>
                <a:ext cx="476" cy="47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318 w 21600"/>
                  <a:gd name="T13" fmla="*/ 0 h 21600"/>
                  <a:gd name="T14" fmla="*/ 21282 w 21600"/>
                  <a:gd name="T15" fmla="*/ 8168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276" y="5706"/>
                    </a:moveTo>
                    <a:cubicBezTo>
                      <a:pt x="3155" y="2193"/>
                      <a:pt x="6815" y="-1"/>
                      <a:pt x="10800" y="0"/>
                    </a:cubicBezTo>
                    <a:cubicBezTo>
                      <a:pt x="14784" y="0"/>
                      <a:pt x="18444" y="2193"/>
                      <a:pt x="20323" y="5706"/>
                    </a:cubicBezTo>
                    <a:cubicBezTo>
                      <a:pt x="18444" y="2193"/>
                      <a:pt x="14784" y="-1"/>
                      <a:pt x="10799" y="0"/>
                    </a:cubicBezTo>
                    <a:cubicBezTo>
                      <a:pt x="6815" y="0"/>
                      <a:pt x="3155" y="2193"/>
                      <a:pt x="1276" y="5706"/>
                    </a:cubicBezTo>
                    <a:close/>
                  </a:path>
                </a:pathLst>
              </a:custGeom>
              <a:noFill/>
              <a:ln w="285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2831" name="AutoShape 86"/>
              <p:cNvSpPr>
                <a:spLocks noChangeAspect="1" noChangeArrowheads="1"/>
              </p:cNvSpPr>
              <p:nvPr/>
            </p:nvSpPr>
            <p:spPr bwMode="auto">
              <a:xfrm rot="16200000" flipH="1">
                <a:off x="6923" y="14302"/>
                <a:ext cx="476" cy="474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318 w 21600"/>
                  <a:gd name="T13" fmla="*/ 0 h 21600"/>
                  <a:gd name="T14" fmla="*/ 21282 w 21600"/>
                  <a:gd name="T15" fmla="*/ 8157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276" y="5706"/>
                    </a:moveTo>
                    <a:cubicBezTo>
                      <a:pt x="3155" y="2193"/>
                      <a:pt x="6815" y="-1"/>
                      <a:pt x="10800" y="0"/>
                    </a:cubicBezTo>
                    <a:cubicBezTo>
                      <a:pt x="14784" y="0"/>
                      <a:pt x="18444" y="2193"/>
                      <a:pt x="20323" y="5706"/>
                    </a:cubicBezTo>
                    <a:cubicBezTo>
                      <a:pt x="18444" y="2193"/>
                      <a:pt x="14784" y="-1"/>
                      <a:pt x="10799" y="0"/>
                    </a:cubicBezTo>
                    <a:cubicBezTo>
                      <a:pt x="6815" y="0"/>
                      <a:pt x="3155" y="2193"/>
                      <a:pt x="1276" y="5706"/>
                    </a:cubicBezTo>
                    <a:close/>
                  </a:path>
                </a:pathLst>
              </a:custGeom>
              <a:noFill/>
              <a:ln w="285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</p:grpSp>
      <p:sp>
        <p:nvSpPr>
          <p:cNvPr id="92247" name="AutoShape 87"/>
          <p:cNvSpPr>
            <a:spLocks noChangeArrowheads="1"/>
          </p:cNvSpPr>
          <p:nvPr/>
        </p:nvSpPr>
        <p:spPr bwMode="auto">
          <a:xfrm>
            <a:off x="3708400" y="3429000"/>
            <a:ext cx="719138" cy="287338"/>
          </a:xfrm>
          <a:prstGeom prst="leftArrow">
            <a:avLst>
              <a:gd name="adj1" fmla="val 50000"/>
              <a:gd name="adj2" fmla="val 62569"/>
            </a:avLst>
          </a:prstGeom>
          <a:solidFill>
            <a:srgbClr val="CC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grpSp>
        <p:nvGrpSpPr>
          <p:cNvPr id="16" name="Group 138"/>
          <p:cNvGrpSpPr>
            <a:grpSpLocks/>
          </p:cNvGrpSpPr>
          <p:nvPr/>
        </p:nvGrpSpPr>
        <p:grpSpPr bwMode="auto">
          <a:xfrm>
            <a:off x="571472" y="2928934"/>
            <a:ext cx="2590800" cy="1593850"/>
            <a:chOff x="346" y="1816"/>
            <a:chExt cx="1632" cy="1004"/>
          </a:xfrm>
        </p:grpSpPr>
        <p:sp>
          <p:nvSpPr>
            <p:cNvPr id="32803" name="Line 90"/>
            <p:cNvSpPr>
              <a:spLocks noChangeShapeType="1"/>
            </p:cNvSpPr>
            <p:nvPr/>
          </p:nvSpPr>
          <p:spPr bwMode="auto">
            <a:xfrm>
              <a:off x="347" y="2029"/>
              <a:ext cx="0" cy="782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2804" name="Line 91"/>
            <p:cNvSpPr>
              <a:spLocks noChangeShapeType="1"/>
            </p:cNvSpPr>
            <p:nvPr/>
          </p:nvSpPr>
          <p:spPr bwMode="auto">
            <a:xfrm>
              <a:off x="1977" y="2038"/>
              <a:ext cx="0" cy="782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2805" name="Line 92"/>
            <p:cNvSpPr>
              <a:spLocks noChangeAspect="1" noChangeShapeType="1"/>
            </p:cNvSpPr>
            <p:nvPr/>
          </p:nvSpPr>
          <p:spPr bwMode="auto">
            <a:xfrm>
              <a:off x="353" y="2172"/>
              <a:ext cx="317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grpSp>
          <p:nvGrpSpPr>
            <p:cNvPr id="17" name="Group 93"/>
            <p:cNvGrpSpPr>
              <a:grpSpLocks noChangeAspect="1"/>
            </p:cNvGrpSpPr>
            <p:nvPr/>
          </p:nvGrpSpPr>
          <p:grpSpPr bwMode="auto">
            <a:xfrm>
              <a:off x="666" y="2068"/>
              <a:ext cx="123" cy="195"/>
              <a:chOff x="4775" y="8564"/>
              <a:chExt cx="242" cy="385"/>
            </a:xfrm>
          </p:grpSpPr>
          <p:sp>
            <p:nvSpPr>
              <p:cNvPr id="32826" name="Line 94"/>
              <p:cNvSpPr>
                <a:spLocks noChangeAspect="1" noChangeShapeType="1"/>
              </p:cNvSpPr>
              <p:nvPr/>
            </p:nvSpPr>
            <p:spPr bwMode="auto">
              <a:xfrm>
                <a:off x="4775" y="8568"/>
                <a:ext cx="0" cy="381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2827" name="Line 95"/>
              <p:cNvSpPr>
                <a:spLocks noChangeAspect="1" noChangeShapeType="1"/>
              </p:cNvSpPr>
              <p:nvPr/>
            </p:nvSpPr>
            <p:spPr bwMode="auto">
              <a:xfrm>
                <a:off x="5017" y="8564"/>
                <a:ext cx="0" cy="381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32807" name="Text Box 96"/>
            <p:cNvSpPr txBox="1">
              <a:spLocks noChangeAspect="1" noChangeArrowheads="1"/>
            </p:cNvSpPr>
            <p:nvPr/>
          </p:nvSpPr>
          <p:spPr bwMode="auto">
            <a:xfrm>
              <a:off x="617" y="1816"/>
              <a:ext cx="359" cy="2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b="1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I1</a:t>
              </a:r>
              <a:endParaRPr lang="fr-FR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2808" name="Line 97"/>
            <p:cNvSpPr>
              <a:spLocks noChangeAspect="1" noChangeShapeType="1"/>
            </p:cNvSpPr>
            <p:nvPr/>
          </p:nvSpPr>
          <p:spPr bwMode="auto">
            <a:xfrm>
              <a:off x="787" y="2164"/>
              <a:ext cx="77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2809" name="Text Box 98"/>
            <p:cNvSpPr txBox="1">
              <a:spLocks noChangeAspect="1" noChangeArrowheads="1"/>
            </p:cNvSpPr>
            <p:nvPr/>
          </p:nvSpPr>
          <p:spPr bwMode="auto">
            <a:xfrm>
              <a:off x="1517" y="1841"/>
              <a:ext cx="461" cy="2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b="1" dirty="0" smtClean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O0</a:t>
              </a:r>
              <a:endParaRPr lang="fr-FR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endParaRPr>
            </a:p>
          </p:txBody>
        </p:sp>
        <p:grpSp>
          <p:nvGrpSpPr>
            <p:cNvPr id="18" name="Group 99"/>
            <p:cNvGrpSpPr>
              <a:grpSpLocks noChangeAspect="1"/>
            </p:cNvGrpSpPr>
            <p:nvPr/>
          </p:nvGrpSpPr>
          <p:grpSpPr bwMode="auto">
            <a:xfrm>
              <a:off x="1555" y="2035"/>
              <a:ext cx="258" cy="247"/>
              <a:chOff x="6924" y="14289"/>
              <a:chExt cx="508" cy="488"/>
            </a:xfrm>
          </p:grpSpPr>
          <p:sp>
            <p:nvSpPr>
              <p:cNvPr id="32824" name="AutoShape 100"/>
              <p:cNvSpPr>
                <a:spLocks noChangeAspect="1" noChangeArrowheads="1"/>
              </p:cNvSpPr>
              <p:nvPr/>
            </p:nvSpPr>
            <p:spPr bwMode="auto">
              <a:xfrm rot="5400000">
                <a:off x="6956" y="14289"/>
                <a:ext cx="476" cy="47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318 w 21600"/>
                  <a:gd name="T13" fmla="*/ 0 h 21600"/>
                  <a:gd name="T14" fmla="*/ 21282 w 21600"/>
                  <a:gd name="T15" fmla="*/ 8168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276" y="5706"/>
                    </a:moveTo>
                    <a:cubicBezTo>
                      <a:pt x="3155" y="2193"/>
                      <a:pt x="6815" y="-1"/>
                      <a:pt x="10800" y="0"/>
                    </a:cubicBezTo>
                    <a:cubicBezTo>
                      <a:pt x="14784" y="0"/>
                      <a:pt x="18444" y="2193"/>
                      <a:pt x="20323" y="5706"/>
                    </a:cubicBezTo>
                    <a:cubicBezTo>
                      <a:pt x="18444" y="2193"/>
                      <a:pt x="14784" y="-1"/>
                      <a:pt x="10799" y="0"/>
                    </a:cubicBezTo>
                    <a:cubicBezTo>
                      <a:pt x="6815" y="0"/>
                      <a:pt x="3155" y="2193"/>
                      <a:pt x="1276" y="5706"/>
                    </a:cubicBezTo>
                    <a:close/>
                  </a:path>
                </a:pathLst>
              </a:custGeom>
              <a:noFill/>
              <a:ln w="19050">
                <a:solidFill>
                  <a:srgbClr val="FF33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2825" name="AutoShape 101"/>
              <p:cNvSpPr>
                <a:spLocks noChangeAspect="1" noChangeArrowheads="1"/>
              </p:cNvSpPr>
              <p:nvPr/>
            </p:nvSpPr>
            <p:spPr bwMode="auto">
              <a:xfrm rot="16200000" flipH="1">
                <a:off x="6923" y="14302"/>
                <a:ext cx="476" cy="474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318 w 21600"/>
                  <a:gd name="T13" fmla="*/ 0 h 21600"/>
                  <a:gd name="T14" fmla="*/ 21282 w 21600"/>
                  <a:gd name="T15" fmla="*/ 8157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276" y="5706"/>
                    </a:moveTo>
                    <a:cubicBezTo>
                      <a:pt x="3155" y="2193"/>
                      <a:pt x="6815" y="-1"/>
                      <a:pt x="10800" y="0"/>
                    </a:cubicBezTo>
                    <a:cubicBezTo>
                      <a:pt x="14784" y="0"/>
                      <a:pt x="18444" y="2193"/>
                      <a:pt x="20323" y="5706"/>
                    </a:cubicBezTo>
                    <a:cubicBezTo>
                      <a:pt x="18444" y="2193"/>
                      <a:pt x="14784" y="-1"/>
                      <a:pt x="10799" y="0"/>
                    </a:cubicBezTo>
                    <a:cubicBezTo>
                      <a:pt x="6815" y="0"/>
                      <a:pt x="3155" y="2193"/>
                      <a:pt x="1276" y="5706"/>
                    </a:cubicBezTo>
                    <a:close/>
                  </a:path>
                </a:pathLst>
              </a:custGeom>
              <a:noFill/>
              <a:ln w="19050">
                <a:solidFill>
                  <a:srgbClr val="FF33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32811" name="Line 102"/>
            <p:cNvSpPr>
              <a:spLocks noChangeAspect="1" noChangeShapeType="1"/>
            </p:cNvSpPr>
            <p:nvPr/>
          </p:nvSpPr>
          <p:spPr bwMode="auto">
            <a:xfrm>
              <a:off x="1821" y="2164"/>
              <a:ext cx="152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grpSp>
          <p:nvGrpSpPr>
            <p:cNvPr id="19" name="Group 103"/>
            <p:cNvGrpSpPr>
              <a:grpSpLocks/>
            </p:cNvGrpSpPr>
            <p:nvPr/>
          </p:nvGrpSpPr>
          <p:grpSpPr bwMode="auto">
            <a:xfrm>
              <a:off x="346" y="2342"/>
              <a:ext cx="1631" cy="444"/>
              <a:chOff x="482" y="549"/>
              <a:chExt cx="1631" cy="444"/>
            </a:xfrm>
          </p:grpSpPr>
          <p:sp>
            <p:nvSpPr>
              <p:cNvPr id="32813" name="Line 104"/>
              <p:cNvSpPr>
                <a:spLocks noChangeAspect="1" noChangeShapeType="1"/>
              </p:cNvSpPr>
              <p:nvPr/>
            </p:nvSpPr>
            <p:spPr bwMode="auto">
              <a:xfrm>
                <a:off x="482" y="883"/>
                <a:ext cx="317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grpSp>
            <p:nvGrpSpPr>
              <p:cNvPr id="20" name="Group 105"/>
              <p:cNvGrpSpPr>
                <a:grpSpLocks noChangeAspect="1"/>
              </p:cNvGrpSpPr>
              <p:nvPr/>
            </p:nvGrpSpPr>
            <p:grpSpPr bwMode="auto">
              <a:xfrm>
                <a:off x="795" y="779"/>
                <a:ext cx="123" cy="195"/>
                <a:chOff x="4775" y="8564"/>
                <a:chExt cx="242" cy="385"/>
              </a:xfrm>
            </p:grpSpPr>
            <p:sp>
              <p:nvSpPr>
                <p:cNvPr id="32822" name="Line 106"/>
                <p:cNvSpPr>
                  <a:spLocks noChangeAspect="1" noChangeShapeType="1"/>
                </p:cNvSpPr>
                <p:nvPr/>
              </p:nvSpPr>
              <p:spPr bwMode="auto">
                <a:xfrm>
                  <a:off x="4775" y="8568"/>
                  <a:ext cx="0" cy="381"/>
                </a:xfrm>
                <a:prstGeom prst="line">
                  <a:avLst/>
                </a:prstGeom>
                <a:noFill/>
                <a:ln w="19050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2823" name="Line 107"/>
                <p:cNvSpPr>
                  <a:spLocks noChangeAspect="1" noChangeShapeType="1"/>
                </p:cNvSpPr>
                <p:nvPr/>
              </p:nvSpPr>
              <p:spPr bwMode="auto">
                <a:xfrm>
                  <a:off x="5017" y="8564"/>
                  <a:ext cx="0" cy="381"/>
                </a:xfrm>
                <a:prstGeom prst="line">
                  <a:avLst/>
                </a:prstGeom>
                <a:noFill/>
                <a:ln w="19050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sp>
            <p:nvSpPr>
              <p:cNvPr id="32815" name="Text Box 108"/>
              <p:cNvSpPr txBox="1">
                <a:spLocks noChangeAspect="1" noChangeArrowheads="1"/>
              </p:cNvSpPr>
              <p:nvPr/>
            </p:nvSpPr>
            <p:spPr bwMode="auto">
              <a:xfrm>
                <a:off x="741" y="575"/>
                <a:ext cx="359" cy="250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r>
                  <a:rPr lang="fr-FR" b="1" dirty="0" smtClean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I3</a:t>
                </a:r>
                <a:endParaRPr lang="fr-FR" b="1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32816" name="Line 109"/>
              <p:cNvSpPr>
                <a:spLocks noChangeAspect="1" noChangeShapeType="1"/>
              </p:cNvSpPr>
              <p:nvPr/>
            </p:nvSpPr>
            <p:spPr bwMode="auto">
              <a:xfrm>
                <a:off x="916" y="875"/>
                <a:ext cx="770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32817" name="Text Box 110"/>
              <p:cNvSpPr txBox="1">
                <a:spLocks noChangeAspect="1" noChangeArrowheads="1"/>
              </p:cNvSpPr>
              <p:nvPr/>
            </p:nvSpPr>
            <p:spPr bwMode="auto">
              <a:xfrm>
                <a:off x="1652" y="549"/>
                <a:ext cx="461" cy="250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r>
                  <a:rPr lang="fr-FR" b="1" dirty="0" smtClean="0">
                    <a:solidFill>
                      <a:schemeClr val="tx1"/>
                    </a:solidFill>
                    <a:ea typeface="Times New Roman" pitchFamily="18" charset="0"/>
                    <a:cs typeface="Arabic Transparent" pitchFamily="2" charset="-78"/>
                  </a:rPr>
                  <a:t>O1</a:t>
                </a:r>
                <a:endParaRPr lang="fr-FR" b="1" dirty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endParaRPr>
              </a:p>
            </p:txBody>
          </p:sp>
          <p:grpSp>
            <p:nvGrpSpPr>
              <p:cNvPr id="21" name="Group 111"/>
              <p:cNvGrpSpPr>
                <a:grpSpLocks noChangeAspect="1"/>
              </p:cNvGrpSpPr>
              <p:nvPr/>
            </p:nvGrpSpPr>
            <p:grpSpPr bwMode="auto">
              <a:xfrm>
                <a:off x="1684" y="746"/>
                <a:ext cx="258" cy="247"/>
                <a:chOff x="6924" y="14289"/>
                <a:chExt cx="508" cy="488"/>
              </a:xfrm>
            </p:grpSpPr>
            <p:sp>
              <p:nvSpPr>
                <p:cNvPr id="32820" name="AutoShape 112"/>
                <p:cNvSpPr>
                  <a:spLocks noChangeAspect="1" noChangeArrowheads="1"/>
                </p:cNvSpPr>
                <p:nvPr/>
              </p:nvSpPr>
              <p:spPr bwMode="auto">
                <a:xfrm rot="5400000">
                  <a:off x="6956" y="14289"/>
                  <a:ext cx="476" cy="47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318 w 21600"/>
                    <a:gd name="T13" fmla="*/ 0 h 21600"/>
                    <a:gd name="T14" fmla="*/ 21282 w 21600"/>
                    <a:gd name="T15" fmla="*/ 8168 h 2160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600" h="21600">
                      <a:moveTo>
                        <a:pt x="1276" y="5706"/>
                      </a:moveTo>
                      <a:cubicBezTo>
                        <a:pt x="3155" y="2193"/>
                        <a:pt x="6815" y="-1"/>
                        <a:pt x="10800" y="0"/>
                      </a:cubicBezTo>
                      <a:cubicBezTo>
                        <a:pt x="14784" y="0"/>
                        <a:pt x="18444" y="2193"/>
                        <a:pt x="20323" y="5706"/>
                      </a:cubicBezTo>
                      <a:cubicBezTo>
                        <a:pt x="18444" y="2193"/>
                        <a:pt x="14784" y="-1"/>
                        <a:pt x="10799" y="0"/>
                      </a:cubicBezTo>
                      <a:cubicBezTo>
                        <a:pt x="6815" y="0"/>
                        <a:pt x="3155" y="2193"/>
                        <a:pt x="1276" y="5706"/>
                      </a:cubicBezTo>
                      <a:close/>
                    </a:path>
                  </a:pathLst>
                </a:custGeom>
                <a:noFill/>
                <a:ln w="19050">
                  <a:solidFill>
                    <a:srgbClr val="FF33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2821" name="AutoShape 113"/>
                <p:cNvSpPr>
                  <a:spLocks noChangeAspect="1" noChangeArrowheads="1"/>
                </p:cNvSpPr>
                <p:nvPr/>
              </p:nvSpPr>
              <p:spPr bwMode="auto">
                <a:xfrm rot="16200000" flipH="1">
                  <a:off x="6923" y="14302"/>
                  <a:ext cx="476" cy="474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318 w 21600"/>
                    <a:gd name="T13" fmla="*/ 0 h 21600"/>
                    <a:gd name="T14" fmla="*/ 21282 w 21600"/>
                    <a:gd name="T15" fmla="*/ 8157 h 2160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600" h="21600">
                      <a:moveTo>
                        <a:pt x="1276" y="5706"/>
                      </a:moveTo>
                      <a:cubicBezTo>
                        <a:pt x="3155" y="2193"/>
                        <a:pt x="6815" y="-1"/>
                        <a:pt x="10800" y="0"/>
                      </a:cubicBezTo>
                      <a:cubicBezTo>
                        <a:pt x="14784" y="0"/>
                        <a:pt x="18444" y="2193"/>
                        <a:pt x="20323" y="5706"/>
                      </a:cubicBezTo>
                      <a:cubicBezTo>
                        <a:pt x="18444" y="2193"/>
                        <a:pt x="14784" y="-1"/>
                        <a:pt x="10799" y="0"/>
                      </a:cubicBezTo>
                      <a:cubicBezTo>
                        <a:pt x="6815" y="0"/>
                        <a:pt x="3155" y="2193"/>
                        <a:pt x="1276" y="5706"/>
                      </a:cubicBezTo>
                      <a:close/>
                    </a:path>
                  </a:pathLst>
                </a:custGeom>
                <a:noFill/>
                <a:ln w="19050">
                  <a:solidFill>
                    <a:srgbClr val="FF33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sp>
            <p:nvSpPr>
              <p:cNvPr id="32819" name="Line 114"/>
              <p:cNvSpPr>
                <a:spLocks noChangeAspect="1" noChangeShapeType="1"/>
              </p:cNvSpPr>
              <p:nvPr/>
            </p:nvSpPr>
            <p:spPr bwMode="auto">
              <a:xfrm>
                <a:off x="1950" y="875"/>
                <a:ext cx="152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</p:grpSp>
      <p:grpSp>
        <p:nvGrpSpPr>
          <p:cNvPr id="22" name="Group 136"/>
          <p:cNvGrpSpPr>
            <a:grpSpLocks/>
          </p:cNvGrpSpPr>
          <p:nvPr/>
        </p:nvGrpSpPr>
        <p:grpSpPr bwMode="auto">
          <a:xfrm>
            <a:off x="7956550" y="4581525"/>
            <a:ext cx="866775" cy="503238"/>
            <a:chOff x="5012" y="2886"/>
            <a:chExt cx="546" cy="317"/>
          </a:xfrm>
        </p:grpSpPr>
        <p:grpSp>
          <p:nvGrpSpPr>
            <p:cNvPr id="23" name="Group 121"/>
            <p:cNvGrpSpPr>
              <a:grpSpLocks/>
            </p:cNvGrpSpPr>
            <p:nvPr/>
          </p:nvGrpSpPr>
          <p:grpSpPr bwMode="auto">
            <a:xfrm rot="-5400000">
              <a:off x="5366" y="2918"/>
              <a:ext cx="134" cy="250"/>
              <a:chOff x="4707" y="2645"/>
              <a:chExt cx="134" cy="250"/>
            </a:xfrm>
          </p:grpSpPr>
          <p:sp>
            <p:nvSpPr>
              <p:cNvPr id="32800" name="Rectangle 122"/>
              <p:cNvSpPr>
                <a:spLocks noChangeArrowheads="1"/>
              </p:cNvSpPr>
              <p:nvPr/>
            </p:nvSpPr>
            <p:spPr bwMode="auto">
              <a:xfrm rot="5400000">
                <a:off x="4687" y="2665"/>
                <a:ext cx="174" cy="13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400" b="1">
                    <a:solidFill>
                      <a:srgbClr val="000000"/>
                    </a:solidFill>
                  </a:rPr>
                  <a:t>KM</a:t>
                </a:r>
                <a:endParaRPr lang="fr-FR" sz="1400" b="1"/>
              </a:p>
            </p:txBody>
          </p:sp>
          <p:sp>
            <p:nvSpPr>
              <p:cNvPr id="32801" name="Rectangle 123"/>
              <p:cNvSpPr>
                <a:spLocks noChangeArrowheads="1"/>
              </p:cNvSpPr>
              <p:nvPr/>
            </p:nvSpPr>
            <p:spPr bwMode="auto">
              <a:xfrm rot="5400000">
                <a:off x="4743" y="2797"/>
                <a:ext cx="62" cy="13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400" b="1">
                    <a:solidFill>
                      <a:srgbClr val="000000"/>
                    </a:solidFill>
                  </a:rPr>
                  <a:t>1</a:t>
                </a:r>
                <a:endParaRPr lang="fr-FR" sz="1400" b="1"/>
              </a:p>
            </p:txBody>
          </p:sp>
        </p:grpSp>
        <p:grpSp>
          <p:nvGrpSpPr>
            <p:cNvPr id="24" name="Group 124"/>
            <p:cNvGrpSpPr>
              <a:grpSpLocks/>
            </p:cNvGrpSpPr>
            <p:nvPr/>
          </p:nvGrpSpPr>
          <p:grpSpPr bwMode="auto">
            <a:xfrm>
              <a:off x="5012" y="2886"/>
              <a:ext cx="227" cy="317"/>
              <a:chOff x="3923" y="2478"/>
              <a:chExt cx="227" cy="317"/>
            </a:xfrm>
          </p:grpSpPr>
          <p:sp>
            <p:nvSpPr>
              <p:cNvPr id="32797" name="Line 125"/>
              <p:cNvSpPr>
                <a:spLocks noChangeShapeType="1"/>
              </p:cNvSpPr>
              <p:nvPr/>
            </p:nvSpPr>
            <p:spPr bwMode="auto">
              <a:xfrm>
                <a:off x="4032" y="2478"/>
                <a:ext cx="0" cy="317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2798" name="Rectangle 126"/>
              <p:cNvSpPr>
                <a:spLocks noChangeArrowheads="1"/>
              </p:cNvSpPr>
              <p:nvPr/>
            </p:nvSpPr>
            <p:spPr bwMode="auto">
              <a:xfrm>
                <a:off x="3923" y="2568"/>
                <a:ext cx="227" cy="136"/>
              </a:xfrm>
              <a:prstGeom prst="rect">
                <a:avLst/>
              </a:prstGeom>
              <a:solidFill>
                <a:schemeClr val="accent1"/>
              </a:solidFill>
              <a:ln w="19050">
                <a:solidFill>
                  <a:srgbClr val="0000FF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32799" name="Line 127"/>
              <p:cNvSpPr>
                <a:spLocks noChangeShapeType="1"/>
              </p:cNvSpPr>
              <p:nvPr/>
            </p:nvSpPr>
            <p:spPr bwMode="auto">
              <a:xfrm flipH="1">
                <a:off x="3969" y="2568"/>
                <a:ext cx="136" cy="136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</p:grpSp>
      <p:grpSp>
        <p:nvGrpSpPr>
          <p:cNvPr id="25" name="Group 137"/>
          <p:cNvGrpSpPr>
            <a:grpSpLocks/>
          </p:cNvGrpSpPr>
          <p:nvPr/>
        </p:nvGrpSpPr>
        <p:grpSpPr bwMode="auto">
          <a:xfrm>
            <a:off x="8027988" y="5516563"/>
            <a:ext cx="828675" cy="503237"/>
            <a:chOff x="5057" y="3475"/>
            <a:chExt cx="522" cy="317"/>
          </a:xfrm>
        </p:grpSpPr>
        <p:grpSp>
          <p:nvGrpSpPr>
            <p:cNvPr id="26" name="Group 118"/>
            <p:cNvGrpSpPr>
              <a:grpSpLocks/>
            </p:cNvGrpSpPr>
            <p:nvPr/>
          </p:nvGrpSpPr>
          <p:grpSpPr bwMode="auto">
            <a:xfrm rot="-5400000">
              <a:off x="5387" y="3508"/>
              <a:ext cx="134" cy="250"/>
              <a:chOff x="4360" y="2645"/>
              <a:chExt cx="134" cy="250"/>
            </a:xfrm>
          </p:grpSpPr>
          <p:sp>
            <p:nvSpPr>
              <p:cNvPr id="32793" name="Rectangle 119"/>
              <p:cNvSpPr>
                <a:spLocks noChangeArrowheads="1"/>
              </p:cNvSpPr>
              <p:nvPr/>
            </p:nvSpPr>
            <p:spPr bwMode="auto">
              <a:xfrm rot="5400000">
                <a:off x="4340" y="2665"/>
                <a:ext cx="174" cy="13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400" b="1">
                    <a:solidFill>
                      <a:srgbClr val="000000"/>
                    </a:solidFill>
                  </a:rPr>
                  <a:t>KM</a:t>
                </a:r>
                <a:endParaRPr lang="fr-FR" sz="1400" b="1"/>
              </a:p>
            </p:txBody>
          </p:sp>
          <p:sp>
            <p:nvSpPr>
              <p:cNvPr id="32794" name="Rectangle 120"/>
              <p:cNvSpPr>
                <a:spLocks noChangeArrowheads="1"/>
              </p:cNvSpPr>
              <p:nvPr/>
            </p:nvSpPr>
            <p:spPr bwMode="auto">
              <a:xfrm rot="5400000">
                <a:off x="4396" y="2797"/>
                <a:ext cx="62" cy="13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400" b="1">
                    <a:solidFill>
                      <a:srgbClr val="000000"/>
                    </a:solidFill>
                  </a:rPr>
                  <a:t>2</a:t>
                </a:r>
                <a:endParaRPr lang="fr-FR" sz="1400" b="1"/>
              </a:p>
            </p:txBody>
          </p:sp>
        </p:grpSp>
        <p:grpSp>
          <p:nvGrpSpPr>
            <p:cNvPr id="27" name="Group 130"/>
            <p:cNvGrpSpPr>
              <a:grpSpLocks/>
            </p:cNvGrpSpPr>
            <p:nvPr/>
          </p:nvGrpSpPr>
          <p:grpSpPr bwMode="auto">
            <a:xfrm>
              <a:off x="5057" y="3475"/>
              <a:ext cx="227" cy="317"/>
              <a:chOff x="3923" y="2478"/>
              <a:chExt cx="227" cy="317"/>
            </a:xfrm>
          </p:grpSpPr>
          <p:sp>
            <p:nvSpPr>
              <p:cNvPr id="32790" name="Line 131"/>
              <p:cNvSpPr>
                <a:spLocks noChangeShapeType="1"/>
              </p:cNvSpPr>
              <p:nvPr/>
            </p:nvSpPr>
            <p:spPr bwMode="auto">
              <a:xfrm>
                <a:off x="4032" y="2478"/>
                <a:ext cx="0" cy="317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2791" name="Rectangle 132"/>
              <p:cNvSpPr>
                <a:spLocks noChangeArrowheads="1"/>
              </p:cNvSpPr>
              <p:nvPr/>
            </p:nvSpPr>
            <p:spPr bwMode="auto">
              <a:xfrm>
                <a:off x="3923" y="2568"/>
                <a:ext cx="227" cy="136"/>
              </a:xfrm>
              <a:prstGeom prst="rect">
                <a:avLst/>
              </a:prstGeom>
              <a:solidFill>
                <a:schemeClr val="accent1"/>
              </a:solidFill>
              <a:ln w="19050">
                <a:solidFill>
                  <a:srgbClr val="0000FF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32792" name="Line 133"/>
              <p:cNvSpPr>
                <a:spLocks noChangeShapeType="1"/>
              </p:cNvSpPr>
              <p:nvPr/>
            </p:nvSpPr>
            <p:spPr bwMode="auto">
              <a:xfrm flipH="1">
                <a:off x="3969" y="2568"/>
                <a:ext cx="136" cy="136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92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92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92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92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92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92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92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2" dur="500"/>
                                        <p:tgtEl>
                                          <p:spTgt spid="92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7" dur="500"/>
                                        <p:tgtEl>
                                          <p:spTgt spid="92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62" grpId="0"/>
      <p:bldP spid="92163" grpId="0" animBg="1"/>
      <p:bldP spid="92168" grpId="0" animBg="1"/>
      <p:bldP spid="92174" grpId="0" animBg="1"/>
      <p:bldP spid="92175" grpId="0" animBg="1"/>
      <p:bldP spid="92181" grpId="0"/>
      <p:bldP spid="92240" grpId="0"/>
      <p:bldP spid="92241" grpId="0" animBg="1"/>
      <p:bldP spid="92247" grpId="0" animBg="1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990" name="Picture 81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58888" y="2565400"/>
            <a:ext cx="7581900" cy="2389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994" name="Freeform 818"/>
          <p:cNvSpPr>
            <a:spLocks/>
          </p:cNvSpPr>
          <p:nvPr/>
        </p:nvSpPr>
        <p:spPr bwMode="auto">
          <a:xfrm>
            <a:off x="3471863" y="1971675"/>
            <a:ext cx="219075" cy="603250"/>
          </a:xfrm>
          <a:custGeom>
            <a:avLst/>
            <a:gdLst>
              <a:gd name="T0" fmla="*/ 0 w 138"/>
              <a:gd name="T1" fmla="*/ 2147483647 h 380"/>
              <a:gd name="T2" fmla="*/ 0 w 138"/>
              <a:gd name="T3" fmla="*/ 2147483647 h 380"/>
              <a:gd name="T4" fmla="*/ 2147483647 w 138"/>
              <a:gd name="T5" fmla="*/ 2147483647 h 380"/>
              <a:gd name="T6" fmla="*/ 2147483647 w 138"/>
              <a:gd name="T7" fmla="*/ 0 h 380"/>
              <a:gd name="T8" fmla="*/ 0 60000 65536"/>
              <a:gd name="T9" fmla="*/ 0 60000 65536"/>
              <a:gd name="T10" fmla="*/ 0 60000 65536"/>
              <a:gd name="T11" fmla="*/ 0 60000 65536"/>
              <a:gd name="T12" fmla="*/ 0 w 138"/>
              <a:gd name="T13" fmla="*/ 0 h 380"/>
              <a:gd name="T14" fmla="*/ 138 w 138"/>
              <a:gd name="T15" fmla="*/ 380 h 38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38" h="380">
                <a:moveTo>
                  <a:pt x="0" y="380"/>
                </a:moveTo>
                <a:lnTo>
                  <a:pt x="0" y="184"/>
                </a:lnTo>
                <a:lnTo>
                  <a:pt x="138" y="184"/>
                </a:lnTo>
                <a:lnTo>
                  <a:pt x="138" y="0"/>
                </a:lnTo>
              </a:path>
            </a:pathLst>
          </a:custGeom>
          <a:noFill/>
          <a:ln w="19050" cap="rnd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grpSp>
        <p:nvGrpSpPr>
          <p:cNvPr id="2" name="Group 819"/>
          <p:cNvGrpSpPr>
            <a:grpSpLocks/>
          </p:cNvGrpSpPr>
          <p:nvPr/>
        </p:nvGrpSpPr>
        <p:grpSpPr bwMode="auto">
          <a:xfrm>
            <a:off x="3328988" y="5854700"/>
            <a:ext cx="285750" cy="214313"/>
            <a:chOff x="2569" y="3688"/>
            <a:chExt cx="180" cy="135"/>
          </a:xfrm>
        </p:grpSpPr>
        <p:sp>
          <p:nvSpPr>
            <p:cNvPr id="31816" name="Rectangle 820"/>
            <p:cNvSpPr>
              <a:spLocks noChangeArrowheads="1"/>
            </p:cNvSpPr>
            <p:nvPr/>
          </p:nvSpPr>
          <p:spPr bwMode="auto">
            <a:xfrm>
              <a:off x="2569" y="3688"/>
              <a:ext cx="130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fr-FR" sz="1400" b="1">
                  <a:solidFill>
                    <a:srgbClr val="000000"/>
                  </a:solidFill>
                </a:rPr>
                <a:t>Fc</a:t>
              </a:r>
              <a:endParaRPr lang="fr-FR" sz="1400" b="1"/>
            </a:p>
          </p:txBody>
        </p:sp>
        <p:sp>
          <p:nvSpPr>
            <p:cNvPr id="31817" name="Rectangle 821"/>
            <p:cNvSpPr>
              <a:spLocks noChangeArrowheads="1"/>
            </p:cNvSpPr>
            <p:nvPr/>
          </p:nvSpPr>
          <p:spPr bwMode="auto">
            <a:xfrm>
              <a:off x="2687" y="3689"/>
              <a:ext cx="62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fr-FR" sz="1400" b="1">
                  <a:solidFill>
                    <a:srgbClr val="000000"/>
                  </a:solidFill>
                </a:rPr>
                <a:t>1</a:t>
              </a:r>
              <a:endParaRPr lang="fr-FR" sz="1400" b="1"/>
            </a:p>
          </p:txBody>
        </p:sp>
      </p:grpSp>
      <p:grpSp>
        <p:nvGrpSpPr>
          <p:cNvPr id="3" name="Group 822"/>
          <p:cNvGrpSpPr>
            <a:grpSpLocks noChangeAspect="1"/>
          </p:cNvGrpSpPr>
          <p:nvPr/>
        </p:nvGrpSpPr>
        <p:grpSpPr bwMode="auto">
          <a:xfrm>
            <a:off x="4044950" y="5807075"/>
            <a:ext cx="204788" cy="392113"/>
            <a:chOff x="3910" y="3844"/>
            <a:chExt cx="48" cy="92"/>
          </a:xfrm>
        </p:grpSpPr>
        <p:sp>
          <p:nvSpPr>
            <p:cNvPr id="31814" name="Line 823"/>
            <p:cNvSpPr>
              <a:spLocks noChangeAspect="1" noChangeShapeType="1"/>
            </p:cNvSpPr>
            <p:nvPr/>
          </p:nvSpPr>
          <p:spPr bwMode="auto">
            <a:xfrm flipH="1" flipV="1">
              <a:off x="3912" y="3844"/>
              <a:ext cx="46" cy="92"/>
            </a:xfrm>
            <a:prstGeom prst="line">
              <a:avLst/>
            </a:prstGeom>
            <a:noFill/>
            <a:ln w="19050" cap="rnd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815" name="Freeform 824"/>
            <p:cNvSpPr>
              <a:spLocks noChangeAspect="1"/>
            </p:cNvSpPr>
            <p:nvPr/>
          </p:nvSpPr>
          <p:spPr bwMode="auto">
            <a:xfrm>
              <a:off x="3910" y="3874"/>
              <a:ext cx="33" cy="33"/>
            </a:xfrm>
            <a:custGeom>
              <a:avLst/>
              <a:gdLst>
                <a:gd name="T0" fmla="*/ 16 w 33"/>
                <a:gd name="T1" fmla="*/ 0 h 33"/>
                <a:gd name="T2" fmla="*/ 0 w 33"/>
                <a:gd name="T3" fmla="*/ 8 h 33"/>
                <a:gd name="T4" fmla="*/ 33 w 33"/>
                <a:gd name="T5" fmla="*/ 33 h 33"/>
                <a:gd name="T6" fmla="*/ 0 60000 65536"/>
                <a:gd name="T7" fmla="*/ 0 60000 65536"/>
                <a:gd name="T8" fmla="*/ 0 60000 65536"/>
                <a:gd name="T9" fmla="*/ 0 w 33"/>
                <a:gd name="T10" fmla="*/ 0 h 33"/>
                <a:gd name="T11" fmla="*/ 33 w 33"/>
                <a:gd name="T12" fmla="*/ 33 h 3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3" h="33">
                  <a:moveTo>
                    <a:pt x="16" y="0"/>
                  </a:moveTo>
                  <a:lnTo>
                    <a:pt x="0" y="8"/>
                  </a:lnTo>
                  <a:lnTo>
                    <a:pt x="33" y="33"/>
                  </a:lnTo>
                </a:path>
              </a:pathLst>
            </a:custGeom>
            <a:noFill/>
            <a:ln w="19050" cap="rnd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4" name="Group 825"/>
          <p:cNvGrpSpPr>
            <a:grpSpLocks/>
          </p:cNvGrpSpPr>
          <p:nvPr/>
        </p:nvGrpSpPr>
        <p:grpSpPr bwMode="auto">
          <a:xfrm>
            <a:off x="4244975" y="5835650"/>
            <a:ext cx="311150" cy="217488"/>
            <a:chOff x="3114" y="3676"/>
            <a:chExt cx="196" cy="137"/>
          </a:xfrm>
        </p:grpSpPr>
        <p:sp>
          <p:nvSpPr>
            <p:cNvPr id="31812" name="Rectangle 826"/>
            <p:cNvSpPr>
              <a:spLocks noChangeArrowheads="1"/>
            </p:cNvSpPr>
            <p:nvPr/>
          </p:nvSpPr>
          <p:spPr bwMode="auto">
            <a:xfrm>
              <a:off x="3114" y="3676"/>
              <a:ext cx="130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fr-FR" sz="1400" b="1">
                  <a:solidFill>
                    <a:srgbClr val="000000"/>
                  </a:solidFill>
                </a:rPr>
                <a:t>Fc</a:t>
              </a:r>
              <a:endParaRPr lang="fr-FR" sz="1400" b="1"/>
            </a:p>
          </p:txBody>
        </p:sp>
        <p:sp>
          <p:nvSpPr>
            <p:cNvPr id="31813" name="Rectangle 827"/>
            <p:cNvSpPr>
              <a:spLocks noChangeArrowheads="1"/>
            </p:cNvSpPr>
            <p:nvPr/>
          </p:nvSpPr>
          <p:spPr bwMode="auto">
            <a:xfrm>
              <a:off x="3248" y="3679"/>
              <a:ext cx="62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fr-FR" sz="1400" b="1">
                  <a:solidFill>
                    <a:srgbClr val="000000"/>
                  </a:solidFill>
                </a:rPr>
                <a:t>2</a:t>
              </a:r>
              <a:endParaRPr lang="fr-FR" sz="1400" b="1"/>
            </a:p>
          </p:txBody>
        </p:sp>
      </p:grpSp>
      <p:sp>
        <p:nvSpPr>
          <p:cNvPr id="51004" name="Freeform 828"/>
          <p:cNvSpPr>
            <a:spLocks/>
          </p:cNvSpPr>
          <p:nvPr/>
        </p:nvSpPr>
        <p:spPr bwMode="auto">
          <a:xfrm>
            <a:off x="2411413" y="6196013"/>
            <a:ext cx="1839912" cy="485775"/>
          </a:xfrm>
          <a:custGeom>
            <a:avLst/>
            <a:gdLst>
              <a:gd name="T0" fmla="*/ 2147483647 w 1150"/>
              <a:gd name="T1" fmla="*/ 0 h 115"/>
              <a:gd name="T2" fmla="*/ 2147483647 w 1150"/>
              <a:gd name="T3" fmla="*/ 2147483647 h 115"/>
              <a:gd name="T4" fmla="*/ 0 w 1150"/>
              <a:gd name="T5" fmla="*/ 2147483647 h 115"/>
              <a:gd name="T6" fmla="*/ 0 60000 65536"/>
              <a:gd name="T7" fmla="*/ 0 60000 65536"/>
              <a:gd name="T8" fmla="*/ 0 60000 65536"/>
              <a:gd name="T9" fmla="*/ 0 w 1150"/>
              <a:gd name="T10" fmla="*/ 0 h 115"/>
              <a:gd name="T11" fmla="*/ 1150 w 1150"/>
              <a:gd name="T12" fmla="*/ 115 h 11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150" h="115">
                <a:moveTo>
                  <a:pt x="1150" y="0"/>
                </a:moveTo>
                <a:lnTo>
                  <a:pt x="1150" y="115"/>
                </a:lnTo>
                <a:lnTo>
                  <a:pt x="0" y="115"/>
                </a:lnTo>
              </a:path>
            </a:pathLst>
          </a:custGeom>
          <a:noFill/>
          <a:ln w="19050" cap="rnd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51005" name="Freeform 829"/>
          <p:cNvSpPr>
            <a:spLocks/>
          </p:cNvSpPr>
          <p:nvPr/>
        </p:nvSpPr>
        <p:spPr bwMode="auto">
          <a:xfrm>
            <a:off x="2546350" y="4948238"/>
            <a:ext cx="730250" cy="820737"/>
          </a:xfrm>
          <a:custGeom>
            <a:avLst/>
            <a:gdLst>
              <a:gd name="T0" fmla="*/ 2147483647 w 460"/>
              <a:gd name="T1" fmla="*/ 2147483647 h 517"/>
              <a:gd name="T2" fmla="*/ 2147483647 w 460"/>
              <a:gd name="T3" fmla="*/ 2147483647 h 517"/>
              <a:gd name="T4" fmla="*/ 0 w 460"/>
              <a:gd name="T5" fmla="*/ 2147483647 h 517"/>
              <a:gd name="T6" fmla="*/ 0 w 460"/>
              <a:gd name="T7" fmla="*/ 0 h 517"/>
              <a:gd name="T8" fmla="*/ 0 60000 65536"/>
              <a:gd name="T9" fmla="*/ 0 60000 65536"/>
              <a:gd name="T10" fmla="*/ 0 60000 65536"/>
              <a:gd name="T11" fmla="*/ 0 60000 65536"/>
              <a:gd name="T12" fmla="*/ 0 w 460"/>
              <a:gd name="T13" fmla="*/ 0 h 517"/>
              <a:gd name="T14" fmla="*/ 460 w 460"/>
              <a:gd name="T15" fmla="*/ 517 h 5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60" h="517">
                <a:moveTo>
                  <a:pt x="460" y="517"/>
                </a:moveTo>
                <a:lnTo>
                  <a:pt x="460" y="172"/>
                </a:lnTo>
                <a:lnTo>
                  <a:pt x="0" y="172"/>
                </a:lnTo>
                <a:lnTo>
                  <a:pt x="0" y="0"/>
                </a:lnTo>
              </a:path>
            </a:pathLst>
          </a:custGeom>
          <a:noFill/>
          <a:ln w="19050" cap="rnd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51006" name="Freeform 830"/>
          <p:cNvSpPr>
            <a:spLocks/>
          </p:cNvSpPr>
          <p:nvPr/>
        </p:nvSpPr>
        <p:spPr bwMode="auto">
          <a:xfrm>
            <a:off x="3132138" y="4948238"/>
            <a:ext cx="1112837" cy="815975"/>
          </a:xfrm>
          <a:custGeom>
            <a:avLst/>
            <a:gdLst>
              <a:gd name="T0" fmla="*/ 2147483647 w 690"/>
              <a:gd name="T1" fmla="*/ 2147483647 h 517"/>
              <a:gd name="T2" fmla="*/ 2147483647 w 690"/>
              <a:gd name="T3" fmla="*/ 2147483647 h 517"/>
              <a:gd name="T4" fmla="*/ 0 w 690"/>
              <a:gd name="T5" fmla="*/ 2147483647 h 517"/>
              <a:gd name="T6" fmla="*/ 0 w 690"/>
              <a:gd name="T7" fmla="*/ 0 h 517"/>
              <a:gd name="T8" fmla="*/ 0 60000 65536"/>
              <a:gd name="T9" fmla="*/ 0 60000 65536"/>
              <a:gd name="T10" fmla="*/ 0 60000 65536"/>
              <a:gd name="T11" fmla="*/ 0 60000 65536"/>
              <a:gd name="T12" fmla="*/ 0 w 690"/>
              <a:gd name="T13" fmla="*/ 0 h 517"/>
              <a:gd name="T14" fmla="*/ 690 w 690"/>
              <a:gd name="T15" fmla="*/ 517 h 5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690" h="517">
                <a:moveTo>
                  <a:pt x="690" y="517"/>
                </a:moveTo>
                <a:lnTo>
                  <a:pt x="690" y="57"/>
                </a:lnTo>
                <a:lnTo>
                  <a:pt x="0" y="57"/>
                </a:lnTo>
                <a:lnTo>
                  <a:pt x="0" y="0"/>
                </a:lnTo>
              </a:path>
            </a:pathLst>
          </a:custGeom>
          <a:noFill/>
          <a:ln w="19050" cap="rnd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51007" name="Line 831"/>
          <p:cNvSpPr>
            <a:spLocks noChangeShapeType="1"/>
          </p:cNvSpPr>
          <p:nvPr/>
        </p:nvSpPr>
        <p:spPr bwMode="auto">
          <a:xfrm flipH="1">
            <a:off x="3302000" y="6196013"/>
            <a:ext cx="0" cy="485775"/>
          </a:xfrm>
          <a:prstGeom prst="line">
            <a:avLst/>
          </a:prstGeom>
          <a:noFill/>
          <a:ln w="19050" cap="rnd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grpSp>
        <p:nvGrpSpPr>
          <p:cNvPr id="5" name="Group 832"/>
          <p:cNvGrpSpPr>
            <a:grpSpLocks/>
          </p:cNvGrpSpPr>
          <p:nvPr/>
        </p:nvGrpSpPr>
        <p:grpSpPr bwMode="auto">
          <a:xfrm>
            <a:off x="3459163" y="1752600"/>
            <a:ext cx="525462" cy="339725"/>
            <a:chOff x="2528" y="1104"/>
            <a:chExt cx="331" cy="214"/>
          </a:xfrm>
        </p:grpSpPr>
        <p:sp>
          <p:nvSpPr>
            <p:cNvPr id="31808" name="Rectangle 833"/>
            <p:cNvSpPr>
              <a:spLocks noChangeArrowheads="1"/>
            </p:cNvSpPr>
            <p:nvPr/>
          </p:nvSpPr>
          <p:spPr bwMode="auto">
            <a:xfrm>
              <a:off x="2528" y="1104"/>
              <a:ext cx="328" cy="214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809" name="Rectangle 834"/>
            <p:cNvSpPr>
              <a:spLocks noChangeArrowheads="1"/>
            </p:cNvSpPr>
            <p:nvPr/>
          </p:nvSpPr>
          <p:spPr bwMode="auto">
            <a:xfrm>
              <a:off x="2531" y="1104"/>
              <a:ext cx="328" cy="214"/>
            </a:xfrm>
            <a:prstGeom prst="rect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b="1"/>
            </a:p>
          </p:txBody>
        </p:sp>
        <p:sp>
          <p:nvSpPr>
            <p:cNvPr id="31810" name="Rectangle 835"/>
            <p:cNvSpPr>
              <a:spLocks noChangeArrowheads="1"/>
            </p:cNvSpPr>
            <p:nvPr/>
          </p:nvSpPr>
          <p:spPr bwMode="auto">
            <a:xfrm>
              <a:off x="2564" y="1144"/>
              <a:ext cx="174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fr-FR" sz="1400" b="1">
                  <a:solidFill>
                    <a:srgbClr val="000000"/>
                  </a:solidFill>
                </a:rPr>
                <a:t>KM</a:t>
              </a:r>
              <a:endParaRPr lang="fr-FR" sz="1400" b="1"/>
            </a:p>
          </p:txBody>
        </p:sp>
        <p:sp>
          <p:nvSpPr>
            <p:cNvPr id="31811" name="Rectangle 836"/>
            <p:cNvSpPr>
              <a:spLocks noChangeArrowheads="1"/>
            </p:cNvSpPr>
            <p:nvPr/>
          </p:nvSpPr>
          <p:spPr bwMode="auto">
            <a:xfrm>
              <a:off x="2747" y="1141"/>
              <a:ext cx="62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fr-FR" sz="1400" b="1">
                  <a:solidFill>
                    <a:srgbClr val="000000"/>
                  </a:solidFill>
                </a:rPr>
                <a:t>2</a:t>
              </a:r>
              <a:endParaRPr lang="fr-FR" sz="1400" b="1"/>
            </a:p>
          </p:txBody>
        </p:sp>
      </p:grpSp>
      <p:sp>
        <p:nvSpPr>
          <p:cNvPr id="51013" name="Line 837"/>
          <p:cNvSpPr>
            <a:spLocks noChangeShapeType="1"/>
          </p:cNvSpPr>
          <p:nvPr/>
        </p:nvSpPr>
        <p:spPr bwMode="auto">
          <a:xfrm flipV="1">
            <a:off x="2887663" y="1971675"/>
            <a:ext cx="1587" cy="603250"/>
          </a:xfrm>
          <a:prstGeom prst="line">
            <a:avLst/>
          </a:prstGeom>
          <a:noFill/>
          <a:ln w="19050" cap="rnd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51014" name="Line 838"/>
          <p:cNvSpPr>
            <a:spLocks noChangeShapeType="1"/>
          </p:cNvSpPr>
          <p:nvPr/>
        </p:nvSpPr>
        <p:spPr bwMode="auto">
          <a:xfrm flipV="1">
            <a:off x="2906713" y="1587500"/>
            <a:ext cx="1587" cy="146050"/>
          </a:xfrm>
          <a:prstGeom prst="line">
            <a:avLst/>
          </a:prstGeom>
          <a:noFill/>
          <a:ln w="19050" cap="rnd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51015" name="Freeform 839"/>
          <p:cNvSpPr>
            <a:spLocks/>
          </p:cNvSpPr>
          <p:nvPr/>
        </p:nvSpPr>
        <p:spPr bwMode="auto">
          <a:xfrm>
            <a:off x="922338" y="1590675"/>
            <a:ext cx="2768600" cy="158750"/>
          </a:xfrm>
          <a:custGeom>
            <a:avLst/>
            <a:gdLst>
              <a:gd name="T0" fmla="*/ 2147483647 w 1633"/>
              <a:gd name="T1" fmla="*/ 2147483647 h 92"/>
              <a:gd name="T2" fmla="*/ 2147483647 w 1633"/>
              <a:gd name="T3" fmla="*/ 0 h 92"/>
              <a:gd name="T4" fmla="*/ 0 w 1633"/>
              <a:gd name="T5" fmla="*/ 0 h 92"/>
              <a:gd name="T6" fmla="*/ 0 60000 65536"/>
              <a:gd name="T7" fmla="*/ 0 60000 65536"/>
              <a:gd name="T8" fmla="*/ 0 60000 65536"/>
              <a:gd name="T9" fmla="*/ 0 w 1633"/>
              <a:gd name="T10" fmla="*/ 0 h 92"/>
              <a:gd name="T11" fmla="*/ 1633 w 1633"/>
              <a:gd name="T12" fmla="*/ 92 h 9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633" h="92">
                <a:moveTo>
                  <a:pt x="1633" y="92"/>
                </a:moveTo>
                <a:lnTo>
                  <a:pt x="1633" y="0"/>
                </a:lnTo>
                <a:lnTo>
                  <a:pt x="0" y="0"/>
                </a:lnTo>
              </a:path>
            </a:pathLst>
          </a:custGeom>
          <a:noFill/>
          <a:ln w="19050" cap="rnd">
            <a:solidFill>
              <a:srgbClr val="FF0000"/>
            </a:solidFill>
            <a:round/>
            <a:headEnd/>
            <a:tailEnd type="oval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51017" name="Rectangle 841"/>
          <p:cNvSpPr>
            <a:spLocks noChangeArrowheads="1"/>
          </p:cNvSpPr>
          <p:nvPr/>
        </p:nvSpPr>
        <p:spPr bwMode="auto">
          <a:xfrm>
            <a:off x="395288" y="1844675"/>
            <a:ext cx="503237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fr-FR" b="1">
                <a:solidFill>
                  <a:srgbClr val="000000"/>
                </a:solidFill>
              </a:rPr>
              <a:t>24V</a:t>
            </a:r>
            <a:endParaRPr lang="fr-FR" b="1"/>
          </a:p>
        </p:txBody>
      </p:sp>
      <p:grpSp>
        <p:nvGrpSpPr>
          <p:cNvPr id="6" name="Group 862"/>
          <p:cNvGrpSpPr>
            <a:grpSpLocks/>
          </p:cNvGrpSpPr>
          <p:nvPr/>
        </p:nvGrpSpPr>
        <p:grpSpPr bwMode="auto">
          <a:xfrm>
            <a:off x="2627313" y="1747838"/>
            <a:ext cx="525462" cy="339725"/>
            <a:chOff x="2132" y="1101"/>
            <a:chExt cx="331" cy="214"/>
          </a:xfrm>
        </p:grpSpPr>
        <p:sp>
          <p:nvSpPr>
            <p:cNvPr id="31804" name="Rectangle 863"/>
            <p:cNvSpPr>
              <a:spLocks noChangeArrowheads="1"/>
            </p:cNvSpPr>
            <p:nvPr/>
          </p:nvSpPr>
          <p:spPr bwMode="auto">
            <a:xfrm>
              <a:off x="2132" y="1101"/>
              <a:ext cx="328" cy="214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805" name="Rectangle 864"/>
            <p:cNvSpPr>
              <a:spLocks noChangeArrowheads="1"/>
            </p:cNvSpPr>
            <p:nvPr/>
          </p:nvSpPr>
          <p:spPr bwMode="auto">
            <a:xfrm>
              <a:off x="2135" y="1101"/>
              <a:ext cx="328" cy="214"/>
            </a:xfrm>
            <a:prstGeom prst="rect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b="1"/>
            </a:p>
          </p:txBody>
        </p:sp>
        <p:sp>
          <p:nvSpPr>
            <p:cNvPr id="31806" name="Rectangle 865"/>
            <p:cNvSpPr>
              <a:spLocks noChangeArrowheads="1"/>
            </p:cNvSpPr>
            <p:nvPr/>
          </p:nvSpPr>
          <p:spPr bwMode="auto">
            <a:xfrm>
              <a:off x="2168" y="1141"/>
              <a:ext cx="174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fr-FR" sz="1400" b="1">
                  <a:solidFill>
                    <a:srgbClr val="000000"/>
                  </a:solidFill>
                </a:rPr>
                <a:t>KM</a:t>
              </a:r>
              <a:endParaRPr lang="fr-FR" sz="1400" b="1"/>
            </a:p>
          </p:txBody>
        </p:sp>
        <p:sp>
          <p:nvSpPr>
            <p:cNvPr id="31807" name="Rectangle 866"/>
            <p:cNvSpPr>
              <a:spLocks noChangeArrowheads="1"/>
            </p:cNvSpPr>
            <p:nvPr/>
          </p:nvSpPr>
          <p:spPr bwMode="auto">
            <a:xfrm>
              <a:off x="2343" y="1142"/>
              <a:ext cx="62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fr-FR" sz="1400" b="1">
                  <a:solidFill>
                    <a:srgbClr val="000000"/>
                  </a:solidFill>
                </a:rPr>
                <a:t>1</a:t>
              </a:r>
              <a:endParaRPr lang="fr-FR" sz="1400" b="1"/>
            </a:p>
          </p:txBody>
        </p:sp>
      </p:grpSp>
      <p:grpSp>
        <p:nvGrpSpPr>
          <p:cNvPr id="7" name="Group 867"/>
          <p:cNvGrpSpPr>
            <a:grpSpLocks noChangeAspect="1"/>
          </p:cNvGrpSpPr>
          <p:nvPr/>
        </p:nvGrpSpPr>
        <p:grpSpPr bwMode="auto">
          <a:xfrm>
            <a:off x="3098800" y="5811838"/>
            <a:ext cx="204788" cy="392112"/>
            <a:chOff x="3910" y="3844"/>
            <a:chExt cx="48" cy="92"/>
          </a:xfrm>
        </p:grpSpPr>
        <p:sp>
          <p:nvSpPr>
            <p:cNvPr id="31802" name="Line 868"/>
            <p:cNvSpPr>
              <a:spLocks noChangeAspect="1" noChangeShapeType="1"/>
            </p:cNvSpPr>
            <p:nvPr/>
          </p:nvSpPr>
          <p:spPr bwMode="auto">
            <a:xfrm flipH="1" flipV="1">
              <a:off x="3912" y="3844"/>
              <a:ext cx="46" cy="92"/>
            </a:xfrm>
            <a:prstGeom prst="line">
              <a:avLst/>
            </a:prstGeom>
            <a:noFill/>
            <a:ln w="19050" cap="rnd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803" name="Freeform 869"/>
            <p:cNvSpPr>
              <a:spLocks noChangeAspect="1"/>
            </p:cNvSpPr>
            <p:nvPr/>
          </p:nvSpPr>
          <p:spPr bwMode="auto">
            <a:xfrm>
              <a:off x="3910" y="3874"/>
              <a:ext cx="33" cy="33"/>
            </a:xfrm>
            <a:custGeom>
              <a:avLst/>
              <a:gdLst>
                <a:gd name="T0" fmla="*/ 16 w 33"/>
                <a:gd name="T1" fmla="*/ 0 h 33"/>
                <a:gd name="T2" fmla="*/ 0 w 33"/>
                <a:gd name="T3" fmla="*/ 8 h 33"/>
                <a:gd name="T4" fmla="*/ 33 w 33"/>
                <a:gd name="T5" fmla="*/ 33 h 33"/>
                <a:gd name="T6" fmla="*/ 0 60000 65536"/>
                <a:gd name="T7" fmla="*/ 0 60000 65536"/>
                <a:gd name="T8" fmla="*/ 0 60000 65536"/>
                <a:gd name="T9" fmla="*/ 0 w 33"/>
                <a:gd name="T10" fmla="*/ 0 h 33"/>
                <a:gd name="T11" fmla="*/ 33 w 33"/>
                <a:gd name="T12" fmla="*/ 33 h 3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3" h="33">
                  <a:moveTo>
                    <a:pt x="16" y="0"/>
                  </a:moveTo>
                  <a:lnTo>
                    <a:pt x="0" y="8"/>
                  </a:lnTo>
                  <a:lnTo>
                    <a:pt x="33" y="33"/>
                  </a:lnTo>
                </a:path>
              </a:pathLst>
            </a:custGeom>
            <a:noFill/>
            <a:ln w="19050" cap="rnd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pic>
        <p:nvPicPr>
          <p:cNvPr id="51046" name="Picture 87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32275" y="73025"/>
            <a:ext cx="1370013" cy="101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047" name="Picture 87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40288" y="5332413"/>
            <a:ext cx="960437" cy="1255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048" name="Picture 87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889625" y="5300663"/>
            <a:ext cx="960438" cy="1255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049" name="Picture 873" descr="Contacteur"/>
          <p:cNvPicPr>
            <a:picLocks noChangeAspect="1" noChangeArrowheads="1"/>
          </p:cNvPicPr>
          <p:nvPr/>
        </p:nvPicPr>
        <p:blipFill>
          <a:blip r:embed="rId5"/>
          <a:srcRect l="16142" t="8784" r="13091" b="20227"/>
          <a:stretch>
            <a:fillRect/>
          </a:stretch>
        </p:blipFill>
        <p:spPr bwMode="auto">
          <a:xfrm>
            <a:off x="4337050" y="1249363"/>
            <a:ext cx="1000125" cy="1208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050" name="Picture 874" descr="Contacteur"/>
          <p:cNvPicPr>
            <a:picLocks noChangeAspect="1" noChangeArrowheads="1"/>
          </p:cNvPicPr>
          <p:nvPr/>
        </p:nvPicPr>
        <p:blipFill>
          <a:blip r:embed="rId5"/>
          <a:srcRect l="16142" t="8784" r="13091" b="20227"/>
          <a:stretch>
            <a:fillRect/>
          </a:stretch>
        </p:blipFill>
        <p:spPr bwMode="auto">
          <a:xfrm>
            <a:off x="5527675" y="1247775"/>
            <a:ext cx="1000125" cy="1208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060" name="Rectangle 884"/>
          <p:cNvSpPr>
            <a:spLocks noChangeArrowheads="1"/>
          </p:cNvSpPr>
          <p:nvPr/>
        </p:nvSpPr>
        <p:spPr bwMode="auto">
          <a:xfrm>
            <a:off x="2454275" y="5908675"/>
            <a:ext cx="344488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fr-FR" sz="1400" b="1">
                <a:solidFill>
                  <a:srgbClr val="000000"/>
                </a:solidFill>
              </a:rPr>
              <a:t>Run</a:t>
            </a:r>
            <a:endParaRPr lang="fr-FR" sz="1400" b="1"/>
          </a:p>
        </p:txBody>
      </p:sp>
      <p:sp>
        <p:nvSpPr>
          <p:cNvPr id="51061" name="Rectangle 885"/>
          <p:cNvSpPr>
            <a:spLocks noChangeArrowheads="1"/>
          </p:cNvSpPr>
          <p:nvPr/>
        </p:nvSpPr>
        <p:spPr bwMode="auto">
          <a:xfrm>
            <a:off x="2457450" y="6138863"/>
            <a:ext cx="373063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fr-FR" sz="1400" b="1">
                <a:solidFill>
                  <a:srgbClr val="000000"/>
                </a:solidFill>
              </a:rPr>
              <a:t>stop</a:t>
            </a:r>
            <a:endParaRPr lang="fr-FR" sz="1400" b="1"/>
          </a:p>
        </p:txBody>
      </p:sp>
      <p:sp>
        <p:nvSpPr>
          <p:cNvPr id="51062" name="Line 886"/>
          <p:cNvSpPr>
            <a:spLocks noChangeShapeType="1"/>
          </p:cNvSpPr>
          <p:nvPr/>
        </p:nvSpPr>
        <p:spPr bwMode="auto">
          <a:xfrm>
            <a:off x="1835150" y="4948238"/>
            <a:ext cx="1588" cy="1733550"/>
          </a:xfrm>
          <a:prstGeom prst="line">
            <a:avLst/>
          </a:prstGeom>
          <a:noFill/>
          <a:ln w="19050" cap="rnd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51063" name="Freeform 887"/>
          <p:cNvSpPr>
            <a:spLocks/>
          </p:cNvSpPr>
          <p:nvPr/>
        </p:nvSpPr>
        <p:spPr bwMode="auto">
          <a:xfrm>
            <a:off x="2166938" y="4948238"/>
            <a:ext cx="182562" cy="820737"/>
          </a:xfrm>
          <a:custGeom>
            <a:avLst/>
            <a:gdLst>
              <a:gd name="T0" fmla="*/ 2147483647 w 115"/>
              <a:gd name="T1" fmla="*/ 2147483647 h 517"/>
              <a:gd name="T2" fmla="*/ 2147483647 w 115"/>
              <a:gd name="T3" fmla="*/ 2147483647 h 517"/>
              <a:gd name="T4" fmla="*/ 0 w 115"/>
              <a:gd name="T5" fmla="*/ 2147483647 h 517"/>
              <a:gd name="T6" fmla="*/ 0 w 115"/>
              <a:gd name="T7" fmla="*/ 0 h 517"/>
              <a:gd name="T8" fmla="*/ 0 60000 65536"/>
              <a:gd name="T9" fmla="*/ 0 60000 65536"/>
              <a:gd name="T10" fmla="*/ 0 60000 65536"/>
              <a:gd name="T11" fmla="*/ 0 60000 65536"/>
              <a:gd name="T12" fmla="*/ 0 w 115"/>
              <a:gd name="T13" fmla="*/ 0 h 517"/>
              <a:gd name="T14" fmla="*/ 115 w 115"/>
              <a:gd name="T15" fmla="*/ 517 h 5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15" h="517">
                <a:moveTo>
                  <a:pt x="115" y="517"/>
                </a:moveTo>
                <a:lnTo>
                  <a:pt x="115" y="402"/>
                </a:lnTo>
                <a:lnTo>
                  <a:pt x="0" y="402"/>
                </a:lnTo>
                <a:lnTo>
                  <a:pt x="0" y="0"/>
                </a:lnTo>
              </a:path>
            </a:pathLst>
          </a:custGeom>
          <a:noFill/>
          <a:ln w="19050" cap="rnd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grpSp>
        <p:nvGrpSpPr>
          <p:cNvPr id="8" name="Group 888"/>
          <p:cNvGrpSpPr>
            <a:grpSpLocks/>
          </p:cNvGrpSpPr>
          <p:nvPr/>
        </p:nvGrpSpPr>
        <p:grpSpPr bwMode="auto">
          <a:xfrm>
            <a:off x="2105025" y="5768975"/>
            <a:ext cx="249238" cy="912813"/>
            <a:chOff x="1805" y="3634"/>
            <a:chExt cx="157" cy="575"/>
          </a:xfrm>
        </p:grpSpPr>
        <p:sp>
          <p:nvSpPr>
            <p:cNvPr id="31798" name="Line 889"/>
            <p:cNvSpPr>
              <a:spLocks noChangeShapeType="1"/>
            </p:cNvSpPr>
            <p:nvPr/>
          </p:nvSpPr>
          <p:spPr bwMode="auto">
            <a:xfrm flipH="1" flipV="1">
              <a:off x="1915" y="3818"/>
              <a:ext cx="46" cy="92"/>
            </a:xfrm>
            <a:prstGeom prst="line">
              <a:avLst/>
            </a:prstGeom>
            <a:noFill/>
            <a:ln w="19050" cap="rnd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799" name="Freeform 890"/>
            <p:cNvSpPr>
              <a:spLocks noEditPoints="1"/>
            </p:cNvSpPr>
            <p:nvPr/>
          </p:nvSpPr>
          <p:spPr bwMode="auto">
            <a:xfrm>
              <a:off x="1961" y="3634"/>
              <a:ext cx="1" cy="460"/>
            </a:xfrm>
            <a:custGeom>
              <a:avLst/>
              <a:gdLst>
                <a:gd name="T0" fmla="*/ 0 w 1"/>
                <a:gd name="T1" fmla="*/ 184 h 460"/>
                <a:gd name="T2" fmla="*/ 0 w 1"/>
                <a:gd name="T3" fmla="*/ 0 h 460"/>
                <a:gd name="T4" fmla="*/ 0 w 1"/>
                <a:gd name="T5" fmla="*/ 460 h 460"/>
                <a:gd name="T6" fmla="*/ 0 w 1"/>
                <a:gd name="T7" fmla="*/ 276 h 46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"/>
                <a:gd name="T13" fmla="*/ 0 h 460"/>
                <a:gd name="T14" fmla="*/ 1 w 1"/>
                <a:gd name="T15" fmla="*/ 460 h 46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" h="460">
                  <a:moveTo>
                    <a:pt x="0" y="184"/>
                  </a:moveTo>
                  <a:lnTo>
                    <a:pt x="0" y="0"/>
                  </a:lnTo>
                  <a:moveTo>
                    <a:pt x="0" y="460"/>
                  </a:moveTo>
                  <a:lnTo>
                    <a:pt x="0" y="276"/>
                  </a:lnTo>
                </a:path>
              </a:pathLst>
            </a:custGeom>
            <a:noFill/>
            <a:ln w="19050" cap="rnd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800" name="Freeform 891"/>
            <p:cNvSpPr>
              <a:spLocks noEditPoints="1"/>
            </p:cNvSpPr>
            <p:nvPr/>
          </p:nvSpPr>
          <p:spPr bwMode="auto">
            <a:xfrm>
              <a:off x="1805" y="3796"/>
              <a:ext cx="134" cy="150"/>
            </a:xfrm>
            <a:custGeom>
              <a:avLst/>
              <a:gdLst>
                <a:gd name="T0" fmla="*/ 0 w 87"/>
                <a:gd name="T1" fmla="*/ 0 h 58"/>
                <a:gd name="T2" fmla="*/ 0 w 87"/>
                <a:gd name="T3" fmla="*/ 2594 h 58"/>
                <a:gd name="T4" fmla="*/ 373 w 87"/>
                <a:gd name="T5" fmla="*/ 1298 h 58"/>
                <a:gd name="T6" fmla="*/ 488 w 87"/>
                <a:gd name="T7" fmla="*/ 1298 h 58"/>
                <a:gd name="T8" fmla="*/ 189 w 87"/>
                <a:gd name="T9" fmla="*/ 1298 h 58"/>
                <a:gd name="T10" fmla="*/ 303 w 87"/>
                <a:gd name="T11" fmla="*/ 1298 h 58"/>
                <a:gd name="T12" fmla="*/ 0 w 87"/>
                <a:gd name="T13" fmla="*/ 1298 h 58"/>
                <a:gd name="T14" fmla="*/ 123 w 87"/>
                <a:gd name="T15" fmla="*/ 1298 h 5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87"/>
                <a:gd name="T25" fmla="*/ 0 h 58"/>
                <a:gd name="T26" fmla="*/ 87 w 87"/>
                <a:gd name="T27" fmla="*/ 58 h 5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87" h="58">
                  <a:moveTo>
                    <a:pt x="0" y="0"/>
                  </a:moveTo>
                  <a:lnTo>
                    <a:pt x="0" y="58"/>
                  </a:lnTo>
                  <a:moveTo>
                    <a:pt x="66" y="29"/>
                  </a:moveTo>
                  <a:lnTo>
                    <a:pt x="87" y="29"/>
                  </a:lnTo>
                  <a:moveTo>
                    <a:pt x="34" y="29"/>
                  </a:moveTo>
                  <a:lnTo>
                    <a:pt x="54" y="29"/>
                  </a:lnTo>
                  <a:moveTo>
                    <a:pt x="0" y="29"/>
                  </a:moveTo>
                  <a:lnTo>
                    <a:pt x="22" y="29"/>
                  </a:lnTo>
                </a:path>
              </a:pathLst>
            </a:custGeom>
            <a:noFill/>
            <a:ln w="19050" cap="rnd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801" name="Line 892"/>
            <p:cNvSpPr>
              <a:spLocks noChangeShapeType="1"/>
            </p:cNvSpPr>
            <p:nvPr/>
          </p:nvSpPr>
          <p:spPr bwMode="auto">
            <a:xfrm>
              <a:off x="1961" y="4094"/>
              <a:ext cx="1" cy="115"/>
            </a:xfrm>
            <a:prstGeom prst="line">
              <a:avLst/>
            </a:prstGeom>
            <a:noFill/>
            <a:ln w="19050" cap="rnd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1069" name="Line 893"/>
          <p:cNvSpPr>
            <a:spLocks noChangeShapeType="1"/>
          </p:cNvSpPr>
          <p:nvPr/>
        </p:nvSpPr>
        <p:spPr bwMode="auto">
          <a:xfrm flipH="1">
            <a:off x="1844675" y="6681788"/>
            <a:ext cx="792163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grpSp>
        <p:nvGrpSpPr>
          <p:cNvPr id="9" name="Group 894"/>
          <p:cNvGrpSpPr>
            <a:grpSpLocks/>
          </p:cNvGrpSpPr>
          <p:nvPr/>
        </p:nvGrpSpPr>
        <p:grpSpPr bwMode="auto">
          <a:xfrm>
            <a:off x="2547938" y="2409825"/>
            <a:ext cx="712787" cy="165100"/>
            <a:chOff x="1954" y="1518"/>
            <a:chExt cx="449" cy="104"/>
          </a:xfrm>
        </p:grpSpPr>
        <p:sp>
          <p:nvSpPr>
            <p:cNvPr id="31794" name="Line 895"/>
            <p:cNvSpPr>
              <a:spLocks noChangeShapeType="1"/>
            </p:cNvSpPr>
            <p:nvPr/>
          </p:nvSpPr>
          <p:spPr bwMode="auto">
            <a:xfrm flipV="1">
              <a:off x="2398" y="1518"/>
              <a:ext cx="1" cy="104"/>
            </a:xfrm>
            <a:prstGeom prst="line">
              <a:avLst/>
            </a:prstGeom>
            <a:noFill/>
            <a:ln w="19050" cap="rnd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795" name="Line 896"/>
            <p:cNvSpPr>
              <a:spLocks noChangeShapeType="1"/>
            </p:cNvSpPr>
            <p:nvPr/>
          </p:nvSpPr>
          <p:spPr bwMode="auto">
            <a:xfrm flipV="1">
              <a:off x="2168" y="1518"/>
              <a:ext cx="1" cy="104"/>
            </a:xfrm>
            <a:prstGeom prst="line">
              <a:avLst/>
            </a:prstGeom>
            <a:noFill/>
            <a:ln w="19050" cap="rnd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796" name="Line 897"/>
            <p:cNvSpPr>
              <a:spLocks noChangeShapeType="1"/>
            </p:cNvSpPr>
            <p:nvPr/>
          </p:nvSpPr>
          <p:spPr bwMode="auto">
            <a:xfrm flipH="1">
              <a:off x="1954" y="1518"/>
              <a:ext cx="449" cy="0"/>
            </a:xfrm>
            <a:prstGeom prst="line">
              <a:avLst/>
            </a:prstGeom>
            <a:noFill/>
            <a:ln w="19050" cap="rnd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797" name="Line 898"/>
            <p:cNvSpPr>
              <a:spLocks noChangeShapeType="1"/>
            </p:cNvSpPr>
            <p:nvPr/>
          </p:nvSpPr>
          <p:spPr bwMode="auto">
            <a:xfrm>
              <a:off x="1957" y="1525"/>
              <a:ext cx="0" cy="91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1080" name="Text Box 904"/>
          <p:cNvSpPr txBox="1">
            <a:spLocks noChangeArrowheads="1"/>
          </p:cNvSpPr>
          <p:nvPr/>
        </p:nvSpPr>
        <p:spPr bwMode="auto">
          <a:xfrm>
            <a:off x="6161088" y="152400"/>
            <a:ext cx="2808287" cy="6413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 dirty="0">
                <a:solidFill>
                  <a:srgbClr val="0000FF"/>
                </a:solidFill>
                <a:cs typeface="Arabic Transparent" pitchFamily="2" charset="-78"/>
              </a:rPr>
              <a:t>المبدل (</a:t>
            </a:r>
            <a:r>
              <a:rPr lang="fr-FR" b="1" dirty="0">
                <a:solidFill>
                  <a:srgbClr val="0000FF"/>
                </a:solidFill>
                <a:cs typeface="Arabic Transparent" pitchFamily="2" charset="-78"/>
              </a:rPr>
              <a:t>RUN/STOP</a:t>
            </a:r>
            <a:r>
              <a:rPr lang="ar-DZ" b="1" dirty="0">
                <a:solidFill>
                  <a:srgbClr val="0000FF"/>
                </a:solidFill>
                <a:cs typeface="Arabic Transparent" pitchFamily="2" charset="-78"/>
              </a:rPr>
              <a:t>) خاص بتشغيل الحاجز وعدم تشغليه.</a:t>
            </a:r>
            <a:endParaRPr lang="fr-FR" b="1" dirty="0">
              <a:solidFill>
                <a:srgbClr val="0000FF"/>
              </a:solidFill>
              <a:cs typeface="Arabic Transparent" pitchFamily="2" charset="-78"/>
            </a:endParaRPr>
          </a:p>
        </p:txBody>
      </p:sp>
      <p:sp>
        <p:nvSpPr>
          <p:cNvPr id="51081" name="Line 905"/>
          <p:cNvSpPr>
            <a:spLocks noChangeShapeType="1"/>
          </p:cNvSpPr>
          <p:nvPr/>
        </p:nvSpPr>
        <p:spPr bwMode="auto">
          <a:xfrm flipH="1" flipV="1">
            <a:off x="900113" y="2401888"/>
            <a:ext cx="1655762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oval" w="med" len="med"/>
            <a:tailEnd type="oval" w="med" len="med"/>
          </a:ln>
        </p:spPr>
        <p:txBody>
          <a:bodyPr/>
          <a:lstStyle/>
          <a:p>
            <a:endParaRPr lang="fr-FR"/>
          </a:p>
        </p:txBody>
      </p:sp>
      <p:grpSp>
        <p:nvGrpSpPr>
          <p:cNvPr id="10" name="Group 912"/>
          <p:cNvGrpSpPr>
            <a:grpSpLocks/>
          </p:cNvGrpSpPr>
          <p:nvPr/>
        </p:nvGrpSpPr>
        <p:grpSpPr bwMode="auto">
          <a:xfrm>
            <a:off x="539750" y="442913"/>
            <a:ext cx="3343275" cy="825500"/>
            <a:chOff x="340" y="279"/>
            <a:chExt cx="2106" cy="520"/>
          </a:xfrm>
        </p:grpSpPr>
        <p:grpSp>
          <p:nvGrpSpPr>
            <p:cNvPr id="11" name="Group 847"/>
            <p:cNvGrpSpPr>
              <a:grpSpLocks/>
            </p:cNvGrpSpPr>
            <p:nvPr/>
          </p:nvGrpSpPr>
          <p:grpSpPr bwMode="auto">
            <a:xfrm>
              <a:off x="340" y="436"/>
              <a:ext cx="430" cy="154"/>
              <a:chOff x="348" y="663"/>
              <a:chExt cx="430" cy="154"/>
            </a:xfrm>
          </p:grpSpPr>
          <p:sp>
            <p:nvSpPr>
              <p:cNvPr id="31791" name="Rectangle 848"/>
              <p:cNvSpPr>
                <a:spLocks noChangeArrowheads="1"/>
              </p:cNvSpPr>
              <p:nvPr/>
            </p:nvSpPr>
            <p:spPr bwMode="auto">
              <a:xfrm>
                <a:off x="348" y="663"/>
                <a:ext cx="213" cy="154"/>
              </a:xfrm>
              <a:prstGeom prst="rect">
                <a:avLst/>
              </a:prstGeom>
              <a:noFill/>
              <a:ln w="2857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600" b="1">
                    <a:solidFill>
                      <a:srgbClr val="000000"/>
                    </a:solidFill>
                  </a:rPr>
                  <a:t>380</a:t>
                </a:r>
                <a:endParaRPr lang="fr-FR" sz="1600" b="1"/>
              </a:p>
            </p:txBody>
          </p:sp>
          <p:sp>
            <p:nvSpPr>
              <p:cNvPr id="31792" name="Rectangle 849"/>
              <p:cNvSpPr>
                <a:spLocks noChangeArrowheads="1"/>
              </p:cNvSpPr>
              <p:nvPr/>
            </p:nvSpPr>
            <p:spPr bwMode="auto">
              <a:xfrm>
                <a:off x="575" y="663"/>
                <a:ext cx="85" cy="154"/>
              </a:xfrm>
              <a:prstGeom prst="rect">
                <a:avLst/>
              </a:prstGeom>
              <a:noFill/>
              <a:ln w="2857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600" b="1">
                    <a:solidFill>
                      <a:srgbClr val="000000"/>
                    </a:solidFill>
                  </a:rPr>
                  <a:t>V</a:t>
                </a:r>
                <a:endParaRPr lang="fr-FR" sz="1600" b="1"/>
              </a:p>
            </p:txBody>
          </p:sp>
          <p:sp>
            <p:nvSpPr>
              <p:cNvPr id="31793" name="Rectangle 850"/>
              <p:cNvSpPr>
                <a:spLocks noChangeArrowheads="1"/>
              </p:cNvSpPr>
              <p:nvPr/>
            </p:nvSpPr>
            <p:spPr bwMode="auto">
              <a:xfrm>
                <a:off x="703" y="663"/>
                <a:ext cx="75" cy="154"/>
              </a:xfrm>
              <a:prstGeom prst="rect">
                <a:avLst/>
              </a:prstGeom>
              <a:noFill/>
              <a:ln w="2857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600" b="1">
                    <a:solidFill>
                      <a:srgbClr val="000000"/>
                    </a:solidFill>
                  </a:rPr>
                  <a:t>~</a:t>
                </a:r>
                <a:endParaRPr lang="fr-FR" sz="1600" b="1"/>
              </a:p>
            </p:txBody>
          </p:sp>
        </p:grpSp>
        <p:grpSp>
          <p:nvGrpSpPr>
            <p:cNvPr id="12" name="Group 877"/>
            <p:cNvGrpSpPr>
              <a:grpSpLocks/>
            </p:cNvGrpSpPr>
            <p:nvPr/>
          </p:nvGrpSpPr>
          <p:grpSpPr bwMode="auto">
            <a:xfrm>
              <a:off x="2033" y="302"/>
              <a:ext cx="413" cy="407"/>
              <a:chOff x="2382" y="302"/>
              <a:chExt cx="413" cy="407"/>
            </a:xfrm>
          </p:grpSpPr>
          <p:sp>
            <p:nvSpPr>
              <p:cNvPr id="31785" name="Oval 878"/>
              <p:cNvSpPr>
                <a:spLocks noChangeArrowheads="1"/>
              </p:cNvSpPr>
              <p:nvPr/>
            </p:nvSpPr>
            <p:spPr bwMode="auto">
              <a:xfrm>
                <a:off x="2420" y="336"/>
                <a:ext cx="343" cy="338"/>
              </a:xfrm>
              <a:prstGeom prst="ellipse">
                <a:avLst/>
              </a:prstGeom>
              <a:solidFill>
                <a:srgbClr val="FFFFFF"/>
              </a:solidFill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1786" name="Oval 879"/>
              <p:cNvSpPr>
                <a:spLocks noChangeArrowheads="1"/>
              </p:cNvSpPr>
              <p:nvPr/>
            </p:nvSpPr>
            <p:spPr bwMode="auto">
              <a:xfrm>
                <a:off x="2420" y="336"/>
                <a:ext cx="343" cy="338"/>
              </a:xfrm>
              <a:prstGeom prst="ellipse">
                <a:avLst/>
              </a:prstGeom>
              <a:noFill/>
              <a:ln w="28575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1787" name="Rectangle 880"/>
              <p:cNvSpPr>
                <a:spLocks noChangeArrowheads="1"/>
              </p:cNvSpPr>
              <p:nvPr/>
            </p:nvSpPr>
            <p:spPr bwMode="auto">
              <a:xfrm>
                <a:off x="2484" y="418"/>
                <a:ext cx="107" cy="154"/>
              </a:xfrm>
              <a:prstGeom prst="rect">
                <a:avLst/>
              </a:prstGeom>
              <a:noFill/>
              <a:ln w="2857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600" b="1">
                    <a:solidFill>
                      <a:srgbClr val="000000"/>
                    </a:solidFill>
                  </a:rPr>
                  <a:t>M</a:t>
                </a:r>
                <a:endParaRPr lang="fr-FR" sz="1600" b="1"/>
              </a:p>
            </p:txBody>
          </p:sp>
          <p:sp>
            <p:nvSpPr>
              <p:cNvPr id="31788" name="Rectangle 881"/>
              <p:cNvSpPr>
                <a:spLocks noChangeArrowheads="1"/>
              </p:cNvSpPr>
              <p:nvPr/>
            </p:nvSpPr>
            <p:spPr bwMode="auto">
              <a:xfrm>
                <a:off x="2583" y="418"/>
                <a:ext cx="71" cy="154"/>
              </a:xfrm>
              <a:prstGeom prst="rect">
                <a:avLst/>
              </a:prstGeom>
              <a:noFill/>
              <a:ln w="2857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600" b="1">
                    <a:solidFill>
                      <a:srgbClr val="000000"/>
                    </a:solidFill>
                  </a:rPr>
                  <a:t>3</a:t>
                </a:r>
                <a:endParaRPr lang="fr-FR" sz="1600" b="1"/>
              </a:p>
            </p:txBody>
          </p:sp>
          <p:sp>
            <p:nvSpPr>
              <p:cNvPr id="31789" name="Rectangle 882"/>
              <p:cNvSpPr>
                <a:spLocks noChangeArrowheads="1"/>
              </p:cNvSpPr>
              <p:nvPr/>
            </p:nvSpPr>
            <p:spPr bwMode="auto">
              <a:xfrm>
                <a:off x="2645" y="418"/>
                <a:ext cx="75" cy="154"/>
              </a:xfrm>
              <a:prstGeom prst="rect">
                <a:avLst/>
              </a:prstGeom>
              <a:noFill/>
              <a:ln w="2857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600" b="1">
                    <a:solidFill>
                      <a:srgbClr val="000000"/>
                    </a:solidFill>
                  </a:rPr>
                  <a:t>~</a:t>
                </a:r>
                <a:endParaRPr lang="fr-FR" sz="1600" b="1"/>
              </a:p>
            </p:txBody>
          </p:sp>
          <p:sp>
            <p:nvSpPr>
              <p:cNvPr id="31790" name="Oval 883"/>
              <p:cNvSpPr>
                <a:spLocks noChangeAspect="1" noChangeArrowheads="1"/>
              </p:cNvSpPr>
              <p:nvPr/>
            </p:nvSpPr>
            <p:spPr bwMode="auto">
              <a:xfrm>
                <a:off x="2382" y="302"/>
                <a:ext cx="413" cy="407"/>
              </a:xfrm>
              <a:prstGeom prst="ellipse">
                <a:avLst/>
              </a:prstGeom>
              <a:noFill/>
              <a:ln w="28575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31780" name="Line 907"/>
            <p:cNvSpPr>
              <a:spLocks noChangeShapeType="1"/>
            </p:cNvSpPr>
            <p:nvPr/>
          </p:nvSpPr>
          <p:spPr bwMode="auto">
            <a:xfrm flipH="1" flipV="1">
              <a:off x="1935" y="279"/>
              <a:ext cx="137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oval" w="med" len="med"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781" name="Line 908"/>
            <p:cNvSpPr>
              <a:spLocks noChangeShapeType="1"/>
            </p:cNvSpPr>
            <p:nvPr/>
          </p:nvSpPr>
          <p:spPr bwMode="auto">
            <a:xfrm flipH="1">
              <a:off x="1978" y="655"/>
              <a:ext cx="91" cy="1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oval" w="med" len="med"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782" name="Line 909"/>
            <p:cNvSpPr>
              <a:spLocks noChangeShapeType="1"/>
            </p:cNvSpPr>
            <p:nvPr/>
          </p:nvSpPr>
          <p:spPr bwMode="auto">
            <a:xfrm flipH="1">
              <a:off x="871" y="279"/>
              <a:ext cx="106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783" name="Line 910"/>
            <p:cNvSpPr>
              <a:spLocks noChangeShapeType="1"/>
            </p:cNvSpPr>
            <p:nvPr/>
          </p:nvSpPr>
          <p:spPr bwMode="auto">
            <a:xfrm flipH="1">
              <a:off x="882" y="799"/>
              <a:ext cx="10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784" name="Line 911"/>
            <p:cNvSpPr>
              <a:spLocks noChangeShapeType="1"/>
            </p:cNvSpPr>
            <p:nvPr/>
          </p:nvSpPr>
          <p:spPr bwMode="auto">
            <a:xfrm flipH="1">
              <a:off x="887" y="535"/>
              <a:ext cx="113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oval" w="med" len="med"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1089" name="Text Box 913"/>
          <p:cNvSpPr txBox="1">
            <a:spLocks noChangeArrowheads="1"/>
          </p:cNvSpPr>
          <p:nvPr/>
        </p:nvSpPr>
        <p:spPr bwMode="auto">
          <a:xfrm>
            <a:off x="6948488" y="5157788"/>
            <a:ext cx="2119312" cy="1465262"/>
          </a:xfrm>
          <a:prstGeom prst="rect">
            <a:avLst/>
          </a:prstGeom>
          <a:solidFill>
            <a:srgbClr val="5F5F5F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>
                <a:solidFill>
                  <a:srgbClr val="FFFF00"/>
                </a:solidFill>
                <a:cs typeface="Arabic Transparent" pitchFamily="2" charset="-78"/>
              </a:rPr>
              <a:t>ـ دارة الاستطاعة لا تركب بواسطة المبرمج الالي </a:t>
            </a:r>
            <a:r>
              <a:rPr lang="fr-FR" b="1">
                <a:solidFill>
                  <a:srgbClr val="FFFF00"/>
                </a:solidFill>
              </a:rPr>
              <a:t>‚</a:t>
            </a:r>
            <a:r>
              <a:rPr lang="ar-DZ" b="1">
                <a:solidFill>
                  <a:srgbClr val="FFFF00"/>
                </a:solidFill>
                <a:cs typeface="Arabic Transparent" pitchFamily="2" charset="-78"/>
              </a:rPr>
              <a:t> المبرمج الالي يتحكم فقط في المنفذات المتصدرة والملتقطات.</a:t>
            </a:r>
            <a:endParaRPr lang="fr-FR" b="1">
              <a:solidFill>
                <a:srgbClr val="FFFF00"/>
              </a:solidFill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09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510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510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510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510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51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51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51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51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5" dur="500"/>
                                        <p:tgtEl>
                                          <p:spTgt spid="510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0" dur="500"/>
                                        <p:tgtEl>
                                          <p:spTgt spid="510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5" dur="500"/>
                                        <p:tgtEl>
                                          <p:spTgt spid="510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5" dur="500"/>
                                        <p:tgtEl>
                                          <p:spTgt spid="510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5" dur="500"/>
                                        <p:tgtEl>
                                          <p:spTgt spid="509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5" dur="500"/>
                                        <p:tgtEl>
                                          <p:spTgt spid="51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0" dur="500"/>
                                        <p:tgtEl>
                                          <p:spTgt spid="510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5" dur="500"/>
                                        <p:tgtEl>
                                          <p:spTgt spid="510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0" dur="500"/>
                                        <p:tgtEl>
                                          <p:spTgt spid="51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5" dur="500"/>
                                        <p:tgtEl>
                                          <p:spTgt spid="51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0" dur="500"/>
                                        <p:tgtEl>
                                          <p:spTgt spid="510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5" dur="500"/>
                                        <p:tgtEl>
                                          <p:spTgt spid="510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0" dur="500"/>
                                        <p:tgtEl>
                                          <p:spTgt spid="51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0" dur="3000"/>
                                        <p:tgtEl>
                                          <p:spTgt spid="510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994" grpId="0" animBg="1"/>
      <p:bldP spid="51004" grpId="0" animBg="1"/>
      <p:bldP spid="51005" grpId="0" animBg="1"/>
      <p:bldP spid="51006" grpId="0" animBg="1"/>
      <p:bldP spid="51007" grpId="0" animBg="1"/>
      <p:bldP spid="51013" grpId="0" animBg="1"/>
      <p:bldP spid="51014" grpId="0" animBg="1"/>
      <p:bldP spid="51015" grpId="0" animBg="1"/>
      <p:bldP spid="51017" grpId="0"/>
      <p:bldP spid="51060" grpId="0"/>
      <p:bldP spid="51061" grpId="0"/>
      <p:bldP spid="51062" grpId="0" animBg="1"/>
      <p:bldP spid="51063" grpId="0" animBg="1"/>
      <p:bldP spid="51069" grpId="0" animBg="1"/>
      <p:bldP spid="51080" grpId="0"/>
      <p:bldP spid="51081" grpId="0" animBg="1"/>
      <p:bldP spid="51089" grpId="0" animBg="1"/>
    </p:bld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0277" y="-1"/>
            <a:ext cx="4733148" cy="68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74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71676" y="18024"/>
            <a:ext cx="4621177" cy="676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757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heme/theme1.xml><?xml version="1.0" encoding="utf-8"?>
<a:theme xmlns:a="http://schemas.openxmlformats.org/drawingml/2006/main" name="1_Modèle par défaut">
  <a:themeElements>
    <a:clrScheme name="Modèle par défaut 4">
      <a:dk1>
        <a:srgbClr val="000000"/>
      </a:dk1>
      <a:lt1>
        <a:srgbClr val="DEF6F1"/>
      </a:lt1>
      <a:dk2>
        <a:srgbClr val="000000"/>
      </a:dk2>
      <a:lt2>
        <a:srgbClr val="969696"/>
      </a:lt2>
      <a:accent1>
        <a:srgbClr val="FFFFFF"/>
      </a:accent1>
      <a:accent2>
        <a:srgbClr val="8DC6FF"/>
      </a:accent2>
      <a:accent3>
        <a:srgbClr val="ECFAF7"/>
      </a:accent3>
      <a:accent4>
        <a:srgbClr val="000000"/>
      </a:accent4>
      <a:accent5>
        <a:srgbClr val="FFFFFF"/>
      </a:accent5>
      <a:accent6>
        <a:srgbClr val="7FB3E7"/>
      </a:accent6>
      <a:hlink>
        <a:srgbClr val="0066CC"/>
      </a:hlink>
      <a:folHlink>
        <a:srgbClr val="00A800"/>
      </a:folHlink>
    </a:clrScheme>
    <a:fontScheme name="Modèle par défaut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3_Modèle par défaut">
  <a:themeElements>
    <a:clrScheme name="1_Modèle par défaut 4">
      <a:dk1>
        <a:srgbClr val="000000"/>
      </a:dk1>
      <a:lt1>
        <a:srgbClr val="DEF6F1"/>
      </a:lt1>
      <a:dk2>
        <a:srgbClr val="000000"/>
      </a:dk2>
      <a:lt2>
        <a:srgbClr val="969696"/>
      </a:lt2>
      <a:accent1>
        <a:srgbClr val="FFFFFF"/>
      </a:accent1>
      <a:accent2>
        <a:srgbClr val="8DC6FF"/>
      </a:accent2>
      <a:accent3>
        <a:srgbClr val="ECFAF7"/>
      </a:accent3>
      <a:accent4>
        <a:srgbClr val="000000"/>
      </a:accent4>
      <a:accent5>
        <a:srgbClr val="FFFFFF"/>
      </a:accent5>
      <a:accent6>
        <a:srgbClr val="7FB3E7"/>
      </a:accent6>
      <a:hlink>
        <a:srgbClr val="0066CC"/>
      </a:hlink>
      <a:folHlink>
        <a:srgbClr val="00A800"/>
      </a:folHlink>
    </a:clrScheme>
    <a:fontScheme name="1_Modèle par défaut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Modèle par défaut">
  <a:themeElements>
    <a:clrScheme name="Modèle par défaut 4">
      <a:dk1>
        <a:srgbClr val="000000"/>
      </a:dk1>
      <a:lt1>
        <a:srgbClr val="DEF6F1"/>
      </a:lt1>
      <a:dk2>
        <a:srgbClr val="000000"/>
      </a:dk2>
      <a:lt2>
        <a:srgbClr val="969696"/>
      </a:lt2>
      <a:accent1>
        <a:srgbClr val="FFFFFF"/>
      </a:accent1>
      <a:accent2>
        <a:srgbClr val="8DC6FF"/>
      </a:accent2>
      <a:accent3>
        <a:srgbClr val="ECFAF7"/>
      </a:accent3>
      <a:accent4>
        <a:srgbClr val="000000"/>
      </a:accent4>
      <a:accent5>
        <a:srgbClr val="FFFFFF"/>
      </a:accent5>
      <a:accent6>
        <a:srgbClr val="7FB3E7"/>
      </a:accent6>
      <a:hlink>
        <a:srgbClr val="0066CC"/>
      </a:hlink>
      <a:folHlink>
        <a:srgbClr val="00A800"/>
      </a:folHlink>
    </a:clrScheme>
    <a:fontScheme name="Modèle par défaut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1734</TotalTime>
  <Words>1942</Words>
  <Application>Microsoft Office PowerPoint</Application>
  <PresentationFormat>Affichage à l'écran (4:3)</PresentationFormat>
  <Paragraphs>680</Paragraphs>
  <Slides>98</Slides>
  <Notes>4</Notes>
  <HiddenSlides>0</HiddenSlides>
  <MMClips>0</MMClips>
  <ScaleCrop>false</ScaleCrop>
  <HeadingPairs>
    <vt:vector size="6" baseType="variant">
      <vt:variant>
        <vt:lpstr>Thème</vt:lpstr>
      </vt:variant>
      <vt:variant>
        <vt:i4>6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98</vt:i4>
      </vt:variant>
    </vt:vector>
  </HeadingPairs>
  <TitlesOfParts>
    <vt:vector size="105" baseType="lpstr">
      <vt:lpstr>1_Modèle par défaut</vt:lpstr>
      <vt:lpstr>3_Modèle par défaut</vt:lpstr>
      <vt:lpstr>Office Theme</vt:lpstr>
      <vt:lpstr>1_Office Theme</vt:lpstr>
      <vt:lpstr>2_Office Theme</vt:lpstr>
      <vt:lpstr>Modèle par défaut</vt:lpstr>
      <vt:lpstr>Package</vt:lpstr>
      <vt:lpstr>Diapositive 1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  <vt:lpstr>5 ـ المبرمج الآلي Millenium :</vt:lpstr>
      <vt:lpstr>Diapositive 10</vt:lpstr>
      <vt:lpstr>Diapositive 11</vt:lpstr>
      <vt:lpstr>Diapositive 12</vt:lpstr>
      <vt:lpstr>Diapositive 13</vt:lpstr>
      <vt:lpstr>Diapositive 14</vt:lpstr>
      <vt:lpstr>Diapositive 15</vt:lpstr>
      <vt:lpstr>Diapositive 16</vt:lpstr>
      <vt:lpstr>Diapositive 17</vt:lpstr>
      <vt:lpstr>Diapositive 18</vt:lpstr>
      <vt:lpstr>Diapositive 19</vt:lpstr>
      <vt:lpstr>Diapositive 20</vt:lpstr>
      <vt:lpstr>Diapositive 21</vt:lpstr>
      <vt:lpstr>Diapositive 22</vt:lpstr>
      <vt:lpstr>Diapositive 23</vt:lpstr>
      <vt:lpstr>Diapositive 24</vt:lpstr>
      <vt:lpstr>Diapositive 25</vt:lpstr>
      <vt:lpstr>Diapositive 26</vt:lpstr>
      <vt:lpstr>Diapositive 27</vt:lpstr>
      <vt:lpstr>Diapositive 28</vt:lpstr>
      <vt:lpstr>Diapositive 29</vt:lpstr>
      <vt:lpstr>Diapositive 30</vt:lpstr>
      <vt:lpstr>Diapositive 31</vt:lpstr>
      <vt:lpstr>Diapositive 32</vt:lpstr>
      <vt:lpstr>Diapositive 33</vt:lpstr>
      <vt:lpstr>Diapositive 34</vt:lpstr>
      <vt:lpstr>Diapositive 35</vt:lpstr>
      <vt:lpstr>Diapositive 36</vt:lpstr>
      <vt:lpstr>Diapositive 37</vt:lpstr>
      <vt:lpstr>Diapositive 38</vt:lpstr>
      <vt:lpstr>Diapositive 39</vt:lpstr>
      <vt:lpstr>Diapositive 40</vt:lpstr>
      <vt:lpstr>Diapositive 41</vt:lpstr>
      <vt:lpstr>Diapositive 42</vt:lpstr>
      <vt:lpstr>Diapositive 43</vt:lpstr>
      <vt:lpstr>Diapositive 44</vt:lpstr>
      <vt:lpstr>Diapositive 45</vt:lpstr>
      <vt:lpstr>Diapositive 46</vt:lpstr>
      <vt:lpstr>Diapositive 47</vt:lpstr>
      <vt:lpstr>Diapositive 48</vt:lpstr>
      <vt:lpstr>Diapositive 49</vt:lpstr>
      <vt:lpstr>Diapositive 50</vt:lpstr>
      <vt:lpstr>Diapositive 51</vt:lpstr>
      <vt:lpstr>Diapositive 52</vt:lpstr>
      <vt:lpstr>Diapositive 53</vt:lpstr>
      <vt:lpstr>Diapositive 54</vt:lpstr>
      <vt:lpstr>Diapositive 55</vt:lpstr>
      <vt:lpstr>Diapositive 56</vt:lpstr>
      <vt:lpstr>Diapositive 57</vt:lpstr>
      <vt:lpstr>Diapositive 58</vt:lpstr>
      <vt:lpstr>Diapositive 59</vt:lpstr>
      <vt:lpstr>Diapositive 60</vt:lpstr>
      <vt:lpstr>Diapositive 61</vt:lpstr>
      <vt:lpstr>Diapositive 62</vt:lpstr>
      <vt:lpstr>Diapositive 63</vt:lpstr>
      <vt:lpstr>Diapositive 64</vt:lpstr>
      <vt:lpstr>Diapositive 65</vt:lpstr>
      <vt:lpstr>Diapositive 66</vt:lpstr>
      <vt:lpstr>Diapositive 67</vt:lpstr>
      <vt:lpstr>Diapositive 68</vt:lpstr>
      <vt:lpstr>Diapositive 69</vt:lpstr>
      <vt:lpstr>Diapositive 70</vt:lpstr>
      <vt:lpstr>Diapositive 71</vt:lpstr>
      <vt:lpstr>Diapositive 72</vt:lpstr>
      <vt:lpstr>Diapositive 73</vt:lpstr>
      <vt:lpstr>اتمم ربط المبرمج بالملتقطات والمنفذات  </vt:lpstr>
      <vt:lpstr>Diapositive 75</vt:lpstr>
      <vt:lpstr>اتمم ربط المبرمج بالملتقطات والمنفذات  </vt:lpstr>
      <vt:lpstr>اتمم ربط المبرمج بالملتقطات والمنفذات  </vt:lpstr>
      <vt:lpstr>Diapositive 78</vt:lpstr>
      <vt:lpstr>Diapositive 79</vt:lpstr>
      <vt:lpstr>Diapositive 80</vt:lpstr>
      <vt:lpstr>Diapositive 81</vt:lpstr>
      <vt:lpstr>Diapositive 82</vt:lpstr>
      <vt:lpstr>Diapositive 83</vt:lpstr>
      <vt:lpstr>Diapositive 84</vt:lpstr>
      <vt:lpstr>Diapositive 85</vt:lpstr>
      <vt:lpstr>Diapositive 86</vt:lpstr>
      <vt:lpstr>Diapositive 87</vt:lpstr>
      <vt:lpstr>Diapositive 88</vt:lpstr>
      <vt:lpstr>Diapositive 89</vt:lpstr>
      <vt:lpstr>Diapositive 90</vt:lpstr>
      <vt:lpstr>Diapositive 91</vt:lpstr>
      <vt:lpstr>Diapositive 92</vt:lpstr>
      <vt:lpstr>Diapositive 93</vt:lpstr>
      <vt:lpstr>Diapositive 94</vt:lpstr>
      <vt:lpstr>Diapositive 95</vt:lpstr>
      <vt:lpstr>Diapositive 96</vt:lpstr>
      <vt:lpstr>Diapositive 97</vt:lpstr>
      <vt:lpstr>Diapositive 98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SWEET</dc:creator>
  <cp:lastModifiedBy>SWEET</cp:lastModifiedBy>
  <cp:revision>271</cp:revision>
  <dcterms:created xsi:type="dcterms:W3CDTF">2021-11-07T11:53:25Z</dcterms:created>
  <dcterms:modified xsi:type="dcterms:W3CDTF">2021-12-11T17:44:54Z</dcterms:modified>
</cp:coreProperties>
</file>